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81" r:id="rId2"/>
    <p:sldId id="287" r:id="rId3"/>
    <p:sldId id="285" r:id="rId4"/>
    <p:sldId id="293" r:id="rId5"/>
    <p:sldId id="263" r:id="rId6"/>
    <p:sldId id="262" r:id="rId7"/>
    <p:sldId id="290" r:id="rId8"/>
    <p:sldId id="291" r:id="rId9"/>
    <p:sldId id="272" r:id="rId10"/>
    <p:sldId id="273" r:id="rId11"/>
    <p:sldId id="274" r:id="rId12"/>
    <p:sldId id="276" r:id="rId13"/>
    <p:sldId id="277" r:id="rId14"/>
    <p:sldId id="275" r:id="rId15"/>
    <p:sldId id="278" r:id="rId16"/>
    <p:sldId id="279" r:id="rId17"/>
    <p:sldId id="280" r:id="rId18"/>
    <p:sldId id="294" r:id="rId19"/>
    <p:sldId id="292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74"/>
    <p:restoredTop sz="84917"/>
  </p:normalViewPr>
  <p:slideViewPr>
    <p:cSldViewPr snapToGrid="0" snapToObjects="1">
      <p:cViewPr varScale="1">
        <p:scale>
          <a:sx n="115" d="100"/>
          <a:sy n="115" d="100"/>
        </p:scale>
        <p:origin x="23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733741-42F4-7745-A248-C56E55DE56CF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6D093F-BE22-CE4C-A1AF-46A78982C95A}">
      <dgm:prSet phldrT="[Text]" custT="1"/>
      <dgm:spPr/>
      <dgm:t>
        <a:bodyPr/>
        <a:lstStyle/>
        <a:p>
          <a:r>
            <a:rPr lang="en-US" sz="2000" i="1" dirty="0">
              <a:latin typeface="Corbel" panose="020B0503020204020204" pitchFamily="34" charset="0"/>
            </a:rPr>
            <a:t>MS = </a:t>
          </a:r>
          <a:r>
            <a:rPr lang="en-US" sz="2000" i="0" dirty="0">
              <a:latin typeface="Corbel" panose="020B0503020204020204" pitchFamily="34" charset="0"/>
            </a:rPr>
            <a:t>PRF</a:t>
          </a:r>
          <a:r>
            <a:rPr lang="en-US" sz="2000" i="1" dirty="0">
              <a:latin typeface="Corbel" panose="020B0503020204020204" pitchFamily="34" charset="0"/>
            </a:rPr>
            <a:t>(PMS</a:t>
          </a:r>
          <a:r>
            <a:rPr lang="en-US" sz="2000" i="1">
              <a:latin typeface="Corbel" panose="020B0503020204020204" pitchFamily="34" charset="0"/>
            </a:rPr>
            <a:t>, R</a:t>
          </a:r>
          <a:r>
            <a:rPr lang="en-US" sz="2000" i="1" baseline="-25000">
              <a:latin typeface="Corbel" panose="020B0503020204020204" pitchFamily="34" charset="0"/>
            </a:rPr>
            <a:t>C </a:t>
          </a:r>
          <a:r>
            <a:rPr lang="en-US" sz="2000" i="1" baseline="0">
              <a:latin typeface="Corbel" panose="020B0503020204020204" pitchFamily="34" charset="0"/>
            </a:rPr>
            <a:t>, R</a:t>
          </a:r>
          <a:r>
            <a:rPr lang="en-US" sz="2000" i="1" baseline="-25000">
              <a:latin typeface="Corbel" panose="020B0503020204020204" pitchFamily="34" charset="0"/>
            </a:rPr>
            <a:t>S </a:t>
          </a:r>
          <a:r>
            <a:rPr lang="en-US" sz="2000" i="1" baseline="0">
              <a:latin typeface="Corbel" panose="020B0503020204020204" pitchFamily="34" charset="0"/>
            </a:rPr>
            <a:t>, </a:t>
          </a:r>
          <a:r>
            <a:rPr lang="en-US" sz="2000" i="1">
              <a:latin typeface="Corbel" panose="020B0503020204020204" pitchFamily="34" charset="0"/>
            </a:rPr>
            <a:t>PK’</a:t>
          </a:r>
          <a:r>
            <a:rPr lang="en-US" sz="2000" i="1" baseline="-25000">
              <a:latin typeface="Corbel" panose="020B0503020204020204" pitchFamily="34" charset="0"/>
            </a:rPr>
            <a:t>ECDH </a:t>
          </a:r>
          <a:r>
            <a:rPr lang="en-US" sz="2000" i="1" baseline="0">
              <a:latin typeface="Corbel" panose="020B0503020204020204" pitchFamily="34" charset="0"/>
            </a:rPr>
            <a:t>, </a:t>
          </a:r>
          <a:r>
            <a:rPr lang="en-US" sz="2000" i="1" dirty="0">
              <a:latin typeface="Corbel" panose="020B0503020204020204" pitchFamily="34" charset="0"/>
            </a:rPr>
            <a:t>C</a:t>
          </a:r>
          <a:r>
            <a:rPr lang="en-US" sz="2000" i="1" baseline="-25000" dirty="0">
              <a:latin typeface="Corbel" panose="020B0503020204020204" pitchFamily="34" charset="0"/>
            </a:rPr>
            <a:t>KEM</a:t>
          </a:r>
          <a:r>
            <a:rPr lang="en-US" sz="2000" i="1" dirty="0">
              <a:latin typeface="Corbel" panose="020B0503020204020204" pitchFamily="34" charset="0"/>
            </a:rPr>
            <a:t>)</a:t>
          </a:r>
        </a:p>
      </dgm:t>
    </dgm:pt>
    <dgm:pt modelId="{BDFA5249-89BC-D940-B0C7-CE200D20534D}" type="parTrans" cxnId="{20293E65-C558-A944-BE13-9F7DCDA7C3B4}">
      <dgm:prSet/>
      <dgm:spPr/>
      <dgm:t>
        <a:bodyPr/>
        <a:lstStyle/>
        <a:p>
          <a:endParaRPr lang="en-US" sz="2000"/>
        </a:p>
      </dgm:t>
    </dgm:pt>
    <dgm:pt modelId="{C11C0316-9313-654E-980C-1A395176240B}" type="sibTrans" cxnId="{20293E65-C558-A944-BE13-9F7DCDA7C3B4}">
      <dgm:prSet/>
      <dgm:spPr/>
      <dgm:t>
        <a:bodyPr/>
        <a:lstStyle/>
        <a:p>
          <a:endParaRPr lang="en-US"/>
        </a:p>
      </dgm:t>
    </dgm:pt>
    <dgm:pt modelId="{74E4A2AF-3040-CE4B-98DB-313B31FDCA15}">
      <dgm:prSet custT="1"/>
      <dgm:spPr/>
      <dgm:t>
        <a:bodyPr/>
        <a:lstStyle/>
        <a:p>
          <a:r>
            <a:rPr lang="en-US" sz="2000" i="1" dirty="0">
              <a:latin typeface="Corbel" panose="020B0503020204020204" pitchFamily="34" charset="0"/>
            </a:rPr>
            <a:t>PMS = Z || K</a:t>
          </a:r>
        </a:p>
      </dgm:t>
    </dgm:pt>
    <dgm:pt modelId="{0E109527-1EB2-8645-AFEC-BA21370DE256}" type="parTrans" cxnId="{BA48AF1D-A33E-054A-BAA1-80469142330E}">
      <dgm:prSet/>
      <dgm:spPr/>
      <dgm:t>
        <a:bodyPr/>
        <a:lstStyle/>
        <a:p>
          <a:endParaRPr lang="en-US" sz="2000"/>
        </a:p>
      </dgm:t>
    </dgm:pt>
    <dgm:pt modelId="{F45C0F1E-CA85-4447-9B4F-5A6E42A902D9}" type="sibTrans" cxnId="{BA48AF1D-A33E-054A-BAA1-80469142330E}">
      <dgm:prSet/>
      <dgm:spPr/>
      <dgm:t>
        <a:bodyPr/>
        <a:lstStyle/>
        <a:p>
          <a:endParaRPr lang="en-US"/>
        </a:p>
      </dgm:t>
    </dgm:pt>
    <dgm:pt modelId="{6547825E-6AE1-2044-9EBE-665898B4727A}">
      <dgm:prSet custT="1"/>
      <dgm:spPr/>
      <dgm:t>
        <a:bodyPr/>
        <a:lstStyle/>
        <a:p>
          <a:r>
            <a:rPr lang="en-US" sz="2000" i="1" dirty="0">
              <a:latin typeface="Corbel" panose="020B0503020204020204" pitchFamily="34" charset="0"/>
            </a:rPr>
            <a:t>Z</a:t>
          </a:r>
        </a:p>
      </dgm:t>
    </dgm:pt>
    <dgm:pt modelId="{48392F22-090D-6847-B921-F7A2E526BF71}" type="parTrans" cxnId="{13F907E8-8238-5B44-A569-6742D2C6DCD4}">
      <dgm:prSet/>
      <dgm:spPr/>
      <dgm:t>
        <a:bodyPr/>
        <a:lstStyle/>
        <a:p>
          <a:endParaRPr lang="en-US" sz="2000"/>
        </a:p>
      </dgm:t>
    </dgm:pt>
    <dgm:pt modelId="{7F8107C6-9A5B-6D45-B9C5-91876216AEA3}" type="sibTrans" cxnId="{13F907E8-8238-5B44-A569-6742D2C6DCD4}">
      <dgm:prSet/>
      <dgm:spPr/>
      <dgm:t>
        <a:bodyPr/>
        <a:lstStyle/>
        <a:p>
          <a:endParaRPr lang="en-US"/>
        </a:p>
      </dgm:t>
    </dgm:pt>
    <dgm:pt modelId="{CD138E29-2E50-3546-AD32-505D80691102}">
      <dgm:prSet custT="1"/>
      <dgm:spPr/>
      <dgm:t>
        <a:bodyPr/>
        <a:lstStyle/>
        <a:p>
          <a:r>
            <a:rPr lang="en-US" sz="2000" i="1" dirty="0">
              <a:latin typeface="Corbel" panose="020B0503020204020204" pitchFamily="34" charset="0"/>
            </a:rPr>
            <a:t>K</a:t>
          </a:r>
        </a:p>
      </dgm:t>
    </dgm:pt>
    <dgm:pt modelId="{6CA59BA5-5E7C-DF41-B87E-66B828C962FA}" type="parTrans" cxnId="{BD7ACE8D-A235-6147-BA0B-C058AD544A23}">
      <dgm:prSet/>
      <dgm:spPr/>
      <dgm:t>
        <a:bodyPr/>
        <a:lstStyle/>
        <a:p>
          <a:endParaRPr lang="en-US" sz="2000"/>
        </a:p>
      </dgm:t>
    </dgm:pt>
    <dgm:pt modelId="{5DBF4D64-DC4E-1545-9BF3-2CBA8968836D}" type="sibTrans" cxnId="{BD7ACE8D-A235-6147-BA0B-C058AD544A23}">
      <dgm:prSet/>
      <dgm:spPr/>
      <dgm:t>
        <a:bodyPr/>
        <a:lstStyle/>
        <a:p>
          <a:endParaRPr lang="en-US"/>
        </a:p>
      </dgm:t>
    </dgm:pt>
    <dgm:pt modelId="{24D4A0FC-E648-2E4B-8B6F-A45D6CD960A5}">
      <dgm:prSet custT="1"/>
      <dgm:spPr/>
      <dgm:t>
        <a:bodyPr/>
        <a:lstStyle/>
        <a:p>
          <a:r>
            <a:rPr lang="en-US" sz="2000" i="1" dirty="0">
              <a:latin typeface="Corbel" panose="020B0503020204020204" pitchFamily="34" charset="0"/>
            </a:rPr>
            <a:t>C</a:t>
          </a:r>
          <a:r>
            <a:rPr lang="en-US" sz="2000" i="1" baseline="-25000" dirty="0">
              <a:latin typeface="Corbel" panose="020B0503020204020204" pitchFamily="34" charset="0"/>
            </a:rPr>
            <a:t>KEM</a:t>
          </a:r>
          <a:endParaRPr lang="en-US" sz="2000" i="1" dirty="0">
            <a:latin typeface="Corbel" panose="020B0503020204020204" pitchFamily="34" charset="0"/>
          </a:endParaRPr>
        </a:p>
        <a:p>
          <a:r>
            <a:rPr lang="en-US" sz="2000" dirty="0"/>
            <a:t>KEM ciphertext</a:t>
          </a:r>
        </a:p>
      </dgm:t>
    </dgm:pt>
    <dgm:pt modelId="{B69D2532-A7FB-414E-8AA0-71EAD9A2CA75}" type="sibTrans" cxnId="{5FC6CB46-80AD-DB4B-BA9A-E50C4A29B371}">
      <dgm:prSet/>
      <dgm:spPr/>
      <dgm:t>
        <a:bodyPr/>
        <a:lstStyle/>
        <a:p>
          <a:endParaRPr lang="en-US"/>
        </a:p>
      </dgm:t>
    </dgm:pt>
    <dgm:pt modelId="{B1B27573-6EB1-2C4C-AA18-94F96D1B54B8}" type="parTrans" cxnId="{5FC6CB46-80AD-DB4B-BA9A-E50C4A29B371}">
      <dgm:prSet/>
      <dgm:spPr/>
      <dgm:t>
        <a:bodyPr/>
        <a:lstStyle/>
        <a:p>
          <a:endParaRPr lang="en-US" sz="2000"/>
        </a:p>
      </dgm:t>
    </dgm:pt>
    <dgm:pt modelId="{50AD464E-DA69-4948-BC98-ABD8D56EDA43}">
      <dgm:prSet custT="1"/>
      <dgm:spPr/>
      <dgm:t>
        <a:bodyPr/>
        <a:lstStyle/>
        <a:p>
          <a:r>
            <a:rPr lang="en-US" sz="2000" dirty="0"/>
            <a:t>KEM </a:t>
          </a:r>
        </a:p>
        <a:p>
          <a:r>
            <a:rPr lang="en-US" sz="2000" dirty="0"/>
            <a:t>secret key</a:t>
          </a:r>
        </a:p>
      </dgm:t>
    </dgm:pt>
    <dgm:pt modelId="{846B8EE0-F59D-6048-97E5-4D766648F63A}" type="sibTrans" cxnId="{D11F6163-66F8-4247-91E8-6745A169DE63}">
      <dgm:prSet/>
      <dgm:spPr/>
      <dgm:t>
        <a:bodyPr/>
        <a:lstStyle/>
        <a:p>
          <a:endParaRPr lang="en-US"/>
        </a:p>
      </dgm:t>
    </dgm:pt>
    <dgm:pt modelId="{20AD0D33-7BDD-3E49-97DE-E6212A6CB22A}" type="parTrans" cxnId="{D11F6163-66F8-4247-91E8-6745A169DE63}">
      <dgm:prSet/>
      <dgm:spPr/>
      <dgm:t>
        <a:bodyPr/>
        <a:lstStyle/>
        <a:p>
          <a:endParaRPr lang="en-US" sz="2000"/>
        </a:p>
      </dgm:t>
    </dgm:pt>
    <dgm:pt modelId="{272091C8-E64F-5C4A-BC13-09238D630DFC}">
      <dgm:prSet custT="1"/>
      <dgm:spPr/>
      <dgm:t>
        <a:bodyPr/>
        <a:lstStyle/>
        <a:p>
          <a:r>
            <a:rPr lang="en-US" sz="2000" dirty="0"/>
            <a:t>server </a:t>
          </a:r>
        </a:p>
        <a:p>
          <a:r>
            <a:rPr lang="en-US" sz="2000" dirty="0"/>
            <a:t>secret key </a:t>
          </a:r>
        </a:p>
      </dgm:t>
    </dgm:pt>
    <dgm:pt modelId="{86554F10-0D0B-E64B-B57F-CB270F734639}" type="sibTrans" cxnId="{7697F271-7760-BD41-A7DD-3E194D0FEB83}">
      <dgm:prSet/>
      <dgm:spPr/>
      <dgm:t>
        <a:bodyPr/>
        <a:lstStyle/>
        <a:p>
          <a:endParaRPr lang="en-US"/>
        </a:p>
      </dgm:t>
    </dgm:pt>
    <dgm:pt modelId="{E7AC1F68-CCAA-4F4D-86FF-AF40666C6574}" type="parTrans" cxnId="{7697F271-7760-BD41-A7DD-3E194D0FEB83}">
      <dgm:prSet/>
      <dgm:spPr/>
      <dgm:t>
        <a:bodyPr/>
        <a:lstStyle/>
        <a:p>
          <a:endParaRPr lang="en-US" sz="2000"/>
        </a:p>
      </dgm:t>
    </dgm:pt>
    <dgm:pt modelId="{E805072C-11CF-0642-AABD-4B14F780B287}">
      <dgm:prSet custT="1"/>
      <dgm:spPr/>
      <dgm:t>
        <a:bodyPr/>
        <a:lstStyle/>
        <a:p>
          <a:r>
            <a:rPr lang="en-US" sz="2000" i="1" dirty="0">
              <a:latin typeface="Corbel" panose="020B0503020204020204" pitchFamily="34" charset="0"/>
            </a:rPr>
            <a:t>PK’</a:t>
          </a:r>
          <a:r>
            <a:rPr lang="en-US" sz="2000" i="1" baseline="-25000" dirty="0">
              <a:latin typeface="Corbel" panose="020B0503020204020204" pitchFamily="34" charset="0"/>
            </a:rPr>
            <a:t>ECDH</a:t>
          </a:r>
          <a:endParaRPr lang="en-US" sz="2000" i="1" dirty="0">
            <a:latin typeface="Corbel" panose="020B0503020204020204" pitchFamily="34" charset="0"/>
          </a:endParaRPr>
        </a:p>
        <a:p>
          <a:r>
            <a:rPr lang="en-US" sz="2000" dirty="0"/>
            <a:t>client public key </a:t>
          </a:r>
        </a:p>
      </dgm:t>
    </dgm:pt>
    <dgm:pt modelId="{82F65A59-7788-6D4E-82D9-65BFB234E904}" type="sibTrans" cxnId="{0E98C48A-DFFD-704A-A5F4-6F2AF09CBDED}">
      <dgm:prSet/>
      <dgm:spPr/>
      <dgm:t>
        <a:bodyPr/>
        <a:lstStyle/>
        <a:p>
          <a:endParaRPr lang="en-US"/>
        </a:p>
      </dgm:t>
    </dgm:pt>
    <dgm:pt modelId="{3D4952E6-B7CD-454A-8061-DC5672FDD346}" type="parTrans" cxnId="{0E98C48A-DFFD-704A-A5F4-6F2AF09CBDED}">
      <dgm:prSet/>
      <dgm:spPr/>
      <dgm:t>
        <a:bodyPr/>
        <a:lstStyle/>
        <a:p>
          <a:endParaRPr lang="en-US" sz="2000"/>
        </a:p>
      </dgm:t>
    </dgm:pt>
    <dgm:pt modelId="{2D59C9BC-4790-D647-9593-6BA13E4CF36D}">
      <dgm:prSet custT="1"/>
      <dgm:spPr>
        <a:noFill/>
        <a:ln>
          <a:solidFill>
            <a:schemeClr val="bg1"/>
          </a:solidFill>
        </a:ln>
      </dgm:spPr>
      <dgm:t>
        <a:bodyPr/>
        <a:lstStyle/>
        <a:p>
          <a:endParaRPr lang="en-US" sz="2000"/>
        </a:p>
      </dgm:t>
    </dgm:pt>
    <dgm:pt modelId="{8AE83714-4AE0-8445-8A77-8E8B1E54557A}" type="sibTrans" cxnId="{CFAB744D-836B-F244-9567-86B9A0150A01}">
      <dgm:prSet/>
      <dgm:spPr/>
      <dgm:t>
        <a:bodyPr/>
        <a:lstStyle/>
        <a:p>
          <a:endParaRPr lang="en-US"/>
        </a:p>
      </dgm:t>
    </dgm:pt>
    <dgm:pt modelId="{B20B732F-276F-4445-A784-9B0BF927BD5C}" type="parTrans" cxnId="{CFAB744D-836B-F244-9567-86B9A0150A01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 sz="2000"/>
        </a:p>
      </dgm:t>
    </dgm:pt>
    <dgm:pt modelId="{1ADC5676-3050-1D4F-AE8C-6CD9DEA54C55}">
      <dgm:prSet custT="1"/>
      <dgm:spPr>
        <a:noFill/>
      </dgm:spPr>
      <dgm:t>
        <a:bodyPr/>
        <a:lstStyle/>
        <a:p>
          <a:endParaRPr lang="en-US" sz="2000" dirty="0"/>
        </a:p>
      </dgm:t>
    </dgm:pt>
    <dgm:pt modelId="{BCB6B797-C917-FC4F-9C84-A8E92FBC3313}" type="sibTrans" cxnId="{86F74D7F-1349-2643-849E-12463ED31CFD}">
      <dgm:prSet/>
      <dgm:spPr/>
      <dgm:t>
        <a:bodyPr/>
        <a:lstStyle/>
        <a:p>
          <a:endParaRPr lang="en-US"/>
        </a:p>
      </dgm:t>
    </dgm:pt>
    <dgm:pt modelId="{0613D7D4-5005-3249-88AD-BD0454C5732D}" type="parTrans" cxnId="{86F74D7F-1349-2643-849E-12463ED31CFD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 sz="2000"/>
        </a:p>
      </dgm:t>
    </dgm:pt>
    <dgm:pt modelId="{84C293F4-2A79-2F44-990C-9891E483F60B}" type="pres">
      <dgm:prSet presAssocID="{F6733741-42F4-7745-A248-C56E55DE56C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966A00E-645B-924B-BF86-C4545E010D20}" type="pres">
      <dgm:prSet presAssocID="{636D093F-BE22-CE4C-A1AF-46A78982C95A}" presName="hierRoot1" presStyleCnt="0">
        <dgm:presLayoutVars>
          <dgm:hierBranch val="init"/>
        </dgm:presLayoutVars>
      </dgm:prSet>
      <dgm:spPr/>
    </dgm:pt>
    <dgm:pt modelId="{20C5940B-C8F5-A84B-98C6-E0097AAB5EBE}" type="pres">
      <dgm:prSet presAssocID="{636D093F-BE22-CE4C-A1AF-46A78982C95A}" presName="rootComposite1" presStyleCnt="0"/>
      <dgm:spPr/>
    </dgm:pt>
    <dgm:pt modelId="{2E8ACF69-881F-6D4C-B2A8-74047D77730C}" type="pres">
      <dgm:prSet presAssocID="{636D093F-BE22-CE4C-A1AF-46A78982C95A}" presName="rootText1" presStyleLbl="node0" presStyleIdx="0" presStyleCnt="1" custScaleX="285311">
        <dgm:presLayoutVars>
          <dgm:chPref val="3"/>
        </dgm:presLayoutVars>
      </dgm:prSet>
      <dgm:spPr/>
    </dgm:pt>
    <dgm:pt modelId="{1D9E3F75-24EF-DF43-A936-158BD1B6E115}" type="pres">
      <dgm:prSet presAssocID="{636D093F-BE22-CE4C-A1AF-46A78982C95A}" presName="rootConnector1" presStyleLbl="node1" presStyleIdx="0" presStyleCnt="0"/>
      <dgm:spPr/>
    </dgm:pt>
    <dgm:pt modelId="{8BE6F988-B244-BE4D-AF2D-243E566A7EA1}" type="pres">
      <dgm:prSet presAssocID="{636D093F-BE22-CE4C-A1AF-46A78982C95A}" presName="hierChild2" presStyleCnt="0"/>
      <dgm:spPr/>
    </dgm:pt>
    <dgm:pt modelId="{EF6BC04F-9BF7-3E44-8625-31F1851C0F11}" type="pres">
      <dgm:prSet presAssocID="{0E109527-1EB2-8645-AFEC-BA21370DE256}" presName="Name37" presStyleLbl="parChTrans1D2" presStyleIdx="0" presStyleCnt="1"/>
      <dgm:spPr/>
    </dgm:pt>
    <dgm:pt modelId="{C54C80D3-19BA-024F-83BC-3D70BBA226D3}" type="pres">
      <dgm:prSet presAssocID="{74E4A2AF-3040-CE4B-98DB-313B31FDCA15}" presName="hierRoot2" presStyleCnt="0">
        <dgm:presLayoutVars>
          <dgm:hierBranch val="init"/>
        </dgm:presLayoutVars>
      </dgm:prSet>
      <dgm:spPr/>
    </dgm:pt>
    <dgm:pt modelId="{F4C134CE-FA37-544D-9FDB-0023688DFFAC}" type="pres">
      <dgm:prSet presAssocID="{74E4A2AF-3040-CE4B-98DB-313B31FDCA15}" presName="rootComposite" presStyleCnt="0"/>
      <dgm:spPr/>
    </dgm:pt>
    <dgm:pt modelId="{B1C51023-091B-D549-A47A-783D8EEBD79B}" type="pres">
      <dgm:prSet presAssocID="{74E4A2AF-3040-CE4B-98DB-313B31FDCA15}" presName="rootText" presStyleLbl="node2" presStyleIdx="0" presStyleCnt="1" custScaleX="283802" custScaleY="92642">
        <dgm:presLayoutVars>
          <dgm:chPref val="3"/>
        </dgm:presLayoutVars>
      </dgm:prSet>
      <dgm:spPr/>
    </dgm:pt>
    <dgm:pt modelId="{F3077504-93C5-E943-8DF8-F93EE9BE4FC2}" type="pres">
      <dgm:prSet presAssocID="{74E4A2AF-3040-CE4B-98DB-313B31FDCA15}" presName="rootConnector" presStyleLbl="node2" presStyleIdx="0" presStyleCnt="1"/>
      <dgm:spPr/>
    </dgm:pt>
    <dgm:pt modelId="{231A4EE4-C5FB-7242-A16B-D17DB16B8C02}" type="pres">
      <dgm:prSet presAssocID="{74E4A2AF-3040-CE4B-98DB-313B31FDCA15}" presName="hierChild4" presStyleCnt="0"/>
      <dgm:spPr/>
    </dgm:pt>
    <dgm:pt modelId="{06973EFC-248E-4F4A-9F80-AA21521ABF4E}" type="pres">
      <dgm:prSet presAssocID="{48392F22-090D-6847-B921-F7A2E526BF71}" presName="Name37" presStyleLbl="parChTrans1D3" presStyleIdx="0" presStyleCnt="2"/>
      <dgm:spPr/>
    </dgm:pt>
    <dgm:pt modelId="{A8C4D5A0-2AA3-7A44-A3C0-6F5D6B129200}" type="pres">
      <dgm:prSet presAssocID="{6547825E-6AE1-2044-9EBE-665898B4727A}" presName="hierRoot2" presStyleCnt="0">
        <dgm:presLayoutVars>
          <dgm:hierBranch val="init"/>
        </dgm:presLayoutVars>
      </dgm:prSet>
      <dgm:spPr/>
    </dgm:pt>
    <dgm:pt modelId="{C3375071-C8E3-B444-818B-503F73779256}" type="pres">
      <dgm:prSet presAssocID="{6547825E-6AE1-2044-9EBE-665898B4727A}" presName="rootComposite" presStyleCnt="0"/>
      <dgm:spPr/>
    </dgm:pt>
    <dgm:pt modelId="{38FBB049-BB4C-C844-9688-5D0DCE093783}" type="pres">
      <dgm:prSet presAssocID="{6547825E-6AE1-2044-9EBE-665898B4727A}" presName="rootText" presStyleLbl="node3" presStyleIdx="0" presStyleCnt="2" custScaleY="77078">
        <dgm:presLayoutVars>
          <dgm:chPref val="3"/>
        </dgm:presLayoutVars>
      </dgm:prSet>
      <dgm:spPr/>
    </dgm:pt>
    <dgm:pt modelId="{4D1FC01C-98DE-4147-B016-A8C296321D5F}" type="pres">
      <dgm:prSet presAssocID="{6547825E-6AE1-2044-9EBE-665898B4727A}" presName="rootConnector" presStyleLbl="node3" presStyleIdx="0" presStyleCnt="2"/>
      <dgm:spPr/>
    </dgm:pt>
    <dgm:pt modelId="{2BE90FC5-F97B-4D4A-B4FF-B5D9F988DE0E}" type="pres">
      <dgm:prSet presAssocID="{6547825E-6AE1-2044-9EBE-665898B4727A}" presName="hierChild4" presStyleCnt="0"/>
      <dgm:spPr/>
    </dgm:pt>
    <dgm:pt modelId="{64DF9DE3-0E0A-B741-B56F-DEBD1A51AF99}" type="pres">
      <dgm:prSet presAssocID="{3D4952E6-B7CD-454A-8061-DC5672FDD346}" presName="Name37" presStyleLbl="parChTrans1D4" presStyleIdx="0" presStyleCnt="6"/>
      <dgm:spPr/>
    </dgm:pt>
    <dgm:pt modelId="{BC1C1AE2-8624-A947-AD60-903B3E17D5D0}" type="pres">
      <dgm:prSet presAssocID="{E805072C-11CF-0642-AABD-4B14F780B287}" presName="hierRoot2" presStyleCnt="0">
        <dgm:presLayoutVars>
          <dgm:hierBranch val="init"/>
        </dgm:presLayoutVars>
      </dgm:prSet>
      <dgm:spPr/>
    </dgm:pt>
    <dgm:pt modelId="{40520B4E-1429-C240-9D62-C7E1318302B8}" type="pres">
      <dgm:prSet presAssocID="{E805072C-11CF-0642-AABD-4B14F780B287}" presName="rootComposite" presStyleCnt="0"/>
      <dgm:spPr/>
    </dgm:pt>
    <dgm:pt modelId="{CD38CD2A-2EE0-F041-B77A-EC71E68D5CC0}" type="pres">
      <dgm:prSet presAssocID="{E805072C-11CF-0642-AABD-4B14F780B287}" presName="rootText" presStyleLbl="node4" presStyleIdx="0" presStyleCnt="6" custScaleX="140093" custScaleY="125860">
        <dgm:presLayoutVars>
          <dgm:chPref val="3"/>
        </dgm:presLayoutVars>
      </dgm:prSet>
      <dgm:spPr/>
    </dgm:pt>
    <dgm:pt modelId="{740E5F57-6177-5446-8205-9346B3533B06}" type="pres">
      <dgm:prSet presAssocID="{E805072C-11CF-0642-AABD-4B14F780B287}" presName="rootConnector" presStyleLbl="node4" presStyleIdx="0" presStyleCnt="6"/>
      <dgm:spPr/>
    </dgm:pt>
    <dgm:pt modelId="{3064262C-BC44-5F40-A7A6-39DBC489FF6A}" type="pres">
      <dgm:prSet presAssocID="{E805072C-11CF-0642-AABD-4B14F780B287}" presName="hierChild4" presStyleCnt="0"/>
      <dgm:spPr/>
    </dgm:pt>
    <dgm:pt modelId="{7CF7DECB-B6E6-FB47-9C25-F5CA909EB6CC}" type="pres">
      <dgm:prSet presAssocID="{E805072C-11CF-0642-AABD-4B14F780B287}" presName="hierChild5" presStyleCnt="0"/>
      <dgm:spPr/>
    </dgm:pt>
    <dgm:pt modelId="{B294AC3B-9948-934E-B656-37743FAF7E10}" type="pres">
      <dgm:prSet presAssocID="{E7AC1F68-CCAA-4F4D-86FF-AF40666C6574}" presName="Name37" presStyleLbl="parChTrans1D4" presStyleIdx="1" presStyleCnt="6"/>
      <dgm:spPr/>
    </dgm:pt>
    <dgm:pt modelId="{2EC5EDD0-B6F1-1C46-A9C3-B301BA47F9E6}" type="pres">
      <dgm:prSet presAssocID="{272091C8-E64F-5C4A-BC13-09238D630DFC}" presName="hierRoot2" presStyleCnt="0">
        <dgm:presLayoutVars>
          <dgm:hierBranch val="init"/>
        </dgm:presLayoutVars>
      </dgm:prSet>
      <dgm:spPr/>
    </dgm:pt>
    <dgm:pt modelId="{88927A13-E731-2B48-A974-FAB65A7009A7}" type="pres">
      <dgm:prSet presAssocID="{272091C8-E64F-5C4A-BC13-09238D630DFC}" presName="rootComposite" presStyleCnt="0"/>
      <dgm:spPr/>
    </dgm:pt>
    <dgm:pt modelId="{C2236B17-C40F-AB4A-A19B-3F1653B93A4C}" type="pres">
      <dgm:prSet presAssocID="{272091C8-E64F-5C4A-BC13-09238D630DFC}" presName="rootText" presStyleLbl="node4" presStyleIdx="1" presStyleCnt="6" custScaleX="118643" custScaleY="127224">
        <dgm:presLayoutVars>
          <dgm:chPref val="3"/>
        </dgm:presLayoutVars>
      </dgm:prSet>
      <dgm:spPr/>
    </dgm:pt>
    <dgm:pt modelId="{103563F1-BB7C-2C40-B56C-54B77047ADB5}" type="pres">
      <dgm:prSet presAssocID="{272091C8-E64F-5C4A-BC13-09238D630DFC}" presName="rootConnector" presStyleLbl="node4" presStyleIdx="1" presStyleCnt="6"/>
      <dgm:spPr/>
    </dgm:pt>
    <dgm:pt modelId="{06D7E94E-8C60-AC40-B1FD-EFE727DD639F}" type="pres">
      <dgm:prSet presAssocID="{272091C8-E64F-5C4A-BC13-09238D630DFC}" presName="hierChild4" presStyleCnt="0"/>
      <dgm:spPr/>
    </dgm:pt>
    <dgm:pt modelId="{CA92DED8-C575-BF43-8381-31836AF1D74A}" type="pres">
      <dgm:prSet presAssocID="{B20B732F-276F-4445-A784-9B0BF927BD5C}" presName="Name37" presStyleLbl="parChTrans1D4" presStyleIdx="2" presStyleCnt="6"/>
      <dgm:spPr/>
    </dgm:pt>
    <dgm:pt modelId="{D67F0BB1-E799-4D43-B552-6D541ED1009A}" type="pres">
      <dgm:prSet presAssocID="{2D59C9BC-4790-D647-9593-6BA13E4CF36D}" presName="hierRoot2" presStyleCnt="0">
        <dgm:presLayoutVars>
          <dgm:hierBranch val="init"/>
        </dgm:presLayoutVars>
      </dgm:prSet>
      <dgm:spPr/>
    </dgm:pt>
    <dgm:pt modelId="{F5EE2FC5-33A0-EC4A-B334-BAB96BA1675E}" type="pres">
      <dgm:prSet presAssocID="{2D59C9BC-4790-D647-9593-6BA13E4CF36D}" presName="rootComposite" presStyleCnt="0"/>
      <dgm:spPr/>
    </dgm:pt>
    <dgm:pt modelId="{A8B5E4D3-399D-4747-85B6-CEF014AC458A}" type="pres">
      <dgm:prSet presAssocID="{2D59C9BC-4790-D647-9593-6BA13E4CF36D}" presName="rootText" presStyleLbl="node4" presStyleIdx="2" presStyleCnt="6" custScaleY="24663">
        <dgm:presLayoutVars>
          <dgm:chPref val="3"/>
        </dgm:presLayoutVars>
      </dgm:prSet>
      <dgm:spPr/>
    </dgm:pt>
    <dgm:pt modelId="{67180976-683A-164C-8DC6-BAABC296BE42}" type="pres">
      <dgm:prSet presAssocID="{2D59C9BC-4790-D647-9593-6BA13E4CF36D}" presName="rootConnector" presStyleLbl="node4" presStyleIdx="2" presStyleCnt="6"/>
      <dgm:spPr/>
    </dgm:pt>
    <dgm:pt modelId="{FAC1ED21-47B1-5E4A-9FA0-E76C40B2E02E}" type="pres">
      <dgm:prSet presAssocID="{2D59C9BC-4790-D647-9593-6BA13E4CF36D}" presName="hierChild4" presStyleCnt="0"/>
      <dgm:spPr/>
    </dgm:pt>
    <dgm:pt modelId="{E16A19A9-B697-2748-A009-3291A44E9E5E}" type="pres">
      <dgm:prSet presAssocID="{2D59C9BC-4790-D647-9593-6BA13E4CF36D}" presName="hierChild5" presStyleCnt="0"/>
      <dgm:spPr/>
    </dgm:pt>
    <dgm:pt modelId="{C55DAA54-0789-4442-91B9-28E73575F426}" type="pres">
      <dgm:prSet presAssocID="{272091C8-E64F-5C4A-BC13-09238D630DFC}" presName="hierChild5" presStyleCnt="0"/>
      <dgm:spPr/>
    </dgm:pt>
    <dgm:pt modelId="{4C340579-D4A9-7E4D-90A1-4C0B5365E9C4}" type="pres">
      <dgm:prSet presAssocID="{6547825E-6AE1-2044-9EBE-665898B4727A}" presName="hierChild5" presStyleCnt="0"/>
      <dgm:spPr/>
    </dgm:pt>
    <dgm:pt modelId="{CE977D53-4860-EE44-A9C1-43F821675E44}" type="pres">
      <dgm:prSet presAssocID="{6CA59BA5-5E7C-DF41-B87E-66B828C962FA}" presName="Name37" presStyleLbl="parChTrans1D3" presStyleIdx="1" presStyleCnt="2"/>
      <dgm:spPr/>
    </dgm:pt>
    <dgm:pt modelId="{A2E0D039-32CF-E04E-B00C-1B81AA366317}" type="pres">
      <dgm:prSet presAssocID="{CD138E29-2E50-3546-AD32-505D80691102}" presName="hierRoot2" presStyleCnt="0">
        <dgm:presLayoutVars>
          <dgm:hierBranch val="init"/>
        </dgm:presLayoutVars>
      </dgm:prSet>
      <dgm:spPr/>
    </dgm:pt>
    <dgm:pt modelId="{05058270-720D-E24E-812B-CD00380031AB}" type="pres">
      <dgm:prSet presAssocID="{CD138E29-2E50-3546-AD32-505D80691102}" presName="rootComposite" presStyleCnt="0"/>
      <dgm:spPr/>
    </dgm:pt>
    <dgm:pt modelId="{DFC860F4-91AA-CA44-B331-563138CBDC05}" type="pres">
      <dgm:prSet presAssocID="{CD138E29-2E50-3546-AD32-505D80691102}" presName="rootText" presStyleLbl="node3" presStyleIdx="1" presStyleCnt="2" custScaleY="73522">
        <dgm:presLayoutVars>
          <dgm:chPref val="3"/>
        </dgm:presLayoutVars>
      </dgm:prSet>
      <dgm:spPr/>
    </dgm:pt>
    <dgm:pt modelId="{4787D0FA-210D-4849-8ADC-47AEFC95C10C}" type="pres">
      <dgm:prSet presAssocID="{CD138E29-2E50-3546-AD32-505D80691102}" presName="rootConnector" presStyleLbl="node3" presStyleIdx="1" presStyleCnt="2"/>
      <dgm:spPr/>
    </dgm:pt>
    <dgm:pt modelId="{F99AB956-009A-A74D-B772-B9F78C7B9731}" type="pres">
      <dgm:prSet presAssocID="{CD138E29-2E50-3546-AD32-505D80691102}" presName="hierChild4" presStyleCnt="0"/>
      <dgm:spPr/>
    </dgm:pt>
    <dgm:pt modelId="{4F3C9036-7FD3-264F-B16B-925BC979C122}" type="pres">
      <dgm:prSet presAssocID="{20AD0D33-7BDD-3E49-97DE-E6212A6CB22A}" presName="Name37" presStyleLbl="parChTrans1D4" presStyleIdx="3" presStyleCnt="6"/>
      <dgm:spPr/>
    </dgm:pt>
    <dgm:pt modelId="{23A4FD9E-DD74-4241-860B-3A53E0C94123}" type="pres">
      <dgm:prSet presAssocID="{50AD464E-DA69-4948-BC98-ABD8D56EDA43}" presName="hierRoot2" presStyleCnt="0">
        <dgm:presLayoutVars>
          <dgm:hierBranch val="init"/>
        </dgm:presLayoutVars>
      </dgm:prSet>
      <dgm:spPr/>
    </dgm:pt>
    <dgm:pt modelId="{F29E7FA7-5586-864C-8C2C-262185DE9C73}" type="pres">
      <dgm:prSet presAssocID="{50AD464E-DA69-4948-BC98-ABD8D56EDA43}" presName="rootComposite" presStyleCnt="0"/>
      <dgm:spPr/>
    </dgm:pt>
    <dgm:pt modelId="{022EB2B1-BF0D-1E4A-91B9-22180ACE8920}" type="pres">
      <dgm:prSet presAssocID="{50AD464E-DA69-4948-BC98-ABD8D56EDA43}" presName="rootText" presStyleLbl="node4" presStyleIdx="3" presStyleCnt="6" custScaleX="114857" custScaleY="132648">
        <dgm:presLayoutVars>
          <dgm:chPref val="3"/>
        </dgm:presLayoutVars>
      </dgm:prSet>
      <dgm:spPr/>
    </dgm:pt>
    <dgm:pt modelId="{E9E931C1-92D9-BA4D-907F-EDB80DDF9E07}" type="pres">
      <dgm:prSet presAssocID="{50AD464E-DA69-4948-BC98-ABD8D56EDA43}" presName="rootConnector" presStyleLbl="node4" presStyleIdx="3" presStyleCnt="6"/>
      <dgm:spPr/>
    </dgm:pt>
    <dgm:pt modelId="{2C3E0BA7-F69E-4A47-858F-D03A5A813A03}" type="pres">
      <dgm:prSet presAssocID="{50AD464E-DA69-4948-BC98-ABD8D56EDA43}" presName="hierChild4" presStyleCnt="0"/>
      <dgm:spPr/>
    </dgm:pt>
    <dgm:pt modelId="{CCEA016D-752B-1C43-BC75-06416628B024}" type="pres">
      <dgm:prSet presAssocID="{50AD464E-DA69-4948-BC98-ABD8D56EDA43}" presName="hierChild5" presStyleCnt="0"/>
      <dgm:spPr/>
    </dgm:pt>
    <dgm:pt modelId="{7BF2AAB8-C8F0-2E4B-9419-061BA980DE76}" type="pres">
      <dgm:prSet presAssocID="{B1B27573-6EB1-2C4C-AA18-94F96D1B54B8}" presName="Name37" presStyleLbl="parChTrans1D4" presStyleIdx="4" presStyleCnt="6"/>
      <dgm:spPr/>
    </dgm:pt>
    <dgm:pt modelId="{8505238F-7549-0D4C-9793-5D3C0CE9C81F}" type="pres">
      <dgm:prSet presAssocID="{24D4A0FC-E648-2E4B-8B6F-A45D6CD960A5}" presName="hierRoot2" presStyleCnt="0">
        <dgm:presLayoutVars>
          <dgm:hierBranch val="init"/>
        </dgm:presLayoutVars>
      </dgm:prSet>
      <dgm:spPr/>
    </dgm:pt>
    <dgm:pt modelId="{3255A9B3-2D3C-7940-BC2B-18BCCBA055D7}" type="pres">
      <dgm:prSet presAssocID="{24D4A0FC-E648-2E4B-8B6F-A45D6CD960A5}" presName="rootComposite" presStyleCnt="0"/>
      <dgm:spPr/>
    </dgm:pt>
    <dgm:pt modelId="{EFB5FB8A-1E0E-B544-BC78-8DD4C7E5E1B1}" type="pres">
      <dgm:prSet presAssocID="{24D4A0FC-E648-2E4B-8B6F-A45D6CD960A5}" presName="rootText" presStyleLbl="node4" presStyleIdx="4" presStyleCnt="6" custScaleX="130308" custScaleY="134791">
        <dgm:presLayoutVars>
          <dgm:chPref val="3"/>
        </dgm:presLayoutVars>
      </dgm:prSet>
      <dgm:spPr/>
    </dgm:pt>
    <dgm:pt modelId="{F1E32CA3-9923-D84A-A54A-050F849B666C}" type="pres">
      <dgm:prSet presAssocID="{24D4A0FC-E648-2E4B-8B6F-A45D6CD960A5}" presName="rootConnector" presStyleLbl="node4" presStyleIdx="4" presStyleCnt="6"/>
      <dgm:spPr/>
    </dgm:pt>
    <dgm:pt modelId="{47D894F4-26AA-6048-8070-E807B9894647}" type="pres">
      <dgm:prSet presAssocID="{24D4A0FC-E648-2E4B-8B6F-A45D6CD960A5}" presName="hierChild4" presStyleCnt="0"/>
      <dgm:spPr/>
    </dgm:pt>
    <dgm:pt modelId="{70549F03-12DF-6F4C-A366-AD5115A2D318}" type="pres">
      <dgm:prSet presAssocID="{0613D7D4-5005-3249-88AD-BD0454C5732D}" presName="Name37" presStyleLbl="parChTrans1D4" presStyleIdx="5" presStyleCnt="6"/>
      <dgm:spPr/>
    </dgm:pt>
    <dgm:pt modelId="{A95B7F86-42FC-FB4A-9B7D-BD626C28C673}" type="pres">
      <dgm:prSet presAssocID="{1ADC5676-3050-1D4F-AE8C-6CD9DEA54C55}" presName="hierRoot2" presStyleCnt="0">
        <dgm:presLayoutVars>
          <dgm:hierBranch val="init"/>
        </dgm:presLayoutVars>
      </dgm:prSet>
      <dgm:spPr/>
    </dgm:pt>
    <dgm:pt modelId="{7C982963-93F6-0C48-A7A6-6093DFD108B9}" type="pres">
      <dgm:prSet presAssocID="{1ADC5676-3050-1D4F-AE8C-6CD9DEA54C55}" presName="rootComposite" presStyleCnt="0"/>
      <dgm:spPr/>
    </dgm:pt>
    <dgm:pt modelId="{35FD9BEB-5F6D-854A-802C-56E6A972506A}" type="pres">
      <dgm:prSet presAssocID="{1ADC5676-3050-1D4F-AE8C-6CD9DEA54C55}" presName="rootText" presStyleLbl="node4" presStyleIdx="5" presStyleCnt="6" custScaleY="25011">
        <dgm:presLayoutVars>
          <dgm:chPref val="3"/>
        </dgm:presLayoutVars>
      </dgm:prSet>
      <dgm:spPr/>
    </dgm:pt>
    <dgm:pt modelId="{D1AD85CF-7BB9-224D-B269-5FEDF814B709}" type="pres">
      <dgm:prSet presAssocID="{1ADC5676-3050-1D4F-AE8C-6CD9DEA54C55}" presName="rootConnector" presStyleLbl="node4" presStyleIdx="5" presStyleCnt="6"/>
      <dgm:spPr/>
    </dgm:pt>
    <dgm:pt modelId="{5CFF3202-4EE3-C142-9C50-674AB1DFBEAF}" type="pres">
      <dgm:prSet presAssocID="{1ADC5676-3050-1D4F-AE8C-6CD9DEA54C55}" presName="hierChild4" presStyleCnt="0"/>
      <dgm:spPr/>
    </dgm:pt>
    <dgm:pt modelId="{BA99E309-AC62-974B-92F8-AF29A72B8462}" type="pres">
      <dgm:prSet presAssocID="{1ADC5676-3050-1D4F-AE8C-6CD9DEA54C55}" presName="hierChild5" presStyleCnt="0"/>
      <dgm:spPr/>
    </dgm:pt>
    <dgm:pt modelId="{586E181F-5B13-1444-A818-4AA25C5EA5A9}" type="pres">
      <dgm:prSet presAssocID="{24D4A0FC-E648-2E4B-8B6F-A45D6CD960A5}" presName="hierChild5" presStyleCnt="0"/>
      <dgm:spPr/>
    </dgm:pt>
    <dgm:pt modelId="{B8B7B0CD-A7C0-4C4E-B6E6-357F3BF6AFE8}" type="pres">
      <dgm:prSet presAssocID="{CD138E29-2E50-3546-AD32-505D80691102}" presName="hierChild5" presStyleCnt="0"/>
      <dgm:spPr/>
    </dgm:pt>
    <dgm:pt modelId="{3AE7BE23-2045-3C45-87D5-2CD95F7C45F0}" type="pres">
      <dgm:prSet presAssocID="{74E4A2AF-3040-CE4B-98DB-313B31FDCA15}" presName="hierChild5" presStyleCnt="0"/>
      <dgm:spPr/>
    </dgm:pt>
    <dgm:pt modelId="{B19EB8C2-5641-D24A-AC03-6C27E784AA5E}" type="pres">
      <dgm:prSet presAssocID="{636D093F-BE22-CE4C-A1AF-46A78982C95A}" presName="hierChild3" presStyleCnt="0"/>
      <dgm:spPr/>
    </dgm:pt>
  </dgm:ptLst>
  <dgm:cxnLst>
    <dgm:cxn modelId="{0886540E-D623-E843-904F-781580C2124B}" type="presOf" srcId="{48392F22-090D-6847-B921-F7A2E526BF71}" destId="{06973EFC-248E-4F4A-9F80-AA21521ABF4E}" srcOrd="0" destOrd="0" presId="urn:microsoft.com/office/officeart/2005/8/layout/orgChart1"/>
    <dgm:cxn modelId="{1AD9C51B-7688-C649-999C-FF8E0F641A3B}" type="presOf" srcId="{6547825E-6AE1-2044-9EBE-665898B4727A}" destId="{38FBB049-BB4C-C844-9688-5D0DCE093783}" srcOrd="0" destOrd="0" presId="urn:microsoft.com/office/officeart/2005/8/layout/orgChart1"/>
    <dgm:cxn modelId="{43826A1C-F8A4-DB41-AAFE-62B9BEEE1ADD}" type="presOf" srcId="{CD138E29-2E50-3546-AD32-505D80691102}" destId="{4787D0FA-210D-4849-8ADC-47AEFC95C10C}" srcOrd="1" destOrd="0" presId="urn:microsoft.com/office/officeart/2005/8/layout/orgChart1"/>
    <dgm:cxn modelId="{BA48AF1D-A33E-054A-BAA1-80469142330E}" srcId="{636D093F-BE22-CE4C-A1AF-46A78982C95A}" destId="{74E4A2AF-3040-CE4B-98DB-313B31FDCA15}" srcOrd="0" destOrd="0" parTransId="{0E109527-1EB2-8645-AFEC-BA21370DE256}" sibTransId="{F45C0F1E-CA85-4447-9B4F-5A6E42A902D9}"/>
    <dgm:cxn modelId="{45B2EE32-91E1-DF47-89E6-6D55C45EBAE4}" type="presOf" srcId="{6CA59BA5-5E7C-DF41-B87E-66B828C962FA}" destId="{CE977D53-4860-EE44-A9C1-43F821675E44}" srcOrd="0" destOrd="0" presId="urn:microsoft.com/office/officeart/2005/8/layout/orgChart1"/>
    <dgm:cxn modelId="{CADB5E34-23D6-3341-B9B8-E8247C793008}" type="presOf" srcId="{6547825E-6AE1-2044-9EBE-665898B4727A}" destId="{4D1FC01C-98DE-4147-B016-A8C296321D5F}" srcOrd="1" destOrd="0" presId="urn:microsoft.com/office/officeart/2005/8/layout/orgChart1"/>
    <dgm:cxn modelId="{48193136-71B0-B147-BB90-46EBEC715037}" type="presOf" srcId="{1ADC5676-3050-1D4F-AE8C-6CD9DEA54C55}" destId="{35FD9BEB-5F6D-854A-802C-56E6A972506A}" srcOrd="0" destOrd="0" presId="urn:microsoft.com/office/officeart/2005/8/layout/orgChart1"/>
    <dgm:cxn modelId="{A347403C-0128-964B-9FA9-2A6FE0F6C2E5}" type="presOf" srcId="{3D4952E6-B7CD-454A-8061-DC5672FDD346}" destId="{64DF9DE3-0E0A-B741-B56F-DEBD1A51AF99}" srcOrd="0" destOrd="0" presId="urn:microsoft.com/office/officeart/2005/8/layout/orgChart1"/>
    <dgm:cxn modelId="{A771AA45-0A35-5F45-ACCA-56B96B2C76C1}" type="presOf" srcId="{E805072C-11CF-0642-AABD-4B14F780B287}" destId="{CD38CD2A-2EE0-F041-B77A-EC71E68D5CC0}" srcOrd="0" destOrd="0" presId="urn:microsoft.com/office/officeart/2005/8/layout/orgChart1"/>
    <dgm:cxn modelId="{5FC6CB46-80AD-DB4B-BA9A-E50C4A29B371}" srcId="{CD138E29-2E50-3546-AD32-505D80691102}" destId="{24D4A0FC-E648-2E4B-8B6F-A45D6CD960A5}" srcOrd="1" destOrd="0" parTransId="{B1B27573-6EB1-2C4C-AA18-94F96D1B54B8}" sibTransId="{B69D2532-A7FB-414E-8AA0-71EAD9A2CA75}"/>
    <dgm:cxn modelId="{F7B06C4D-3063-EA44-8D0E-83EBE6E75A93}" type="presOf" srcId="{0E109527-1EB2-8645-AFEC-BA21370DE256}" destId="{EF6BC04F-9BF7-3E44-8625-31F1851C0F11}" srcOrd="0" destOrd="0" presId="urn:microsoft.com/office/officeart/2005/8/layout/orgChart1"/>
    <dgm:cxn modelId="{CFAB744D-836B-F244-9567-86B9A0150A01}" srcId="{272091C8-E64F-5C4A-BC13-09238D630DFC}" destId="{2D59C9BC-4790-D647-9593-6BA13E4CF36D}" srcOrd="0" destOrd="0" parTransId="{B20B732F-276F-4445-A784-9B0BF927BD5C}" sibTransId="{8AE83714-4AE0-8445-8A77-8E8B1E54557A}"/>
    <dgm:cxn modelId="{D11F6163-66F8-4247-91E8-6745A169DE63}" srcId="{CD138E29-2E50-3546-AD32-505D80691102}" destId="{50AD464E-DA69-4948-BC98-ABD8D56EDA43}" srcOrd="0" destOrd="0" parTransId="{20AD0D33-7BDD-3E49-97DE-E6212A6CB22A}" sibTransId="{846B8EE0-F59D-6048-97E5-4D766648F63A}"/>
    <dgm:cxn modelId="{722CB264-E400-D042-9F59-46519AC002B9}" type="presOf" srcId="{50AD464E-DA69-4948-BC98-ABD8D56EDA43}" destId="{E9E931C1-92D9-BA4D-907F-EDB80DDF9E07}" srcOrd="1" destOrd="0" presId="urn:microsoft.com/office/officeart/2005/8/layout/orgChart1"/>
    <dgm:cxn modelId="{20293E65-C558-A944-BE13-9F7DCDA7C3B4}" srcId="{F6733741-42F4-7745-A248-C56E55DE56CF}" destId="{636D093F-BE22-CE4C-A1AF-46A78982C95A}" srcOrd="0" destOrd="0" parTransId="{BDFA5249-89BC-D940-B0C7-CE200D20534D}" sibTransId="{C11C0316-9313-654E-980C-1A395176240B}"/>
    <dgm:cxn modelId="{4346BE65-C526-004D-B151-0FBDE6235FAB}" type="presOf" srcId="{272091C8-E64F-5C4A-BC13-09238D630DFC}" destId="{103563F1-BB7C-2C40-B56C-54B77047ADB5}" srcOrd="1" destOrd="0" presId="urn:microsoft.com/office/officeart/2005/8/layout/orgChart1"/>
    <dgm:cxn modelId="{7697F271-7760-BD41-A7DD-3E194D0FEB83}" srcId="{6547825E-6AE1-2044-9EBE-665898B4727A}" destId="{272091C8-E64F-5C4A-BC13-09238D630DFC}" srcOrd="1" destOrd="0" parTransId="{E7AC1F68-CCAA-4F4D-86FF-AF40666C6574}" sibTransId="{86554F10-0D0B-E64B-B57F-CB270F734639}"/>
    <dgm:cxn modelId="{1F4B0D77-BC97-5E47-A0F3-ED4FD0988AFD}" type="presOf" srcId="{24D4A0FC-E648-2E4B-8B6F-A45D6CD960A5}" destId="{EFB5FB8A-1E0E-B544-BC78-8DD4C7E5E1B1}" srcOrd="0" destOrd="0" presId="urn:microsoft.com/office/officeart/2005/8/layout/orgChart1"/>
    <dgm:cxn modelId="{0015767A-E41E-3B4E-9872-0C5EBEAD0DF2}" type="presOf" srcId="{74E4A2AF-3040-CE4B-98DB-313B31FDCA15}" destId="{B1C51023-091B-D549-A47A-783D8EEBD79B}" srcOrd="0" destOrd="0" presId="urn:microsoft.com/office/officeart/2005/8/layout/orgChart1"/>
    <dgm:cxn modelId="{86F74D7F-1349-2643-849E-12463ED31CFD}" srcId="{24D4A0FC-E648-2E4B-8B6F-A45D6CD960A5}" destId="{1ADC5676-3050-1D4F-AE8C-6CD9DEA54C55}" srcOrd="0" destOrd="0" parTransId="{0613D7D4-5005-3249-88AD-BD0454C5732D}" sibTransId="{BCB6B797-C917-FC4F-9C84-A8E92FBC3313}"/>
    <dgm:cxn modelId="{1AF43F86-D65D-684A-AEA4-FE81CD864FAD}" type="presOf" srcId="{1ADC5676-3050-1D4F-AE8C-6CD9DEA54C55}" destId="{D1AD85CF-7BB9-224D-B269-5FEDF814B709}" srcOrd="1" destOrd="0" presId="urn:microsoft.com/office/officeart/2005/8/layout/orgChart1"/>
    <dgm:cxn modelId="{8D87EB88-8B4D-2E42-932E-3C12119D7404}" type="presOf" srcId="{50AD464E-DA69-4948-BC98-ABD8D56EDA43}" destId="{022EB2B1-BF0D-1E4A-91B9-22180ACE8920}" srcOrd="0" destOrd="0" presId="urn:microsoft.com/office/officeart/2005/8/layout/orgChart1"/>
    <dgm:cxn modelId="{0E98C48A-DFFD-704A-A5F4-6F2AF09CBDED}" srcId="{6547825E-6AE1-2044-9EBE-665898B4727A}" destId="{E805072C-11CF-0642-AABD-4B14F780B287}" srcOrd="0" destOrd="0" parTransId="{3D4952E6-B7CD-454A-8061-DC5672FDD346}" sibTransId="{82F65A59-7788-6D4E-82D9-65BFB234E904}"/>
    <dgm:cxn modelId="{BD7ACE8D-A235-6147-BA0B-C058AD544A23}" srcId="{74E4A2AF-3040-CE4B-98DB-313B31FDCA15}" destId="{CD138E29-2E50-3546-AD32-505D80691102}" srcOrd="1" destOrd="0" parTransId="{6CA59BA5-5E7C-DF41-B87E-66B828C962FA}" sibTransId="{5DBF4D64-DC4E-1545-9BF3-2CBA8968836D}"/>
    <dgm:cxn modelId="{FBFAE4A6-2F02-714F-9027-1CA9086BCA59}" type="presOf" srcId="{B20B732F-276F-4445-A784-9B0BF927BD5C}" destId="{CA92DED8-C575-BF43-8381-31836AF1D74A}" srcOrd="0" destOrd="0" presId="urn:microsoft.com/office/officeart/2005/8/layout/orgChart1"/>
    <dgm:cxn modelId="{D3D3D2AD-62E8-784D-979A-BA1E676BA02B}" type="presOf" srcId="{B1B27573-6EB1-2C4C-AA18-94F96D1B54B8}" destId="{7BF2AAB8-C8F0-2E4B-9419-061BA980DE76}" srcOrd="0" destOrd="0" presId="urn:microsoft.com/office/officeart/2005/8/layout/orgChart1"/>
    <dgm:cxn modelId="{0F31A4B0-0F16-4E4A-B9C3-7901B02E19BB}" type="presOf" srcId="{E805072C-11CF-0642-AABD-4B14F780B287}" destId="{740E5F57-6177-5446-8205-9346B3533B06}" srcOrd="1" destOrd="0" presId="urn:microsoft.com/office/officeart/2005/8/layout/orgChart1"/>
    <dgm:cxn modelId="{19801FB3-802B-B44F-B366-4F23D1238F9F}" type="presOf" srcId="{2D59C9BC-4790-D647-9593-6BA13E4CF36D}" destId="{A8B5E4D3-399D-4747-85B6-CEF014AC458A}" srcOrd="0" destOrd="0" presId="urn:microsoft.com/office/officeart/2005/8/layout/orgChart1"/>
    <dgm:cxn modelId="{2CA7E9B5-E80B-E641-9356-4AD332A9CF28}" type="presOf" srcId="{24D4A0FC-E648-2E4B-8B6F-A45D6CD960A5}" destId="{F1E32CA3-9923-D84A-A54A-050F849B666C}" srcOrd="1" destOrd="0" presId="urn:microsoft.com/office/officeart/2005/8/layout/orgChart1"/>
    <dgm:cxn modelId="{2633C3BB-82D2-0641-AF5F-DA5C88FC49C3}" type="presOf" srcId="{CD138E29-2E50-3546-AD32-505D80691102}" destId="{DFC860F4-91AA-CA44-B331-563138CBDC05}" srcOrd="0" destOrd="0" presId="urn:microsoft.com/office/officeart/2005/8/layout/orgChart1"/>
    <dgm:cxn modelId="{36DF27D1-C7F3-D040-BB71-B3A3A7BBE39D}" type="presOf" srcId="{636D093F-BE22-CE4C-A1AF-46A78982C95A}" destId="{2E8ACF69-881F-6D4C-B2A8-74047D77730C}" srcOrd="0" destOrd="0" presId="urn:microsoft.com/office/officeart/2005/8/layout/orgChart1"/>
    <dgm:cxn modelId="{C3AAB5DB-982D-E947-AEF3-EF49740FFAAD}" type="presOf" srcId="{272091C8-E64F-5C4A-BC13-09238D630DFC}" destId="{C2236B17-C40F-AB4A-A19B-3F1653B93A4C}" srcOrd="0" destOrd="0" presId="urn:microsoft.com/office/officeart/2005/8/layout/orgChart1"/>
    <dgm:cxn modelId="{B93E67DF-975F-4C4E-832F-BF523B369A7D}" type="presOf" srcId="{0613D7D4-5005-3249-88AD-BD0454C5732D}" destId="{70549F03-12DF-6F4C-A366-AD5115A2D318}" srcOrd="0" destOrd="0" presId="urn:microsoft.com/office/officeart/2005/8/layout/orgChart1"/>
    <dgm:cxn modelId="{B4171CE5-5796-BF40-B707-D76028EBB2E8}" type="presOf" srcId="{74E4A2AF-3040-CE4B-98DB-313B31FDCA15}" destId="{F3077504-93C5-E943-8DF8-F93EE9BE4FC2}" srcOrd="1" destOrd="0" presId="urn:microsoft.com/office/officeart/2005/8/layout/orgChart1"/>
    <dgm:cxn modelId="{0554B6E6-F915-5F4B-A9AD-FB09AA3CF4FA}" type="presOf" srcId="{636D093F-BE22-CE4C-A1AF-46A78982C95A}" destId="{1D9E3F75-24EF-DF43-A936-158BD1B6E115}" srcOrd="1" destOrd="0" presId="urn:microsoft.com/office/officeart/2005/8/layout/orgChart1"/>
    <dgm:cxn modelId="{13F907E8-8238-5B44-A569-6742D2C6DCD4}" srcId="{74E4A2AF-3040-CE4B-98DB-313B31FDCA15}" destId="{6547825E-6AE1-2044-9EBE-665898B4727A}" srcOrd="0" destOrd="0" parTransId="{48392F22-090D-6847-B921-F7A2E526BF71}" sibTransId="{7F8107C6-9A5B-6D45-B9C5-91876216AEA3}"/>
    <dgm:cxn modelId="{A51959EF-30A7-4947-8F29-A0412269E356}" type="presOf" srcId="{E7AC1F68-CCAA-4F4D-86FF-AF40666C6574}" destId="{B294AC3B-9948-934E-B656-37743FAF7E10}" srcOrd="0" destOrd="0" presId="urn:microsoft.com/office/officeart/2005/8/layout/orgChart1"/>
    <dgm:cxn modelId="{343536F0-D426-3F41-8C9E-34C637F63EBA}" type="presOf" srcId="{2D59C9BC-4790-D647-9593-6BA13E4CF36D}" destId="{67180976-683A-164C-8DC6-BAABC296BE42}" srcOrd="1" destOrd="0" presId="urn:microsoft.com/office/officeart/2005/8/layout/orgChart1"/>
    <dgm:cxn modelId="{95D2D6F6-4E46-DA4C-A742-912676475A59}" type="presOf" srcId="{F6733741-42F4-7745-A248-C56E55DE56CF}" destId="{84C293F4-2A79-2F44-990C-9891E483F60B}" srcOrd="0" destOrd="0" presId="urn:microsoft.com/office/officeart/2005/8/layout/orgChart1"/>
    <dgm:cxn modelId="{49EF69FB-F4C4-7E4F-9ADF-35863A5BEADB}" type="presOf" srcId="{20AD0D33-7BDD-3E49-97DE-E6212A6CB22A}" destId="{4F3C9036-7FD3-264F-B16B-925BC979C122}" srcOrd="0" destOrd="0" presId="urn:microsoft.com/office/officeart/2005/8/layout/orgChart1"/>
    <dgm:cxn modelId="{FB0F11DF-A0CC-AF4E-9E02-4C5661BDAD5B}" type="presParOf" srcId="{84C293F4-2A79-2F44-990C-9891E483F60B}" destId="{0966A00E-645B-924B-BF86-C4545E010D20}" srcOrd="0" destOrd="0" presId="urn:microsoft.com/office/officeart/2005/8/layout/orgChart1"/>
    <dgm:cxn modelId="{D5C65D74-B833-A342-B33A-6CAEABB850E5}" type="presParOf" srcId="{0966A00E-645B-924B-BF86-C4545E010D20}" destId="{20C5940B-C8F5-A84B-98C6-E0097AAB5EBE}" srcOrd="0" destOrd="0" presId="urn:microsoft.com/office/officeart/2005/8/layout/orgChart1"/>
    <dgm:cxn modelId="{DA030BC1-8D48-A549-AAAC-8275D6E4577E}" type="presParOf" srcId="{20C5940B-C8F5-A84B-98C6-E0097AAB5EBE}" destId="{2E8ACF69-881F-6D4C-B2A8-74047D77730C}" srcOrd="0" destOrd="0" presId="urn:microsoft.com/office/officeart/2005/8/layout/orgChart1"/>
    <dgm:cxn modelId="{32E06173-76B3-9D41-9B41-85415F8EE799}" type="presParOf" srcId="{20C5940B-C8F5-A84B-98C6-E0097AAB5EBE}" destId="{1D9E3F75-24EF-DF43-A936-158BD1B6E115}" srcOrd="1" destOrd="0" presId="urn:microsoft.com/office/officeart/2005/8/layout/orgChart1"/>
    <dgm:cxn modelId="{CB9E5EF4-1C3D-1249-8BDD-08DE69C609DA}" type="presParOf" srcId="{0966A00E-645B-924B-BF86-C4545E010D20}" destId="{8BE6F988-B244-BE4D-AF2D-243E566A7EA1}" srcOrd="1" destOrd="0" presId="urn:microsoft.com/office/officeart/2005/8/layout/orgChart1"/>
    <dgm:cxn modelId="{D2F2D18C-8D80-4A45-AAFD-C5B7947A36D6}" type="presParOf" srcId="{8BE6F988-B244-BE4D-AF2D-243E566A7EA1}" destId="{EF6BC04F-9BF7-3E44-8625-31F1851C0F11}" srcOrd="0" destOrd="0" presId="urn:microsoft.com/office/officeart/2005/8/layout/orgChart1"/>
    <dgm:cxn modelId="{C4545628-538A-A54F-97B3-127908AF347C}" type="presParOf" srcId="{8BE6F988-B244-BE4D-AF2D-243E566A7EA1}" destId="{C54C80D3-19BA-024F-83BC-3D70BBA226D3}" srcOrd="1" destOrd="0" presId="urn:microsoft.com/office/officeart/2005/8/layout/orgChart1"/>
    <dgm:cxn modelId="{5F216924-0F2A-904A-B27E-26D89C41D0C7}" type="presParOf" srcId="{C54C80D3-19BA-024F-83BC-3D70BBA226D3}" destId="{F4C134CE-FA37-544D-9FDB-0023688DFFAC}" srcOrd="0" destOrd="0" presId="urn:microsoft.com/office/officeart/2005/8/layout/orgChart1"/>
    <dgm:cxn modelId="{CC4BA1A0-6AA0-6842-A87B-D070CBE66BF8}" type="presParOf" srcId="{F4C134CE-FA37-544D-9FDB-0023688DFFAC}" destId="{B1C51023-091B-D549-A47A-783D8EEBD79B}" srcOrd="0" destOrd="0" presId="urn:microsoft.com/office/officeart/2005/8/layout/orgChart1"/>
    <dgm:cxn modelId="{2C1FD857-3D16-364F-A425-F734CD6C3581}" type="presParOf" srcId="{F4C134CE-FA37-544D-9FDB-0023688DFFAC}" destId="{F3077504-93C5-E943-8DF8-F93EE9BE4FC2}" srcOrd="1" destOrd="0" presId="urn:microsoft.com/office/officeart/2005/8/layout/orgChart1"/>
    <dgm:cxn modelId="{2971A834-7514-FF4F-A454-C40EE2F91E11}" type="presParOf" srcId="{C54C80D3-19BA-024F-83BC-3D70BBA226D3}" destId="{231A4EE4-C5FB-7242-A16B-D17DB16B8C02}" srcOrd="1" destOrd="0" presId="urn:microsoft.com/office/officeart/2005/8/layout/orgChart1"/>
    <dgm:cxn modelId="{654DD7A2-DFF9-4046-A129-4C5080869445}" type="presParOf" srcId="{231A4EE4-C5FB-7242-A16B-D17DB16B8C02}" destId="{06973EFC-248E-4F4A-9F80-AA21521ABF4E}" srcOrd="0" destOrd="0" presId="urn:microsoft.com/office/officeart/2005/8/layout/orgChart1"/>
    <dgm:cxn modelId="{1A161E68-DB81-0448-9F4A-9AF0F69A7BD5}" type="presParOf" srcId="{231A4EE4-C5FB-7242-A16B-D17DB16B8C02}" destId="{A8C4D5A0-2AA3-7A44-A3C0-6F5D6B129200}" srcOrd="1" destOrd="0" presId="urn:microsoft.com/office/officeart/2005/8/layout/orgChart1"/>
    <dgm:cxn modelId="{3E5F2E9E-BE55-3843-A4A9-D415AE8D7CC9}" type="presParOf" srcId="{A8C4D5A0-2AA3-7A44-A3C0-6F5D6B129200}" destId="{C3375071-C8E3-B444-818B-503F73779256}" srcOrd="0" destOrd="0" presId="urn:microsoft.com/office/officeart/2005/8/layout/orgChart1"/>
    <dgm:cxn modelId="{8F7CA781-23AA-A347-9B9D-E25A5DC039A7}" type="presParOf" srcId="{C3375071-C8E3-B444-818B-503F73779256}" destId="{38FBB049-BB4C-C844-9688-5D0DCE093783}" srcOrd="0" destOrd="0" presId="urn:microsoft.com/office/officeart/2005/8/layout/orgChart1"/>
    <dgm:cxn modelId="{0E80492C-BCC8-4E49-83F5-665BF4CEB756}" type="presParOf" srcId="{C3375071-C8E3-B444-818B-503F73779256}" destId="{4D1FC01C-98DE-4147-B016-A8C296321D5F}" srcOrd="1" destOrd="0" presId="urn:microsoft.com/office/officeart/2005/8/layout/orgChart1"/>
    <dgm:cxn modelId="{266C5B83-400E-5448-950A-9EEB19D99C27}" type="presParOf" srcId="{A8C4D5A0-2AA3-7A44-A3C0-6F5D6B129200}" destId="{2BE90FC5-F97B-4D4A-B4FF-B5D9F988DE0E}" srcOrd="1" destOrd="0" presId="urn:microsoft.com/office/officeart/2005/8/layout/orgChart1"/>
    <dgm:cxn modelId="{E3ADDA06-1149-564A-B822-749BB5415F41}" type="presParOf" srcId="{2BE90FC5-F97B-4D4A-B4FF-B5D9F988DE0E}" destId="{64DF9DE3-0E0A-B741-B56F-DEBD1A51AF99}" srcOrd="0" destOrd="0" presId="urn:microsoft.com/office/officeart/2005/8/layout/orgChart1"/>
    <dgm:cxn modelId="{596C1BAE-A74E-3342-A145-3C5A653644BF}" type="presParOf" srcId="{2BE90FC5-F97B-4D4A-B4FF-B5D9F988DE0E}" destId="{BC1C1AE2-8624-A947-AD60-903B3E17D5D0}" srcOrd="1" destOrd="0" presId="urn:microsoft.com/office/officeart/2005/8/layout/orgChart1"/>
    <dgm:cxn modelId="{2FBC37A5-C165-5445-8180-A37F399858B3}" type="presParOf" srcId="{BC1C1AE2-8624-A947-AD60-903B3E17D5D0}" destId="{40520B4E-1429-C240-9D62-C7E1318302B8}" srcOrd="0" destOrd="0" presId="urn:microsoft.com/office/officeart/2005/8/layout/orgChart1"/>
    <dgm:cxn modelId="{BC82B6AB-38E5-D34B-9CD8-53D036ADE04A}" type="presParOf" srcId="{40520B4E-1429-C240-9D62-C7E1318302B8}" destId="{CD38CD2A-2EE0-F041-B77A-EC71E68D5CC0}" srcOrd="0" destOrd="0" presId="urn:microsoft.com/office/officeart/2005/8/layout/orgChart1"/>
    <dgm:cxn modelId="{32E44FA6-582B-8B4A-BF4B-6BA367B1DBDF}" type="presParOf" srcId="{40520B4E-1429-C240-9D62-C7E1318302B8}" destId="{740E5F57-6177-5446-8205-9346B3533B06}" srcOrd="1" destOrd="0" presId="urn:microsoft.com/office/officeart/2005/8/layout/orgChart1"/>
    <dgm:cxn modelId="{DA7A5B65-66DA-5343-9B89-DE9A481EA09C}" type="presParOf" srcId="{BC1C1AE2-8624-A947-AD60-903B3E17D5D0}" destId="{3064262C-BC44-5F40-A7A6-39DBC489FF6A}" srcOrd="1" destOrd="0" presId="urn:microsoft.com/office/officeart/2005/8/layout/orgChart1"/>
    <dgm:cxn modelId="{55497BC0-F814-1D47-B76E-AAB3CD31C1E7}" type="presParOf" srcId="{BC1C1AE2-8624-A947-AD60-903B3E17D5D0}" destId="{7CF7DECB-B6E6-FB47-9C25-F5CA909EB6CC}" srcOrd="2" destOrd="0" presId="urn:microsoft.com/office/officeart/2005/8/layout/orgChart1"/>
    <dgm:cxn modelId="{11BF17B4-6878-4E42-9057-E8EFCED6243C}" type="presParOf" srcId="{2BE90FC5-F97B-4D4A-B4FF-B5D9F988DE0E}" destId="{B294AC3B-9948-934E-B656-37743FAF7E10}" srcOrd="2" destOrd="0" presId="urn:microsoft.com/office/officeart/2005/8/layout/orgChart1"/>
    <dgm:cxn modelId="{36B0BB95-FA68-7F4D-A5AF-64B5D444AEB9}" type="presParOf" srcId="{2BE90FC5-F97B-4D4A-B4FF-B5D9F988DE0E}" destId="{2EC5EDD0-B6F1-1C46-A9C3-B301BA47F9E6}" srcOrd="3" destOrd="0" presId="urn:microsoft.com/office/officeart/2005/8/layout/orgChart1"/>
    <dgm:cxn modelId="{001B951C-6AEE-E743-8C07-D15E63167265}" type="presParOf" srcId="{2EC5EDD0-B6F1-1C46-A9C3-B301BA47F9E6}" destId="{88927A13-E731-2B48-A974-FAB65A7009A7}" srcOrd="0" destOrd="0" presId="urn:microsoft.com/office/officeart/2005/8/layout/orgChart1"/>
    <dgm:cxn modelId="{360A6058-EFA6-204D-928D-3045F748E02C}" type="presParOf" srcId="{88927A13-E731-2B48-A974-FAB65A7009A7}" destId="{C2236B17-C40F-AB4A-A19B-3F1653B93A4C}" srcOrd="0" destOrd="0" presId="urn:microsoft.com/office/officeart/2005/8/layout/orgChart1"/>
    <dgm:cxn modelId="{E17C17A6-8C6E-E54A-AC62-9A1F7E219A25}" type="presParOf" srcId="{88927A13-E731-2B48-A974-FAB65A7009A7}" destId="{103563F1-BB7C-2C40-B56C-54B77047ADB5}" srcOrd="1" destOrd="0" presId="urn:microsoft.com/office/officeart/2005/8/layout/orgChart1"/>
    <dgm:cxn modelId="{24D86994-3721-2949-A5AA-56DD0F731F11}" type="presParOf" srcId="{2EC5EDD0-B6F1-1C46-A9C3-B301BA47F9E6}" destId="{06D7E94E-8C60-AC40-B1FD-EFE727DD639F}" srcOrd="1" destOrd="0" presId="urn:microsoft.com/office/officeart/2005/8/layout/orgChart1"/>
    <dgm:cxn modelId="{8B572EF6-3462-7145-8C90-DED327EB5462}" type="presParOf" srcId="{06D7E94E-8C60-AC40-B1FD-EFE727DD639F}" destId="{CA92DED8-C575-BF43-8381-31836AF1D74A}" srcOrd="0" destOrd="0" presId="urn:microsoft.com/office/officeart/2005/8/layout/orgChart1"/>
    <dgm:cxn modelId="{A28E809B-842C-414F-8056-7448432EE71D}" type="presParOf" srcId="{06D7E94E-8C60-AC40-B1FD-EFE727DD639F}" destId="{D67F0BB1-E799-4D43-B552-6D541ED1009A}" srcOrd="1" destOrd="0" presId="urn:microsoft.com/office/officeart/2005/8/layout/orgChart1"/>
    <dgm:cxn modelId="{CC5D14AD-7188-D641-BA34-00E3C06804C9}" type="presParOf" srcId="{D67F0BB1-E799-4D43-B552-6D541ED1009A}" destId="{F5EE2FC5-33A0-EC4A-B334-BAB96BA1675E}" srcOrd="0" destOrd="0" presId="urn:microsoft.com/office/officeart/2005/8/layout/orgChart1"/>
    <dgm:cxn modelId="{A1F8594B-4E03-5A4D-BB16-A19406427EDD}" type="presParOf" srcId="{F5EE2FC5-33A0-EC4A-B334-BAB96BA1675E}" destId="{A8B5E4D3-399D-4747-85B6-CEF014AC458A}" srcOrd="0" destOrd="0" presId="urn:microsoft.com/office/officeart/2005/8/layout/orgChart1"/>
    <dgm:cxn modelId="{60421E3A-09C3-EE46-9599-EDFE7DDBA4F7}" type="presParOf" srcId="{F5EE2FC5-33A0-EC4A-B334-BAB96BA1675E}" destId="{67180976-683A-164C-8DC6-BAABC296BE42}" srcOrd="1" destOrd="0" presId="urn:microsoft.com/office/officeart/2005/8/layout/orgChart1"/>
    <dgm:cxn modelId="{6D2D1772-C62C-904B-86D2-3AC834B8FE93}" type="presParOf" srcId="{D67F0BB1-E799-4D43-B552-6D541ED1009A}" destId="{FAC1ED21-47B1-5E4A-9FA0-E76C40B2E02E}" srcOrd="1" destOrd="0" presId="urn:microsoft.com/office/officeart/2005/8/layout/orgChart1"/>
    <dgm:cxn modelId="{7BFF8E20-5D49-0C49-91C4-43D869B4E909}" type="presParOf" srcId="{D67F0BB1-E799-4D43-B552-6D541ED1009A}" destId="{E16A19A9-B697-2748-A009-3291A44E9E5E}" srcOrd="2" destOrd="0" presId="urn:microsoft.com/office/officeart/2005/8/layout/orgChart1"/>
    <dgm:cxn modelId="{5C41A67E-5126-8348-8B3E-DBF4C2289AC5}" type="presParOf" srcId="{2EC5EDD0-B6F1-1C46-A9C3-B301BA47F9E6}" destId="{C55DAA54-0789-4442-91B9-28E73575F426}" srcOrd="2" destOrd="0" presId="urn:microsoft.com/office/officeart/2005/8/layout/orgChart1"/>
    <dgm:cxn modelId="{66951A44-0030-8F42-86E8-61258C444B7A}" type="presParOf" srcId="{A8C4D5A0-2AA3-7A44-A3C0-6F5D6B129200}" destId="{4C340579-D4A9-7E4D-90A1-4C0B5365E9C4}" srcOrd="2" destOrd="0" presId="urn:microsoft.com/office/officeart/2005/8/layout/orgChart1"/>
    <dgm:cxn modelId="{73E9DB51-FDDD-BB43-AE11-6776A9AAE001}" type="presParOf" srcId="{231A4EE4-C5FB-7242-A16B-D17DB16B8C02}" destId="{CE977D53-4860-EE44-A9C1-43F821675E44}" srcOrd="2" destOrd="0" presId="urn:microsoft.com/office/officeart/2005/8/layout/orgChart1"/>
    <dgm:cxn modelId="{A35739AE-C57A-9747-95A1-893188C4D9EE}" type="presParOf" srcId="{231A4EE4-C5FB-7242-A16B-D17DB16B8C02}" destId="{A2E0D039-32CF-E04E-B00C-1B81AA366317}" srcOrd="3" destOrd="0" presId="urn:microsoft.com/office/officeart/2005/8/layout/orgChart1"/>
    <dgm:cxn modelId="{411E9DFF-4ED9-8A4A-A562-127F85312A9F}" type="presParOf" srcId="{A2E0D039-32CF-E04E-B00C-1B81AA366317}" destId="{05058270-720D-E24E-812B-CD00380031AB}" srcOrd="0" destOrd="0" presId="urn:microsoft.com/office/officeart/2005/8/layout/orgChart1"/>
    <dgm:cxn modelId="{D6BD9D6A-97A1-F442-9B2F-9F75A64FC3C5}" type="presParOf" srcId="{05058270-720D-E24E-812B-CD00380031AB}" destId="{DFC860F4-91AA-CA44-B331-563138CBDC05}" srcOrd="0" destOrd="0" presId="urn:microsoft.com/office/officeart/2005/8/layout/orgChart1"/>
    <dgm:cxn modelId="{B2D351F4-1314-8E43-8BB7-8956C613C2EE}" type="presParOf" srcId="{05058270-720D-E24E-812B-CD00380031AB}" destId="{4787D0FA-210D-4849-8ADC-47AEFC95C10C}" srcOrd="1" destOrd="0" presId="urn:microsoft.com/office/officeart/2005/8/layout/orgChart1"/>
    <dgm:cxn modelId="{A61C7966-C2D5-4343-A1DE-99594C2144A9}" type="presParOf" srcId="{A2E0D039-32CF-E04E-B00C-1B81AA366317}" destId="{F99AB956-009A-A74D-B772-B9F78C7B9731}" srcOrd="1" destOrd="0" presId="urn:microsoft.com/office/officeart/2005/8/layout/orgChart1"/>
    <dgm:cxn modelId="{32F2BB9D-AC35-7A45-A0E7-7D356094A506}" type="presParOf" srcId="{F99AB956-009A-A74D-B772-B9F78C7B9731}" destId="{4F3C9036-7FD3-264F-B16B-925BC979C122}" srcOrd="0" destOrd="0" presId="urn:microsoft.com/office/officeart/2005/8/layout/orgChart1"/>
    <dgm:cxn modelId="{6CD9BB90-05B6-1040-91F8-AEB40F4B8024}" type="presParOf" srcId="{F99AB956-009A-A74D-B772-B9F78C7B9731}" destId="{23A4FD9E-DD74-4241-860B-3A53E0C94123}" srcOrd="1" destOrd="0" presId="urn:microsoft.com/office/officeart/2005/8/layout/orgChart1"/>
    <dgm:cxn modelId="{719B1914-A3A4-6F4C-9552-2244795BF4B5}" type="presParOf" srcId="{23A4FD9E-DD74-4241-860B-3A53E0C94123}" destId="{F29E7FA7-5586-864C-8C2C-262185DE9C73}" srcOrd="0" destOrd="0" presId="urn:microsoft.com/office/officeart/2005/8/layout/orgChart1"/>
    <dgm:cxn modelId="{3DD2D3BE-E080-2647-A409-EA8E96A2D46E}" type="presParOf" srcId="{F29E7FA7-5586-864C-8C2C-262185DE9C73}" destId="{022EB2B1-BF0D-1E4A-91B9-22180ACE8920}" srcOrd="0" destOrd="0" presId="urn:microsoft.com/office/officeart/2005/8/layout/orgChart1"/>
    <dgm:cxn modelId="{CBBBDF11-29D1-FB4A-BF22-8CA27E0F0738}" type="presParOf" srcId="{F29E7FA7-5586-864C-8C2C-262185DE9C73}" destId="{E9E931C1-92D9-BA4D-907F-EDB80DDF9E07}" srcOrd="1" destOrd="0" presId="urn:microsoft.com/office/officeart/2005/8/layout/orgChart1"/>
    <dgm:cxn modelId="{C2890748-7876-FB44-8019-7B5976477120}" type="presParOf" srcId="{23A4FD9E-DD74-4241-860B-3A53E0C94123}" destId="{2C3E0BA7-F69E-4A47-858F-D03A5A813A03}" srcOrd="1" destOrd="0" presId="urn:microsoft.com/office/officeart/2005/8/layout/orgChart1"/>
    <dgm:cxn modelId="{5A9DECD5-B4F8-2D42-B478-9704FB224E88}" type="presParOf" srcId="{23A4FD9E-DD74-4241-860B-3A53E0C94123}" destId="{CCEA016D-752B-1C43-BC75-06416628B024}" srcOrd="2" destOrd="0" presId="urn:microsoft.com/office/officeart/2005/8/layout/orgChart1"/>
    <dgm:cxn modelId="{FEB760D4-FFA3-7846-8C4E-AD456DD3FA93}" type="presParOf" srcId="{F99AB956-009A-A74D-B772-B9F78C7B9731}" destId="{7BF2AAB8-C8F0-2E4B-9419-061BA980DE76}" srcOrd="2" destOrd="0" presId="urn:microsoft.com/office/officeart/2005/8/layout/orgChart1"/>
    <dgm:cxn modelId="{01E32201-F3D2-A14D-80B0-6094F2CD2C69}" type="presParOf" srcId="{F99AB956-009A-A74D-B772-B9F78C7B9731}" destId="{8505238F-7549-0D4C-9793-5D3C0CE9C81F}" srcOrd="3" destOrd="0" presId="urn:microsoft.com/office/officeart/2005/8/layout/orgChart1"/>
    <dgm:cxn modelId="{60D10D36-312E-9840-8FD2-04F1BEAE93EF}" type="presParOf" srcId="{8505238F-7549-0D4C-9793-5D3C0CE9C81F}" destId="{3255A9B3-2D3C-7940-BC2B-18BCCBA055D7}" srcOrd="0" destOrd="0" presId="urn:microsoft.com/office/officeart/2005/8/layout/orgChart1"/>
    <dgm:cxn modelId="{3D6B7DBA-EF35-6E45-8D21-D66318CAF760}" type="presParOf" srcId="{3255A9B3-2D3C-7940-BC2B-18BCCBA055D7}" destId="{EFB5FB8A-1E0E-B544-BC78-8DD4C7E5E1B1}" srcOrd="0" destOrd="0" presId="urn:microsoft.com/office/officeart/2005/8/layout/orgChart1"/>
    <dgm:cxn modelId="{9CCE07F7-C3E3-A04B-B713-15230227731A}" type="presParOf" srcId="{3255A9B3-2D3C-7940-BC2B-18BCCBA055D7}" destId="{F1E32CA3-9923-D84A-A54A-050F849B666C}" srcOrd="1" destOrd="0" presId="urn:microsoft.com/office/officeart/2005/8/layout/orgChart1"/>
    <dgm:cxn modelId="{61DD875F-EFF0-B647-A6BF-BF6A4990FC2F}" type="presParOf" srcId="{8505238F-7549-0D4C-9793-5D3C0CE9C81F}" destId="{47D894F4-26AA-6048-8070-E807B9894647}" srcOrd="1" destOrd="0" presId="urn:microsoft.com/office/officeart/2005/8/layout/orgChart1"/>
    <dgm:cxn modelId="{0050EEC3-39C7-E445-A457-E437F24780D0}" type="presParOf" srcId="{47D894F4-26AA-6048-8070-E807B9894647}" destId="{70549F03-12DF-6F4C-A366-AD5115A2D318}" srcOrd="0" destOrd="0" presId="urn:microsoft.com/office/officeart/2005/8/layout/orgChart1"/>
    <dgm:cxn modelId="{A099FEC2-CABF-2B47-84E9-4B54E89D6DD2}" type="presParOf" srcId="{47D894F4-26AA-6048-8070-E807B9894647}" destId="{A95B7F86-42FC-FB4A-9B7D-BD626C28C673}" srcOrd="1" destOrd="0" presId="urn:microsoft.com/office/officeart/2005/8/layout/orgChart1"/>
    <dgm:cxn modelId="{E389D92C-37E4-EE45-B187-0EF4EF189182}" type="presParOf" srcId="{A95B7F86-42FC-FB4A-9B7D-BD626C28C673}" destId="{7C982963-93F6-0C48-A7A6-6093DFD108B9}" srcOrd="0" destOrd="0" presId="urn:microsoft.com/office/officeart/2005/8/layout/orgChart1"/>
    <dgm:cxn modelId="{D5160F94-FFB8-994B-8750-C4E907AD2DAA}" type="presParOf" srcId="{7C982963-93F6-0C48-A7A6-6093DFD108B9}" destId="{35FD9BEB-5F6D-854A-802C-56E6A972506A}" srcOrd="0" destOrd="0" presId="urn:microsoft.com/office/officeart/2005/8/layout/orgChart1"/>
    <dgm:cxn modelId="{8B83F02A-EF6D-CC4B-9AF1-37F72638182F}" type="presParOf" srcId="{7C982963-93F6-0C48-A7A6-6093DFD108B9}" destId="{D1AD85CF-7BB9-224D-B269-5FEDF814B709}" srcOrd="1" destOrd="0" presId="urn:microsoft.com/office/officeart/2005/8/layout/orgChart1"/>
    <dgm:cxn modelId="{3723D5D2-87F2-4042-8797-9C5EB4A0D62F}" type="presParOf" srcId="{A95B7F86-42FC-FB4A-9B7D-BD626C28C673}" destId="{5CFF3202-4EE3-C142-9C50-674AB1DFBEAF}" srcOrd="1" destOrd="0" presId="urn:microsoft.com/office/officeart/2005/8/layout/orgChart1"/>
    <dgm:cxn modelId="{3EC0DCEE-958A-4848-B1F5-CAB3C16E24A0}" type="presParOf" srcId="{A95B7F86-42FC-FB4A-9B7D-BD626C28C673}" destId="{BA99E309-AC62-974B-92F8-AF29A72B8462}" srcOrd="2" destOrd="0" presId="urn:microsoft.com/office/officeart/2005/8/layout/orgChart1"/>
    <dgm:cxn modelId="{D5F0824F-6364-824C-AB52-003CA4077091}" type="presParOf" srcId="{8505238F-7549-0D4C-9793-5D3C0CE9C81F}" destId="{586E181F-5B13-1444-A818-4AA25C5EA5A9}" srcOrd="2" destOrd="0" presId="urn:microsoft.com/office/officeart/2005/8/layout/orgChart1"/>
    <dgm:cxn modelId="{1CE3AC3F-ED3F-C040-ADC2-483989676C1F}" type="presParOf" srcId="{A2E0D039-32CF-E04E-B00C-1B81AA366317}" destId="{B8B7B0CD-A7C0-4C4E-B6E6-357F3BF6AFE8}" srcOrd="2" destOrd="0" presId="urn:microsoft.com/office/officeart/2005/8/layout/orgChart1"/>
    <dgm:cxn modelId="{8D3F17EB-15F2-F142-98C5-CDF62E8AD474}" type="presParOf" srcId="{C54C80D3-19BA-024F-83BC-3D70BBA226D3}" destId="{3AE7BE23-2045-3C45-87D5-2CD95F7C45F0}" srcOrd="2" destOrd="0" presId="urn:microsoft.com/office/officeart/2005/8/layout/orgChart1"/>
    <dgm:cxn modelId="{BAF1F8CB-5C72-794C-A1C3-98C45B581621}" type="presParOf" srcId="{0966A00E-645B-924B-BF86-C4545E010D20}" destId="{B19EB8C2-5641-D24A-AC03-6C27E784AA5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549F03-12DF-6F4C-A366-AD5115A2D318}">
      <dsp:nvSpPr>
        <dsp:cNvPr id="0" name=""/>
        <dsp:cNvSpPr/>
      </dsp:nvSpPr>
      <dsp:spPr>
        <a:xfrm>
          <a:off x="6227366" y="3766991"/>
          <a:ext cx="270505" cy="377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7158"/>
              </a:lnTo>
              <a:lnTo>
                <a:pt x="270505" y="377158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F2AAB8-C8F0-2E4B-9419-061BA980DE76}">
      <dsp:nvSpPr>
        <dsp:cNvPr id="0" name=""/>
        <dsp:cNvSpPr/>
      </dsp:nvSpPr>
      <dsp:spPr>
        <a:xfrm>
          <a:off x="6008632" y="2543662"/>
          <a:ext cx="940080" cy="2906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312"/>
              </a:lnTo>
              <a:lnTo>
                <a:pt x="940080" y="145312"/>
              </a:lnTo>
              <a:lnTo>
                <a:pt x="940080" y="2906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3C9036-7FD3-264F-B16B-925BC979C122}">
      <dsp:nvSpPr>
        <dsp:cNvPr id="0" name=""/>
        <dsp:cNvSpPr/>
      </dsp:nvSpPr>
      <dsp:spPr>
        <a:xfrm>
          <a:off x="4961636" y="2543662"/>
          <a:ext cx="1046996" cy="290624"/>
        </a:xfrm>
        <a:custGeom>
          <a:avLst/>
          <a:gdLst/>
          <a:ahLst/>
          <a:cxnLst/>
          <a:rect l="0" t="0" r="0" b="0"/>
          <a:pathLst>
            <a:path>
              <a:moveTo>
                <a:pt x="1046996" y="0"/>
              </a:moveTo>
              <a:lnTo>
                <a:pt x="1046996" y="145312"/>
              </a:lnTo>
              <a:lnTo>
                <a:pt x="0" y="145312"/>
              </a:lnTo>
              <a:lnTo>
                <a:pt x="0" y="2906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977D53-4860-EE44-A9C1-43F821675E44}">
      <dsp:nvSpPr>
        <dsp:cNvPr id="0" name=""/>
        <dsp:cNvSpPr/>
      </dsp:nvSpPr>
      <dsp:spPr>
        <a:xfrm>
          <a:off x="3974602" y="1744291"/>
          <a:ext cx="2034030" cy="2906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312"/>
              </a:lnTo>
              <a:lnTo>
                <a:pt x="2034030" y="145312"/>
              </a:lnTo>
              <a:lnTo>
                <a:pt x="2034030" y="2906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92DED8-C575-BF43-8381-31836AF1D74A}">
      <dsp:nvSpPr>
        <dsp:cNvPr id="0" name=""/>
        <dsp:cNvSpPr/>
      </dsp:nvSpPr>
      <dsp:spPr>
        <a:xfrm>
          <a:off x="2398503" y="3739236"/>
          <a:ext cx="246289" cy="3759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5954"/>
              </a:lnTo>
              <a:lnTo>
                <a:pt x="246289" y="375954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94AC3B-9948-934E-B656-37743FAF7E10}">
      <dsp:nvSpPr>
        <dsp:cNvPr id="0" name=""/>
        <dsp:cNvSpPr/>
      </dsp:nvSpPr>
      <dsp:spPr>
        <a:xfrm>
          <a:off x="1940572" y="2568268"/>
          <a:ext cx="1114704" cy="2906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312"/>
              </a:lnTo>
              <a:lnTo>
                <a:pt x="1114704" y="145312"/>
              </a:lnTo>
              <a:lnTo>
                <a:pt x="1114704" y="2906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DF9DE3-0E0A-B741-B56F-DEBD1A51AF99}">
      <dsp:nvSpPr>
        <dsp:cNvPr id="0" name=""/>
        <dsp:cNvSpPr/>
      </dsp:nvSpPr>
      <dsp:spPr>
        <a:xfrm>
          <a:off x="974293" y="2568268"/>
          <a:ext cx="966278" cy="290624"/>
        </a:xfrm>
        <a:custGeom>
          <a:avLst/>
          <a:gdLst/>
          <a:ahLst/>
          <a:cxnLst/>
          <a:rect l="0" t="0" r="0" b="0"/>
          <a:pathLst>
            <a:path>
              <a:moveTo>
                <a:pt x="966278" y="0"/>
              </a:moveTo>
              <a:lnTo>
                <a:pt x="966278" y="145312"/>
              </a:lnTo>
              <a:lnTo>
                <a:pt x="0" y="145312"/>
              </a:lnTo>
              <a:lnTo>
                <a:pt x="0" y="2906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973EFC-248E-4F4A-9F80-AA21521ABF4E}">
      <dsp:nvSpPr>
        <dsp:cNvPr id="0" name=""/>
        <dsp:cNvSpPr/>
      </dsp:nvSpPr>
      <dsp:spPr>
        <a:xfrm>
          <a:off x="1940572" y="1744291"/>
          <a:ext cx="2034030" cy="290624"/>
        </a:xfrm>
        <a:custGeom>
          <a:avLst/>
          <a:gdLst/>
          <a:ahLst/>
          <a:cxnLst/>
          <a:rect l="0" t="0" r="0" b="0"/>
          <a:pathLst>
            <a:path>
              <a:moveTo>
                <a:pt x="2034030" y="0"/>
              </a:moveTo>
              <a:lnTo>
                <a:pt x="2034030" y="145312"/>
              </a:lnTo>
              <a:lnTo>
                <a:pt x="0" y="145312"/>
              </a:lnTo>
              <a:lnTo>
                <a:pt x="0" y="2906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6BC04F-9BF7-3E44-8625-31F1851C0F11}">
      <dsp:nvSpPr>
        <dsp:cNvPr id="0" name=""/>
        <dsp:cNvSpPr/>
      </dsp:nvSpPr>
      <dsp:spPr>
        <a:xfrm>
          <a:off x="3928882" y="812618"/>
          <a:ext cx="91440" cy="2906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06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8ACF69-881F-6D4C-B2A8-74047D77730C}">
      <dsp:nvSpPr>
        <dsp:cNvPr id="0" name=""/>
        <dsp:cNvSpPr/>
      </dsp:nvSpPr>
      <dsp:spPr>
        <a:xfrm>
          <a:off x="2000354" y="120654"/>
          <a:ext cx="3948496" cy="691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kern="1200" dirty="0">
              <a:latin typeface="Corbel" panose="020B0503020204020204" pitchFamily="34" charset="0"/>
            </a:rPr>
            <a:t>MS = </a:t>
          </a:r>
          <a:r>
            <a:rPr lang="en-US" sz="2000" i="0" kern="1200" dirty="0">
              <a:latin typeface="Corbel" panose="020B0503020204020204" pitchFamily="34" charset="0"/>
            </a:rPr>
            <a:t>PRF</a:t>
          </a:r>
          <a:r>
            <a:rPr lang="en-US" sz="2000" i="1" kern="1200" dirty="0">
              <a:latin typeface="Corbel" panose="020B0503020204020204" pitchFamily="34" charset="0"/>
            </a:rPr>
            <a:t>(PMS</a:t>
          </a:r>
          <a:r>
            <a:rPr lang="en-US" sz="2000" i="1" kern="1200">
              <a:latin typeface="Corbel" panose="020B0503020204020204" pitchFamily="34" charset="0"/>
            </a:rPr>
            <a:t>, R</a:t>
          </a:r>
          <a:r>
            <a:rPr lang="en-US" sz="2000" i="1" kern="1200" baseline="-25000">
              <a:latin typeface="Corbel" panose="020B0503020204020204" pitchFamily="34" charset="0"/>
            </a:rPr>
            <a:t>C </a:t>
          </a:r>
          <a:r>
            <a:rPr lang="en-US" sz="2000" i="1" kern="1200" baseline="0">
              <a:latin typeface="Corbel" panose="020B0503020204020204" pitchFamily="34" charset="0"/>
            </a:rPr>
            <a:t>, R</a:t>
          </a:r>
          <a:r>
            <a:rPr lang="en-US" sz="2000" i="1" kern="1200" baseline="-25000">
              <a:latin typeface="Corbel" panose="020B0503020204020204" pitchFamily="34" charset="0"/>
            </a:rPr>
            <a:t>S </a:t>
          </a:r>
          <a:r>
            <a:rPr lang="en-US" sz="2000" i="1" kern="1200" baseline="0">
              <a:latin typeface="Corbel" panose="020B0503020204020204" pitchFamily="34" charset="0"/>
            </a:rPr>
            <a:t>, </a:t>
          </a:r>
          <a:r>
            <a:rPr lang="en-US" sz="2000" i="1" kern="1200">
              <a:latin typeface="Corbel" panose="020B0503020204020204" pitchFamily="34" charset="0"/>
            </a:rPr>
            <a:t>PK’</a:t>
          </a:r>
          <a:r>
            <a:rPr lang="en-US" sz="2000" i="1" kern="1200" baseline="-25000">
              <a:latin typeface="Corbel" panose="020B0503020204020204" pitchFamily="34" charset="0"/>
            </a:rPr>
            <a:t>ECDH </a:t>
          </a:r>
          <a:r>
            <a:rPr lang="en-US" sz="2000" i="1" kern="1200" baseline="0">
              <a:latin typeface="Corbel" panose="020B0503020204020204" pitchFamily="34" charset="0"/>
            </a:rPr>
            <a:t>, </a:t>
          </a:r>
          <a:r>
            <a:rPr lang="en-US" sz="2000" i="1" kern="1200" dirty="0">
              <a:latin typeface="Corbel" panose="020B0503020204020204" pitchFamily="34" charset="0"/>
            </a:rPr>
            <a:t>C</a:t>
          </a:r>
          <a:r>
            <a:rPr lang="en-US" sz="2000" i="1" kern="1200" baseline="-25000" dirty="0">
              <a:latin typeface="Corbel" panose="020B0503020204020204" pitchFamily="34" charset="0"/>
            </a:rPr>
            <a:t>KEM</a:t>
          </a:r>
          <a:r>
            <a:rPr lang="en-US" sz="2000" i="1" kern="1200" dirty="0">
              <a:latin typeface="Corbel" panose="020B0503020204020204" pitchFamily="34" charset="0"/>
            </a:rPr>
            <a:t>)</a:t>
          </a:r>
        </a:p>
      </dsp:txBody>
      <dsp:txXfrm>
        <a:off x="2000354" y="120654"/>
        <a:ext cx="3948496" cy="691963"/>
      </dsp:txXfrm>
    </dsp:sp>
    <dsp:sp modelId="{B1C51023-091B-D549-A47A-783D8EEBD79B}">
      <dsp:nvSpPr>
        <dsp:cNvPr id="0" name=""/>
        <dsp:cNvSpPr/>
      </dsp:nvSpPr>
      <dsp:spPr>
        <a:xfrm>
          <a:off x="2010796" y="1103243"/>
          <a:ext cx="3927612" cy="6410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kern="1200" dirty="0">
              <a:latin typeface="Corbel" panose="020B0503020204020204" pitchFamily="34" charset="0"/>
            </a:rPr>
            <a:t>PMS = Z || K</a:t>
          </a:r>
        </a:p>
      </dsp:txBody>
      <dsp:txXfrm>
        <a:off x="2010796" y="1103243"/>
        <a:ext cx="3927612" cy="641048"/>
      </dsp:txXfrm>
    </dsp:sp>
    <dsp:sp modelId="{38FBB049-BB4C-C844-9688-5D0DCE093783}">
      <dsp:nvSpPr>
        <dsp:cNvPr id="0" name=""/>
        <dsp:cNvSpPr/>
      </dsp:nvSpPr>
      <dsp:spPr>
        <a:xfrm>
          <a:off x="1248608" y="2034916"/>
          <a:ext cx="1383927" cy="5333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kern="1200" dirty="0">
              <a:latin typeface="Corbel" panose="020B0503020204020204" pitchFamily="34" charset="0"/>
            </a:rPr>
            <a:t>Z</a:t>
          </a:r>
        </a:p>
      </dsp:txBody>
      <dsp:txXfrm>
        <a:off x="1248608" y="2034916"/>
        <a:ext cx="1383927" cy="533351"/>
      </dsp:txXfrm>
    </dsp:sp>
    <dsp:sp modelId="{CD38CD2A-2EE0-F041-B77A-EC71E68D5CC0}">
      <dsp:nvSpPr>
        <dsp:cNvPr id="0" name=""/>
        <dsp:cNvSpPr/>
      </dsp:nvSpPr>
      <dsp:spPr>
        <a:xfrm>
          <a:off x="4900" y="2858893"/>
          <a:ext cx="1938785" cy="8709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kern="1200" dirty="0">
              <a:latin typeface="Corbel" panose="020B0503020204020204" pitchFamily="34" charset="0"/>
            </a:rPr>
            <a:t>PK’</a:t>
          </a:r>
          <a:r>
            <a:rPr lang="en-US" sz="2000" i="1" kern="1200" baseline="-25000" dirty="0">
              <a:latin typeface="Corbel" panose="020B0503020204020204" pitchFamily="34" charset="0"/>
            </a:rPr>
            <a:t>ECDH</a:t>
          </a:r>
          <a:endParaRPr lang="en-US" sz="2000" i="1" kern="1200" dirty="0">
            <a:latin typeface="Corbel" panose="020B0503020204020204" pitchFamily="34" charset="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client public key </a:t>
          </a:r>
        </a:p>
      </dsp:txBody>
      <dsp:txXfrm>
        <a:off x="4900" y="2858893"/>
        <a:ext cx="1938785" cy="870905"/>
      </dsp:txXfrm>
    </dsp:sp>
    <dsp:sp modelId="{C2236B17-C40F-AB4A-A19B-3F1653B93A4C}">
      <dsp:nvSpPr>
        <dsp:cNvPr id="0" name=""/>
        <dsp:cNvSpPr/>
      </dsp:nvSpPr>
      <dsp:spPr>
        <a:xfrm>
          <a:off x="2234310" y="2858893"/>
          <a:ext cx="1641932" cy="8803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server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secret key </a:t>
          </a:r>
        </a:p>
      </dsp:txBody>
      <dsp:txXfrm>
        <a:off x="2234310" y="2858893"/>
        <a:ext cx="1641932" cy="880343"/>
      </dsp:txXfrm>
    </dsp:sp>
    <dsp:sp modelId="{A8B5E4D3-399D-4747-85B6-CEF014AC458A}">
      <dsp:nvSpPr>
        <dsp:cNvPr id="0" name=""/>
        <dsp:cNvSpPr/>
      </dsp:nvSpPr>
      <dsp:spPr>
        <a:xfrm>
          <a:off x="2644793" y="4029861"/>
          <a:ext cx="1383927" cy="170658"/>
        </a:xfrm>
        <a:prstGeom prst="rect">
          <a:avLst/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644793" y="4029861"/>
        <a:ext cx="1383927" cy="170658"/>
      </dsp:txXfrm>
    </dsp:sp>
    <dsp:sp modelId="{DFC860F4-91AA-CA44-B331-563138CBDC05}">
      <dsp:nvSpPr>
        <dsp:cNvPr id="0" name=""/>
        <dsp:cNvSpPr/>
      </dsp:nvSpPr>
      <dsp:spPr>
        <a:xfrm>
          <a:off x="5316669" y="2034916"/>
          <a:ext cx="1383927" cy="5087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kern="1200" dirty="0">
              <a:latin typeface="Corbel" panose="020B0503020204020204" pitchFamily="34" charset="0"/>
            </a:rPr>
            <a:t>K</a:t>
          </a:r>
        </a:p>
      </dsp:txBody>
      <dsp:txXfrm>
        <a:off x="5316669" y="2034916"/>
        <a:ext cx="1383927" cy="508745"/>
      </dsp:txXfrm>
    </dsp:sp>
    <dsp:sp modelId="{022EB2B1-BF0D-1E4A-91B9-22180ACE8920}">
      <dsp:nvSpPr>
        <dsp:cNvPr id="0" name=""/>
        <dsp:cNvSpPr/>
      </dsp:nvSpPr>
      <dsp:spPr>
        <a:xfrm>
          <a:off x="4166868" y="2834286"/>
          <a:ext cx="1589537" cy="917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KEM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secret key</a:t>
          </a:r>
        </a:p>
      </dsp:txBody>
      <dsp:txXfrm>
        <a:off x="4166868" y="2834286"/>
        <a:ext cx="1589537" cy="917875"/>
      </dsp:txXfrm>
    </dsp:sp>
    <dsp:sp modelId="{EFB5FB8A-1E0E-B544-BC78-8DD4C7E5E1B1}">
      <dsp:nvSpPr>
        <dsp:cNvPr id="0" name=""/>
        <dsp:cNvSpPr/>
      </dsp:nvSpPr>
      <dsp:spPr>
        <a:xfrm>
          <a:off x="6047029" y="2834286"/>
          <a:ext cx="1803367" cy="9327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kern="1200" dirty="0">
              <a:latin typeface="Corbel" panose="020B0503020204020204" pitchFamily="34" charset="0"/>
            </a:rPr>
            <a:t>C</a:t>
          </a:r>
          <a:r>
            <a:rPr lang="en-US" sz="2000" i="1" kern="1200" baseline="-25000" dirty="0">
              <a:latin typeface="Corbel" panose="020B0503020204020204" pitchFamily="34" charset="0"/>
            </a:rPr>
            <a:t>KEM</a:t>
          </a:r>
          <a:endParaRPr lang="en-US" sz="2000" i="1" kern="1200" dirty="0">
            <a:latin typeface="Corbel" panose="020B0503020204020204" pitchFamily="34" charset="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KEM ciphertext</a:t>
          </a:r>
        </a:p>
      </dsp:txBody>
      <dsp:txXfrm>
        <a:off x="6047029" y="2834286"/>
        <a:ext cx="1803367" cy="932704"/>
      </dsp:txXfrm>
    </dsp:sp>
    <dsp:sp modelId="{35FD9BEB-5F6D-854A-802C-56E6A972506A}">
      <dsp:nvSpPr>
        <dsp:cNvPr id="0" name=""/>
        <dsp:cNvSpPr/>
      </dsp:nvSpPr>
      <dsp:spPr>
        <a:xfrm>
          <a:off x="6497871" y="4057616"/>
          <a:ext cx="1383927" cy="173067"/>
        </a:xfrm>
        <a:prstGeom prst="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6497871" y="4057616"/>
        <a:ext cx="1383927" cy="1730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76E2C-92D9-754A-B3AD-BCA47F52ABF8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AC9F0-C3A2-EA4D-AEBB-7DE31CD5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33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Traditionally, TLS uses a classical key exchange algorithm, such as ECDH, to securely establish a symmetric key Z between a client and a server. However, it is known that large-scale quantum computers can efficiently break ECDH, namely, an attacker can learn Z from the public keys exchanged between the client and the server. </a:t>
            </a:r>
          </a:p>
          <a:p>
            <a:r>
              <a:rPr lang="en-US" dirty="0"/>
              <a:t>In the hybrid PQ TLS, along with ECDH, a KEM is used concurrently. Suppose that K is the symmetric established by the KEM, then the handshake key in the hybrid PQ TLS is the concatenation of Z || 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EAC9F0-C3A2-EA4D-AEBB-7DE31CD568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70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Hybrid key exchange refers to executing two independent key exchanges: one which is classical (e.g., ECDHE) and the other which is quantum-safe (e.g., SIKE)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A5D40-8A4B-0148-9FD8-996FEF95CD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65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A719-A0CC-6D4C-94D1-6F9F2D477DCC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04F6C-BE17-CF43-8E38-101A1A703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14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A719-A0CC-6D4C-94D1-6F9F2D477DCC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04F6C-BE17-CF43-8E38-101A1A703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07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A719-A0CC-6D4C-94D1-6F9F2D477DCC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04F6C-BE17-CF43-8E38-101A1A703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7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A719-A0CC-6D4C-94D1-6F9F2D477DCC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04F6C-BE17-CF43-8E38-101A1A703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87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A719-A0CC-6D4C-94D1-6F9F2D477DCC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04F6C-BE17-CF43-8E38-101A1A703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49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A719-A0CC-6D4C-94D1-6F9F2D477DCC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04F6C-BE17-CF43-8E38-101A1A703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92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A719-A0CC-6D4C-94D1-6F9F2D477DCC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04F6C-BE17-CF43-8E38-101A1A703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33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A719-A0CC-6D4C-94D1-6F9F2D477DCC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04F6C-BE17-CF43-8E38-101A1A703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45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A719-A0CC-6D4C-94D1-6F9F2D477DCC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04F6C-BE17-CF43-8E38-101A1A703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68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A719-A0CC-6D4C-94D1-6F9F2D477DCC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04F6C-BE17-CF43-8E38-101A1A703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78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A719-A0CC-6D4C-94D1-6F9F2D477DCC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04F6C-BE17-CF43-8E38-101A1A703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1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7A719-A0CC-6D4C-94D1-6F9F2D477DCC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04F6C-BE17-CF43-8E38-101A1A703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20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DAF0-9D37-2445-AEBA-411E4030B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636999"/>
            <a:ext cx="7772400" cy="1814727"/>
          </a:xfrm>
        </p:spPr>
        <p:txBody>
          <a:bodyPr>
            <a:noAutofit/>
          </a:bodyPr>
          <a:lstStyle/>
          <a:p>
            <a:r>
              <a:rPr lang="en-US" sz="4000" dirty="0"/>
              <a:t>Hybrid Post-Quantum TLS </a:t>
            </a:r>
            <a:br>
              <a:rPr lang="en-US" sz="4000" dirty="0"/>
            </a:br>
            <a:r>
              <a:rPr lang="en-US" sz="4000" dirty="0"/>
              <a:t>formal specification in Maude-NPA - </a:t>
            </a:r>
            <a:br>
              <a:rPr lang="en-US" sz="4000" dirty="0"/>
            </a:br>
            <a:r>
              <a:rPr lang="en-US" sz="4000" dirty="0"/>
              <a:t>toward its security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DE8E8A-67CB-6541-9B81-3F1314000D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1" y="4930366"/>
            <a:ext cx="7772399" cy="1220056"/>
          </a:xfrm>
        </p:spPr>
        <p:txBody>
          <a:bodyPr/>
          <a:lstStyle/>
          <a:p>
            <a:r>
              <a:rPr lang="en-US" dirty="0"/>
              <a:t>International Workshop on Formal Analysis and Verification of Post-Quantum Cryptographic Protocols 2022</a:t>
            </a:r>
          </a:p>
          <a:p>
            <a:r>
              <a:rPr lang="en-US" dirty="0"/>
              <a:t>October 24, 2022</a:t>
            </a:r>
          </a:p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928FA00-3698-3645-8FD2-33765F4A960E}"/>
              </a:ext>
            </a:extLst>
          </p:cNvPr>
          <p:cNvSpPr txBox="1">
            <a:spLocks/>
          </p:cNvSpPr>
          <p:nvPr/>
        </p:nvSpPr>
        <p:spPr>
          <a:xfrm>
            <a:off x="547527" y="2726501"/>
            <a:ext cx="8048946" cy="1362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/>
              <a:t>Duong </a:t>
            </a:r>
            <a:r>
              <a:rPr lang="en-US" sz="2000" dirty="0" err="1"/>
              <a:t>Dinh</a:t>
            </a:r>
            <a:r>
              <a:rPr lang="en-US" sz="2000" dirty="0"/>
              <a:t> Tran</a:t>
            </a:r>
            <a:r>
              <a:rPr lang="en-US" sz="2000" i="1" baseline="30000" dirty="0"/>
              <a:t>1</a:t>
            </a:r>
            <a:r>
              <a:rPr lang="en-US" sz="2000" dirty="0"/>
              <a:t>, </a:t>
            </a:r>
            <a:r>
              <a:rPr lang="en-US" sz="2000" dirty="0" err="1"/>
              <a:t>Canh</a:t>
            </a:r>
            <a:r>
              <a:rPr lang="en-US" sz="2000" dirty="0"/>
              <a:t> Minh Do</a:t>
            </a:r>
            <a:r>
              <a:rPr lang="en-US" sz="2000" i="1" baseline="30000" dirty="0"/>
              <a:t>1</a:t>
            </a:r>
            <a:r>
              <a:rPr lang="en-US" sz="2000" dirty="0"/>
              <a:t>, Santiago Escobar</a:t>
            </a:r>
            <a:r>
              <a:rPr lang="en-US" sz="2000" i="1" baseline="30000" dirty="0"/>
              <a:t>2</a:t>
            </a:r>
            <a:r>
              <a:rPr lang="en-US" sz="2000" dirty="0"/>
              <a:t> and Kazuhiro Ogata</a:t>
            </a:r>
            <a:r>
              <a:rPr lang="en-US" sz="2000" i="1" baseline="30000" dirty="0"/>
              <a:t>1</a:t>
            </a:r>
          </a:p>
          <a:p>
            <a:pPr algn="l">
              <a:spcBef>
                <a:spcPts val="1600"/>
              </a:spcBef>
            </a:pPr>
            <a:r>
              <a:rPr lang="en-US" sz="1800" i="1" baseline="30000" dirty="0"/>
              <a:t>1</a:t>
            </a:r>
            <a:r>
              <a:rPr lang="en-US" sz="1800" i="1" dirty="0"/>
              <a:t>Japan Advanced Institute of Science and Technology (JAIST), Ishikawa, Japan</a:t>
            </a:r>
          </a:p>
          <a:p>
            <a:pPr algn="l">
              <a:spcBef>
                <a:spcPts val="400"/>
              </a:spcBef>
            </a:pPr>
            <a:r>
              <a:rPr lang="en-US" sz="1800" i="1" baseline="30000" dirty="0"/>
              <a:t>2</a:t>
            </a:r>
            <a:r>
              <a:rPr lang="en-US" sz="1800" i="1" dirty="0"/>
              <a:t>VRAIN, </a:t>
            </a:r>
            <a:r>
              <a:rPr lang="en-US" sz="1800" i="1" dirty="0" err="1"/>
              <a:t>Universitat</a:t>
            </a:r>
            <a:r>
              <a:rPr lang="en-US" sz="1800" i="1" dirty="0"/>
              <a:t> </a:t>
            </a:r>
            <a:r>
              <a:rPr lang="en-US" sz="1800" i="1" dirty="0" err="1"/>
              <a:t>Politècnica</a:t>
            </a:r>
            <a:r>
              <a:rPr lang="en-US" sz="1800" i="1" dirty="0"/>
              <a:t> de </a:t>
            </a:r>
            <a:r>
              <a:rPr lang="en-US" sz="1800" i="1" dirty="0" err="1"/>
              <a:t>València</a:t>
            </a:r>
            <a:r>
              <a:rPr lang="en-US" sz="1800" i="1" dirty="0"/>
              <a:t>, Valencia, Spain</a:t>
            </a:r>
          </a:p>
        </p:txBody>
      </p:sp>
    </p:spTree>
    <p:extLst>
      <p:ext uri="{BB962C8B-B14F-4D97-AF65-F5344CB8AC3E}">
        <p14:creationId xmlns:p14="http://schemas.microsoft.com/office/powerpoint/2010/main" val="2953561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AC8B-ED73-3F44-9F32-5AA263059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518" y="312501"/>
            <a:ext cx="7886700" cy="877520"/>
          </a:xfrm>
        </p:spPr>
        <p:txBody>
          <a:bodyPr>
            <a:normAutofit/>
          </a:bodyPr>
          <a:lstStyle/>
          <a:p>
            <a:r>
              <a:rPr lang="en-US" sz="4000" dirty="0"/>
              <a:t>Hybrid PQ TLS specification: ECDH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73FF-FE22-C645-9D20-14D67FBF5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147" y="1424153"/>
            <a:ext cx="8254092" cy="4726389"/>
          </a:xfrm>
          <a:ln w="127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2000" i="1" dirty="0"/>
              <a:t>--- </a:t>
            </a:r>
            <a:r>
              <a:rPr lang="en-US" sz="1800" i="1" dirty="0">
                <a:effectLst/>
              </a:rPr>
              <a:t>points (on the curve), scalars, and ECDH shared keys</a:t>
            </a:r>
            <a:endParaRPr lang="en-US" sz="2000" i="1" dirty="0"/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  <a:tabLst>
                <a:tab pos="974725" algn="l"/>
              </a:tabLst>
            </a:pPr>
            <a:r>
              <a:rPr lang="en-US" sz="2000" b="1" dirty="0"/>
              <a:t>sorts</a:t>
            </a:r>
            <a:r>
              <a:rPr lang="en-US" sz="2000" dirty="0"/>
              <a:t> 	Point Scalar </a:t>
            </a:r>
            <a:r>
              <a:rPr lang="en-US" sz="2000" dirty="0" err="1"/>
              <a:t>ECKey</a:t>
            </a:r>
            <a:r>
              <a:rPr lang="en-US" sz="2000" dirty="0"/>
              <a:t> . 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  <a:tabLst>
                <a:tab pos="974725" algn="l"/>
              </a:tabLst>
            </a:pPr>
            <a:r>
              <a:rPr lang="en-US" sz="2000" b="1" dirty="0" err="1"/>
              <a:t>subsort</a:t>
            </a:r>
            <a:r>
              <a:rPr lang="en-US" sz="2000" dirty="0"/>
              <a:t> 	Point &lt; </a:t>
            </a:r>
            <a:r>
              <a:rPr lang="en-US" sz="2000" dirty="0" err="1"/>
              <a:t>ECKey</a:t>
            </a:r>
            <a:r>
              <a:rPr lang="en-US" sz="2000" dirty="0"/>
              <a:t> .</a:t>
            </a:r>
          </a:p>
          <a:p>
            <a:pPr marL="0" indent="0">
              <a:lnSpc>
                <a:spcPct val="100000"/>
              </a:lnSpc>
              <a:buNone/>
              <a:tabLst>
                <a:tab pos="704850" algn="l"/>
                <a:tab pos="4256088" algn="l"/>
              </a:tabLst>
            </a:pPr>
            <a:r>
              <a:rPr lang="en-US" sz="2000" b="1" dirty="0"/>
              <a:t>op</a:t>
            </a:r>
            <a:r>
              <a:rPr lang="en-US" sz="2000" dirty="0"/>
              <a:t> p 	: -&gt; Point .	</a:t>
            </a:r>
            <a:r>
              <a:rPr lang="en-US" sz="2000" i="1" dirty="0"/>
              <a:t>--- </a:t>
            </a:r>
            <a:r>
              <a:rPr lang="en-US" sz="1800" i="1" dirty="0">
                <a:effectLst/>
                <a:latin typeface="LibertinusSerif"/>
              </a:rPr>
              <a:t>the point generator</a:t>
            </a:r>
            <a:br>
              <a:rPr lang="en-US" sz="2000" dirty="0"/>
            </a:br>
            <a:r>
              <a:rPr lang="en-US" sz="2000" b="1" dirty="0"/>
              <a:t>op</a:t>
            </a:r>
            <a:r>
              <a:rPr lang="en-US" sz="2000" dirty="0"/>
              <a:t> </a:t>
            </a:r>
            <a:r>
              <a:rPr lang="en-US" sz="2000" dirty="0" err="1"/>
              <a:t>sk</a:t>
            </a:r>
            <a:r>
              <a:rPr lang="en-US" sz="2000" dirty="0"/>
              <a:t> 	: Name Fresh -&gt; Scalar [frozen] .	</a:t>
            </a:r>
            <a:r>
              <a:rPr lang="en-US" sz="1800" i="1" dirty="0"/>
              <a:t>--- a </a:t>
            </a:r>
            <a:r>
              <a:rPr lang="en-US" sz="1800" i="1" dirty="0">
                <a:effectLst/>
              </a:rPr>
              <a:t>unique scalar serving as a secret key</a:t>
            </a:r>
            <a:endParaRPr lang="en-US" sz="1800" dirty="0"/>
          </a:p>
          <a:p>
            <a:pPr marL="0" indent="0">
              <a:lnSpc>
                <a:spcPct val="100000"/>
              </a:lnSpc>
              <a:buNone/>
              <a:tabLst>
                <a:tab pos="5949950" algn="l"/>
              </a:tabLst>
            </a:pPr>
            <a:r>
              <a:rPr lang="en-US" sz="1800" i="1" dirty="0"/>
              <a:t>--- </a:t>
            </a:r>
            <a:r>
              <a:rPr lang="en-US" sz="1800" dirty="0"/>
              <a:t>gen(p, s) </a:t>
            </a:r>
            <a:r>
              <a:rPr lang="en-US" sz="1800" i="1" dirty="0"/>
              <a:t>produces a public key </a:t>
            </a:r>
            <a:r>
              <a:rPr lang="en-US" sz="1800" dirty="0"/>
              <a:t>pk</a:t>
            </a:r>
            <a:r>
              <a:rPr lang="en-US" sz="1800" i="1" dirty="0"/>
              <a:t> (to send to the </a:t>
            </a:r>
            <a:r>
              <a:rPr lang="en-US" sz="1800" i="1" dirty="0">
                <a:effectLst/>
              </a:rPr>
              <a:t>opposite peer)</a:t>
            </a:r>
            <a:endParaRPr lang="en-US" sz="1800" i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949950" algn="l"/>
              </a:tabLst>
            </a:pPr>
            <a:r>
              <a:rPr lang="en-US" sz="1800" i="1" dirty="0"/>
              <a:t>--- </a:t>
            </a:r>
            <a:r>
              <a:rPr lang="en-US" sz="1800" dirty="0"/>
              <a:t>gen(pk, s) </a:t>
            </a:r>
            <a:r>
              <a:rPr lang="en-US" sz="1800" i="1" dirty="0"/>
              <a:t>produces a shared key (where </a:t>
            </a:r>
            <a:r>
              <a:rPr lang="en-US" sz="1800" dirty="0"/>
              <a:t>pk </a:t>
            </a:r>
            <a:r>
              <a:rPr lang="en-US" sz="1800" i="1" dirty="0"/>
              <a:t>is received from the opposite peer)</a:t>
            </a:r>
            <a:br>
              <a:rPr lang="en-US" sz="2000" dirty="0"/>
            </a:br>
            <a:r>
              <a:rPr lang="en-US" sz="2000" b="1" dirty="0"/>
              <a:t>op</a:t>
            </a:r>
            <a:r>
              <a:rPr lang="en-US" sz="2000" dirty="0"/>
              <a:t> gen : Point Scalar -&gt; Point [frozen] .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  <a:tabLst>
                <a:tab pos="5949950" algn="l"/>
              </a:tabLst>
            </a:pPr>
            <a:r>
              <a:rPr lang="en-US" sz="2000" i="1" dirty="0"/>
              <a:t>--- </a:t>
            </a:r>
            <a:r>
              <a:rPr lang="en-US" sz="1800" i="1" dirty="0">
                <a:effectLst/>
                <a:latin typeface="LibertinusSerif"/>
              </a:rPr>
              <a:t>multiplication on scalars. </a:t>
            </a:r>
            <a:br>
              <a:rPr lang="en-US" sz="2000" dirty="0"/>
            </a:br>
            <a:r>
              <a:rPr lang="en-US" sz="2000" b="1" dirty="0"/>
              <a:t>op</a:t>
            </a:r>
            <a:r>
              <a:rPr lang="en-US" sz="2000" dirty="0"/>
              <a:t> _*_ : Scalar Scalar -&gt; Scalar [frozen </a:t>
            </a:r>
            <a:r>
              <a:rPr lang="en-US" sz="2000" dirty="0" err="1"/>
              <a:t>assoc</a:t>
            </a:r>
            <a:r>
              <a:rPr lang="en-US" sz="2000" dirty="0"/>
              <a:t> comm] . </a:t>
            </a:r>
          </a:p>
          <a:p>
            <a:pPr marL="0" indent="0">
              <a:lnSpc>
                <a:spcPct val="100000"/>
              </a:lnSpc>
              <a:spcBef>
                <a:spcPts val="1400"/>
              </a:spcBef>
              <a:buNone/>
              <a:tabLst>
                <a:tab pos="5502275" algn="l"/>
              </a:tabLst>
            </a:pPr>
            <a:r>
              <a:rPr lang="en-US" sz="1800" i="1" dirty="0"/>
              <a:t>--- algebraic properties of ECDH 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  <a:tabLst>
                <a:tab pos="5502275" algn="l"/>
              </a:tabLst>
            </a:pPr>
            <a:r>
              <a:rPr lang="en-US" sz="2000" b="1" dirty="0"/>
              <a:t>eq</a:t>
            </a:r>
            <a:r>
              <a:rPr lang="en-US" sz="2000" dirty="0"/>
              <a:t> gen(gen(</a:t>
            </a:r>
            <a:r>
              <a:rPr lang="en-US" sz="2000" dirty="0" err="1"/>
              <a:t>P:Point</a:t>
            </a:r>
            <a:r>
              <a:rPr lang="en-US" sz="2000" dirty="0"/>
              <a:t>, K1:Scalar), K2:Scalar)</a:t>
            </a:r>
            <a:r>
              <a:rPr lang="en-US" sz="2000" dirty="0">
                <a:highlight>
                  <a:srgbClr val="FFFF00"/>
                </a:highlight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  <a:tabLst>
                <a:tab pos="5502275" algn="l"/>
              </a:tabLst>
            </a:pPr>
            <a:r>
              <a:rPr lang="en-US" sz="2000" dirty="0"/>
              <a:t>          = gen(</a:t>
            </a:r>
            <a:r>
              <a:rPr lang="en-US" sz="2000" dirty="0" err="1"/>
              <a:t>P:Point</a:t>
            </a:r>
            <a:r>
              <a:rPr lang="en-US" sz="2000" dirty="0"/>
              <a:t>, K1:Scalar * K2:Scalar) [variant] .</a:t>
            </a:r>
          </a:p>
        </p:txBody>
      </p:sp>
    </p:spTree>
    <p:extLst>
      <p:ext uri="{BB962C8B-B14F-4D97-AF65-F5344CB8AC3E}">
        <p14:creationId xmlns:p14="http://schemas.microsoft.com/office/powerpoint/2010/main" val="2563300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AC8B-ED73-3F44-9F32-5AA263059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891" y="327254"/>
            <a:ext cx="7886700" cy="877520"/>
          </a:xfrm>
        </p:spPr>
        <p:txBody>
          <a:bodyPr>
            <a:normAutofit/>
          </a:bodyPr>
          <a:lstStyle/>
          <a:p>
            <a:r>
              <a:rPr lang="en-US" sz="4000" dirty="0"/>
              <a:t>Hybrid PQ TLS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73FF-FE22-C645-9D20-14D67FBF5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147" y="1455029"/>
            <a:ext cx="8239564" cy="3900742"/>
          </a:xfrm>
          <a:ln w="127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i="1" dirty="0"/>
              <a:t>--- Pre-Master Secrets &amp; Master Secrets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798513" algn="l"/>
              </a:tabLst>
            </a:pPr>
            <a:r>
              <a:rPr lang="en-US" sz="2000" b="1" dirty="0"/>
              <a:t>op</a:t>
            </a:r>
            <a:r>
              <a:rPr lang="en-US" sz="2000" dirty="0"/>
              <a:t> </a:t>
            </a:r>
            <a:r>
              <a:rPr lang="en-US" sz="2000" dirty="0" err="1"/>
              <a:t>pms</a:t>
            </a:r>
            <a:r>
              <a:rPr lang="en-US" sz="2000" dirty="0"/>
              <a:t>		: </a:t>
            </a:r>
            <a:r>
              <a:rPr lang="en-US" sz="2000" dirty="0" err="1"/>
              <a:t>ECKey</a:t>
            </a:r>
            <a:r>
              <a:rPr lang="en-US" sz="2000" dirty="0"/>
              <a:t> </a:t>
            </a:r>
            <a:r>
              <a:rPr lang="en-US" sz="2000" dirty="0" err="1"/>
              <a:t>PqKey</a:t>
            </a:r>
            <a:r>
              <a:rPr lang="en-US" sz="2000" dirty="0"/>
              <a:t> -&gt; </a:t>
            </a:r>
            <a:r>
              <a:rPr lang="en-US" sz="2000" dirty="0" err="1"/>
              <a:t>PreMasterSecret</a:t>
            </a:r>
            <a:r>
              <a:rPr lang="en-US" sz="2000" dirty="0"/>
              <a:t> [frozen] .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  <a:tabLst>
                <a:tab pos="798513" algn="l"/>
              </a:tabLst>
            </a:pPr>
            <a:r>
              <a:rPr lang="en-US" sz="2000" b="1" dirty="0"/>
              <a:t>op</a:t>
            </a:r>
            <a:r>
              <a:rPr lang="en-US" sz="2000" dirty="0"/>
              <a:t> </a:t>
            </a:r>
            <a:r>
              <a:rPr lang="en-US" sz="2000" dirty="0" err="1"/>
              <a:t>ms</a:t>
            </a:r>
            <a:r>
              <a:rPr lang="en-US" sz="2000" dirty="0"/>
              <a:t>   	: </a:t>
            </a:r>
            <a:r>
              <a:rPr lang="en-US" sz="2000" dirty="0" err="1"/>
              <a:t>PreMasterSecret</a:t>
            </a:r>
            <a:r>
              <a:rPr lang="en-US" sz="2000" dirty="0"/>
              <a:t> Rand Rand </a:t>
            </a:r>
            <a:r>
              <a:rPr lang="en-US" sz="2000" dirty="0" err="1"/>
              <a:t>ECKey</a:t>
            </a:r>
            <a:r>
              <a:rPr lang="en-US" sz="2000" dirty="0"/>
              <a:t> Cipher -&gt; </a:t>
            </a:r>
            <a:r>
              <a:rPr lang="en-US" sz="2000" dirty="0" err="1"/>
              <a:t>MasterSecret</a:t>
            </a:r>
            <a:r>
              <a:rPr lang="en-US" sz="2000" dirty="0"/>
              <a:t> [frozen] 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i="1" dirty="0"/>
              <a:t>--- signature, certificates, </a:t>
            </a:r>
            <a:r>
              <a:rPr lang="en-US" sz="1800" i="1" dirty="0" err="1"/>
              <a:t>randoms</a:t>
            </a:r>
            <a:r>
              <a:rPr lang="en-US" sz="1800" i="1" dirty="0"/>
              <a:t>, and session IDs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881063" algn="l"/>
                <a:tab pos="2398713" algn="l"/>
                <a:tab pos="3773488" algn="l"/>
                <a:tab pos="4127500" algn="l"/>
              </a:tabLst>
            </a:pPr>
            <a:r>
              <a:rPr lang="en-US" sz="2000" b="1" dirty="0"/>
              <a:t>op</a:t>
            </a:r>
            <a:r>
              <a:rPr lang="en-US" sz="2000" dirty="0"/>
              <a:t> sig 	: Name Msg 	-&gt; Msg 	[frozen]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881063" algn="l"/>
                <a:tab pos="2398713" algn="l"/>
                <a:tab pos="3773488" algn="l"/>
                <a:tab pos="4127500" algn="l"/>
              </a:tabLst>
            </a:pPr>
            <a:r>
              <a:rPr lang="en-US" sz="2000" b="1" dirty="0"/>
              <a:t>op</a:t>
            </a:r>
            <a:r>
              <a:rPr lang="en-US" sz="2000" dirty="0"/>
              <a:t> cert 	: Name 	-&gt; Cert 	[frozen]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881063" algn="l"/>
                <a:tab pos="2398713" algn="l"/>
                <a:tab pos="3773488" algn="l"/>
                <a:tab pos="4127500" algn="l"/>
              </a:tabLst>
            </a:pPr>
            <a:r>
              <a:rPr lang="en-US" sz="2000" b="1" dirty="0"/>
              <a:t>op</a:t>
            </a:r>
            <a:r>
              <a:rPr lang="en-US" sz="2000" dirty="0"/>
              <a:t> </a:t>
            </a:r>
            <a:r>
              <a:rPr lang="en-US" sz="2000" dirty="0" err="1"/>
              <a:t>rd</a:t>
            </a:r>
            <a:r>
              <a:rPr lang="en-US" sz="2000" dirty="0"/>
              <a:t> 	: Name Fresh 	-&gt; Rand 	[frozen]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881063" algn="l"/>
                <a:tab pos="2398713" algn="l"/>
                <a:tab pos="3773488" algn="l"/>
                <a:tab pos="4127500" algn="l"/>
              </a:tabLst>
            </a:pPr>
            <a:r>
              <a:rPr lang="en-US" sz="2000" b="1" dirty="0"/>
              <a:t>op</a:t>
            </a:r>
            <a:r>
              <a:rPr lang="en-US" sz="2000" dirty="0"/>
              <a:t> </a:t>
            </a:r>
            <a:r>
              <a:rPr lang="en-US" sz="2000" dirty="0" err="1"/>
              <a:t>sess</a:t>
            </a:r>
            <a:r>
              <a:rPr lang="en-US" sz="2000" dirty="0"/>
              <a:t> 	: Name Fresh 	-&gt; Session 	[frozen] .</a:t>
            </a:r>
          </a:p>
          <a:p>
            <a:pPr marL="0" indent="0">
              <a:lnSpc>
                <a:spcPct val="100000"/>
              </a:lnSpc>
              <a:buNone/>
              <a:tabLst>
                <a:tab pos="4127500" algn="l"/>
              </a:tabLst>
            </a:pPr>
            <a:r>
              <a:rPr lang="en-US" sz="1800" i="1" dirty="0"/>
              <a:t>--- encryption &amp; decryption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881063" algn="l"/>
                <a:tab pos="3021013" algn="l"/>
                <a:tab pos="5949950" algn="l"/>
              </a:tabLst>
            </a:pPr>
            <a:r>
              <a:rPr lang="en-US" sz="2000" b="1" dirty="0"/>
              <a:t>op</a:t>
            </a:r>
            <a:r>
              <a:rPr lang="en-US" sz="2000" dirty="0"/>
              <a:t> enc 	: </a:t>
            </a:r>
            <a:r>
              <a:rPr lang="en-US" sz="2000" dirty="0" err="1"/>
              <a:t>MasterSecret</a:t>
            </a:r>
            <a:r>
              <a:rPr lang="en-US" sz="2000" dirty="0"/>
              <a:t> Msg 	-&gt; Msg [frozen]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881063" algn="l"/>
                <a:tab pos="3021013" algn="l"/>
                <a:tab pos="5949950" algn="l"/>
              </a:tabLst>
            </a:pPr>
            <a:r>
              <a:rPr lang="en-US" sz="2000" b="1" dirty="0"/>
              <a:t>op</a:t>
            </a:r>
            <a:r>
              <a:rPr lang="en-US" sz="2000" dirty="0"/>
              <a:t> dec 	: </a:t>
            </a:r>
            <a:r>
              <a:rPr lang="en-US" sz="2000" dirty="0" err="1"/>
              <a:t>MasterSecret</a:t>
            </a:r>
            <a:r>
              <a:rPr lang="en-US" sz="2000" dirty="0"/>
              <a:t> Msg 	-&gt; Msg [frozen] .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  <a:tabLst>
                <a:tab pos="5949950" algn="l"/>
              </a:tabLs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82977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AC8B-ED73-3F44-9F32-5AA263059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143" y="314623"/>
            <a:ext cx="8293244" cy="87752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Protocol execution specification: client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73FF-FE22-C645-9D20-14D67FBF5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024" y="1134393"/>
            <a:ext cx="6496544" cy="5515788"/>
          </a:xfrm>
          <a:ln w="1270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b="1" dirty="0"/>
              <a:t>eq</a:t>
            </a:r>
            <a:r>
              <a:rPr lang="en-US" sz="1800" dirty="0"/>
              <a:t> STRANDS-PROTOCOL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dirty="0"/>
              <a:t>= :: r1,r2,r3 ::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dirty="0"/>
              <a:t>[ nil |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dirty="0"/>
              <a:t>+(</a:t>
            </a:r>
            <a:r>
              <a:rPr lang="en-US" sz="1800" dirty="0" err="1"/>
              <a:t>ch</a:t>
            </a:r>
            <a:r>
              <a:rPr lang="en-US" sz="1800" dirty="0"/>
              <a:t> ; </a:t>
            </a:r>
            <a:r>
              <a:rPr lang="en-US" sz="1800" dirty="0" err="1"/>
              <a:t>rd</a:t>
            </a:r>
            <a:r>
              <a:rPr lang="en-US" sz="1800" dirty="0"/>
              <a:t>(C,r1)),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dirty="0"/>
              <a:t>-(</a:t>
            </a:r>
            <a:r>
              <a:rPr lang="en-US" sz="1800" dirty="0" err="1"/>
              <a:t>sh</a:t>
            </a:r>
            <a:r>
              <a:rPr lang="en-US" sz="1800" dirty="0"/>
              <a:t> ; N ; SS),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dirty="0"/>
              <a:t>-(</a:t>
            </a:r>
            <a:r>
              <a:rPr lang="en-US" sz="1800" dirty="0" err="1"/>
              <a:t>sc</a:t>
            </a:r>
            <a:r>
              <a:rPr lang="en-US" sz="1800" dirty="0"/>
              <a:t> ; cert(S)),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dirty="0"/>
              <a:t>-(</a:t>
            </a:r>
            <a:r>
              <a:rPr lang="en-US" sz="1800" dirty="0" err="1"/>
              <a:t>ske</a:t>
            </a:r>
            <a:r>
              <a:rPr lang="en-US" sz="1800" dirty="0"/>
              <a:t> ; PK1 ; PK2 ; sig(S, PK1 ; PK2 ; </a:t>
            </a:r>
            <a:r>
              <a:rPr lang="en-US" sz="1800" dirty="0" err="1"/>
              <a:t>rd</a:t>
            </a:r>
            <a:r>
              <a:rPr lang="en-US" sz="1800" dirty="0"/>
              <a:t>(C,r1) ; N)),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dirty="0"/>
              <a:t>+(</a:t>
            </a:r>
            <a:r>
              <a:rPr lang="en-US" sz="1800" dirty="0" err="1"/>
              <a:t>cke</a:t>
            </a:r>
            <a:r>
              <a:rPr lang="en-US" sz="1800" dirty="0"/>
              <a:t> ; gen(p, </a:t>
            </a:r>
            <a:r>
              <a:rPr lang="en-US" sz="1800" dirty="0" err="1"/>
              <a:t>sk</a:t>
            </a:r>
            <a:r>
              <a:rPr lang="en-US" sz="1800" dirty="0"/>
              <a:t>(C,r2)) ; cipher(PK2, </a:t>
            </a:r>
            <a:r>
              <a:rPr lang="en-US" sz="1800" dirty="0" err="1"/>
              <a:t>pqSk</a:t>
            </a:r>
            <a:r>
              <a:rPr lang="en-US" sz="1800" dirty="0"/>
              <a:t>(C,r3))),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dirty="0"/>
              <a:t>+(</a:t>
            </a:r>
            <a:r>
              <a:rPr lang="en-US" sz="1800" dirty="0" err="1"/>
              <a:t>cf</a:t>
            </a:r>
            <a:r>
              <a:rPr lang="en-US" sz="1800" dirty="0"/>
              <a:t> ; enc</a:t>
            </a:r>
            <a:r>
              <a:rPr lang="en-US" sz="1800" b="1" dirty="0">
                <a:solidFill>
                  <a:srgbClr val="00FDFF"/>
                </a:solidFill>
              </a:rPr>
              <a:t>(</a:t>
            </a:r>
            <a:r>
              <a:rPr lang="en-US" sz="1800" dirty="0" err="1"/>
              <a:t>ms</a:t>
            </a:r>
            <a:r>
              <a:rPr lang="en-US" sz="1800" b="1" dirty="0">
                <a:solidFill>
                  <a:srgbClr val="FF0000"/>
                </a:solidFill>
              </a:rPr>
              <a:t>(</a:t>
            </a:r>
            <a:r>
              <a:rPr lang="en-US" sz="1800" dirty="0" err="1"/>
              <a:t>pms</a:t>
            </a:r>
            <a:r>
              <a:rPr lang="en-US" sz="1800" b="1" dirty="0">
                <a:solidFill>
                  <a:srgbClr val="FF40FF"/>
                </a:solidFill>
              </a:rPr>
              <a:t>(</a:t>
            </a:r>
            <a:r>
              <a:rPr lang="en-US" sz="1800" dirty="0"/>
              <a:t>gen(PK1, </a:t>
            </a:r>
            <a:r>
              <a:rPr lang="en-US" sz="1800" dirty="0" err="1"/>
              <a:t>sk</a:t>
            </a:r>
            <a:r>
              <a:rPr lang="en-US" sz="1800" dirty="0"/>
              <a:t>(C,r2)), </a:t>
            </a:r>
            <a:r>
              <a:rPr lang="en-US" sz="1800" dirty="0" err="1"/>
              <a:t>pqKey</a:t>
            </a:r>
            <a:r>
              <a:rPr lang="en-US" sz="1800" dirty="0"/>
              <a:t>(PK2, </a:t>
            </a:r>
            <a:r>
              <a:rPr lang="en-US" sz="1800" dirty="0" err="1"/>
              <a:t>pqSk</a:t>
            </a:r>
            <a:r>
              <a:rPr lang="en-US" sz="1800" dirty="0"/>
              <a:t>(C,r3)) </a:t>
            </a:r>
            <a:r>
              <a:rPr lang="en-US" sz="1800" b="1" dirty="0">
                <a:solidFill>
                  <a:srgbClr val="FF40FF"/>
                </a:solidFill>
              </a:rPr>
              <a:t>)</a:t>
            </a:r>
            <a:r>
              <a:rPr lang="en-US" sz="1800" dirty="0"/>
              <a:t>,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rd</a:t>
            </a:r>
            <a:r>
              <a:rPr lang="en-US" sz="1800" dirty="0"/>
              <a:t>(C,r1), N, gen(</a:t>
            </a:r>
            <a:r>
              <a:rPr lang="en-US" sz="1800" dirty="0" err="1"/>
              <a:t>p,sk</a:t>
            </a:r>
            <a:r>
              <a:rPr lang="en-US" sz="1800" dirty="0"/>
              <a:t>(C,r2)), cipher(PK2, </a:t>
            </a:r>
            <a:r>
              <a:rPr lang="en-US" sz="1800" dirty="0" err="1"/>
              <a:t>pqSk</a:t>
            </a:r>
            <a:r>
              <a:rPr lang="en-US" sz="1800" dirty="0"/>
              <a:t>(C,r3)) </a:t>
            </a:r>
            <a:r>
              <a:rPr lang="en-US" sz="1800" b="1" dirty="0">
                <a:solidFill>
                  <a:srgbClr val="FF0000"/>
                </a:solidFill>
              </a:rPr>
              <a:t>)</a:t>
            </a:r>
            <a:r>
              <a:rPr lang="en-US" sz="1800" dirty="0"/>
              <a:t>,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dirty="0"/>
              <a:t>        (</a:t>
            </a:r>
            <a:r>
              <a:rPr lang="en-US" sz="1800" dirty="0" err="1"/>
              <a:t>ch</a:t>
            </a:r>
            <a:r>
              <a:rPr lang="en-US" sz="1800" dirty="0"/>
              <a:t> ; </a:t>
            </a:r>
            <a:r>
              <a:rPr lang="en-US" sz="1800" dirty="0" err="1"/>
              <a:t>rd</a:t>
            </a:r>
            <a:r>
              <a:rPr lang="en-US" sz="1800" dirty="0"/>
              <a:t>(C,r1)) ++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dirty="0"/>
              <a:t>        (</a:t>
            </a:r>
            <a:r>
              <a:rPr lang="en-US" sz="1800" dirty="0" err="1"/>
              <a:t>sh</a:t>
            </a:r>
            <a:r>
              <a:rPr lang="en-US" sz="1800" dirty="0"/>
              <a:t> ; N ; SS) ++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dirty="0"/>
              <a:t>        (</a:t>
            </a:r>
            <a:r>
              <a:rPr lang="en-US" sz="1800" dirty="0" err="1"/>
              <a:t>sc</a:t>
            </a:r>
            <a:r>
              <a:rPr lang="en-US" sz="1800" dirty="0"/>
              <a:t> ; cert(S)) ++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dirty="0"/>
              <a:t>        (</a:t>
            </a:r>
            <a:r>
              <a:rPr lang="en-US" sz="1800" dirty="0" err="1"/>
              <a:t>ske</a:t>
            </a:r>
            <a:r>
              <a:rPr lang="en-US" sz="1800" dirty="0"/>
              <a:t> ; PK1 ; PK2 ; sig(S, PK1 ; PK2 ; </a:t>
            </a:r>
            <a:r>
              <a:rPr lang="en-US" sz="1800" dirty="0" err="1"/>
              <a:t>rd</a:t>
            </a:r>
            <a:r>
              <a:rPr lang="en-US" sz="1800" dirty="0"/>
              <a:t>(C,r1) ; N)) ++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dirty="0"/>
              <a:t>        (</a:t>
            </a:r>
            <a:r>
              <a:rPr lang="en-US" sz="1800" dirty="0" err="1"/>
              <a:t>cke</a:t>
            </a:r>
            <a:r>
              <a:rPr lang="en-US" sz="1800" dirty="0"/>
              <a:t> ; gen(</a:t>
            </a:r>
            <a:r>
              <a:rPr lang="en-US" sz="1800" dirty="0" err="1"/>
              <a:t>p,sk</a:t>
            </a:r>
            <a:r>
              <a:rPr lang="en-US" sz="1800" dirty="0"/>
              <a:t>(C,r2)) ; cipher(PK2, </a:t>
            </a:r>
            <a:r>
              <a:rPr lang="en-US" sz="1800" dirty="0" err="1"/>
              <a:t>pqSk</a:t>
            </a:r>
            <a:r>
              <a:rPr lang="en-US" sz="1800" dirty="0"/>
              <a:t>(C,r3)) ) </a:t>
            </a:r>
            <a:r>
              <a:rPr lang="en-US" sz="1800" b="1" dirty="0">
                <a:solidFill>
                  <a:srgbClr val="00FDFF"/>
                </a:solidFill>
              </a:rPr>
              <a:t>)</a:t>
            </a: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. . .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01186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AC8B-ED73-3F44-9F32-5AA263059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143" y="322128"/>
            <a:ext cx="8519385" cy="87752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Protocol execution specification: server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73FF-FE22-C645-9D20-14D67FBF5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024" y="1134393"/>
            <a:ext cx="6496544" cy="5515788"/>
          </a:xfrm>
          <a:ln w="1270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:: r1,r2,r3,r4 ::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[ nil |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dirty="0"/>
              <a:t>-(</a:t>
            </a:r>
            <a:r>
              <a:rPr lang="en-US" sz="1800" dirty="0" err="1"/>
              <a:t>ch</a:t>
            </a:r>
            <a:r>
              <a:rPr lang="en-US" sz="1800" dirty="0"/>
              <a:t> ; N),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dirty="0"/>
              <a:t>+(</a:t>
            </a:r>
            <a:r>
              <a:rPr lang="en-US" sz="1800" dirty="0" err="1"/>
              <a:t>sh</a:t>
            </a:r>
            <a:r>
              <a:rPr lang="en-US" sz="1800" dirty="0"/>
              <a:t> ; </a:t>
            </a:r>
            <a:r>
              <a:rPr lang="en-US" sz="1800" dirty="0" err="1"/>
              <a:t>rd</a:t>
            </a:r>
            <a:r>
              <a:rPr lang="en-US" sz="1800" dirty="0"/>
              <a:t>(S,r1) ; </a:t>
            </a:r>
            <a:r>
              <a:rPr lang="en-US" sz="1800" dirty="0" err="1"/>
              <a:t>sess</a:t>
            </a:r>
            <a:r>
              <a:rPr lang="en-US" sz="1800" dirty="0"/>
              <a:t>(S,r2)),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dirty="0"/>
              <a:t>+(</a:t>
            </a:r>
            <a:r>
              <a:rPr lang="en-US" sz="1800" dirty="0" err="1"/>
              <a:t>sc</a:t>
            </a:r>
            <a:r>
              <a:rPr lang="en-US" sz="1800" dirty="0"/>
              <a:t> ; cert(S)),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dirty="0"/>
              <a:t>+(</a:t>
            </a:r>
            <a:r>
              <a:rPr lang="en-US" sz="1800" dirty="0" err="1"/>
              <a:t>ske</a:t>
            </a:r>
            <a:r>
              <a:rPr lang="en-US" sz="1800" dirty="0"/>
              <a:t> ; gen(</a:t>
            </a:r>
            <a:r>
              <a:rPr lang="en-US" sz="1800" dirty="0" err="1"/>
              <a:t>p,sk</a:t>
            </a:r>
            <a:r>
              <a:rPr lang="en-US" sz="1800" dirty="0"/>
              <a:t>(S,r3)) ; </a:t>
            </a:r>
            <a:r>
              <a:rPr lang="en-US" sz="1800" dirty="0" err="1"/>
              <a:t>pqPk</a:t>
            </a:r>
            <a:r>
              <a:rPr lang="en-US" sz="1800" dirty="0"/>
              <a:t>(</a:t>
            </a:r>
            <a:r>
              <a:rPr lang="en-US" sz="1800" dirty="0" err="1"/>
              <a:t>pqSk</a:t>
            </a:r>
            <a:r>
              <a:rPr lang="en-US" sz="1800" dirty="0"/>
              <a:t>(S,r4)) 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dirty="0"/>
              <a:t>       sig(S, gen(</a:t>
            </a:r>
            <a:r>
              <a:rPr lang="en-US" sz="1800" dirty="0" err="1"/>
              <a:t>p,sk</a:t>
            </a:r>
            <a:r>
              <a:rPr lang="en-US" sz="1800" dirty="0"/>
              <a:t>(S,r3)) ; </a:t>
            </a:r>
            <a:r>
              <a:rPr lang="en-US" sz="1800" dirty="0" err="1"/>
              <a:t>pqPk</a:t>
            </a:r>
            <a:r>
              <a:rPr lang="en-US" sz="1800" dirty="0"/>
              <a:t>(</a:t>
            </a:r>
            <a:r>
              <a:rPr lang="en-US" sz="1800" dirty="0" err="1"/>
              <a:t>pqSk</a:t>
            </a:r>
            <a:r>
              <a:rPr lang="en-US" sz="1800" dirty="0"/>
              <a:t>(S,r4)) ; N ; </a:t>
            </a:r>
            <a:r>
              <a:rPr lang="en-US" sz="1800" dirty="0" err="1"/>
              <a:t>rd</a:t>
            </a:r>
            <a:r>
              <a:rPr lang="en-US" sz="1800" dirty="0"/>
              <a:t>(S,r1))),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dirty="0"/>
              <a:t>-(</a:t>
            </a:r>
            <a:r>
              <a:rPr lang="en-US" sz="1800" dirty="0" err="1"/>
              <a:t>cke</a:t>
            </a:r>
            <a:r>
              <a:rPr lang="en-US" sz="1800" dirty="0"/>
              <a:t> ; PK1 ; CP),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dirty="0"/>
              <a:t>-(</a:t>
            </a:r>
            <a:r>
              <a:rPr lang="en-US" sz="1800" dirty="0" err="1"/>
              <a:t>cf</a:t>
            </a:r>
            <a:r>
              <a:rPr lang="en-US" sz="1800" dirty="0"/>
              <a:t> ; enc</a:t>
            </a:r>
            <a:r>
              <a:rPr lang="en-US" sz="1800" b="1" dirty="0">
                <a:solidFill>
                  <a:srgbClr val="00FDFF"/>
                </a:solidFill>
              </a:rPr>
              <a:t>(</a:t>
            </a:r>
            <a:r>
              <a:rPr lang="en-US" sz="1800" dirty="0" err="1"/>
              <a:t>ms</a:t>
            </a:r>
            <a:r>
              <a:rPr lang="en-US" sz="1800" b="1" dirty="0">
                <a:solidFill>
                  <a:srgbClr val="FF0000"/>
                </a:solidFill>
              </a:rPr>
              <a:t>(</a:t>
            </a:r>
            <a:r>
              <a:rPr lang="en-US" sz="1800" dirty="0" err="1"/>
              <a:t>pms</a:t>
            </a:r>
            <a:r>
              <a:rPr lang="en-US" sz="1800" b="1" dirty="0">
                <a:solidFill>
                  <a:srgbClr val="FF40FF"/>
                </a:solidFill>
              </a:rPr>
              <a:t>(</a:t>
            </a:r>
            <a:r>
              <a:rPr lang="en-US" sz="1800" dirty="0"/>
              <a:t>gen(PK1,sk(S,r3)), </a:t>
            </a:r>
            <a:r>
              <a:rPr lang="en-US" sz="1800" dirty="0" err="1"/>
              <a:t>decap</a:t>
            </a:r>
            <a:r>
              <a:rPr lang="en-US" sz="1800" dirty="0"/>
              <a:t>(CP, </a:t>
            </a:r>
            <a:r>
              <a:rPr lang="en-US" sz="1800" dirty="0" err="1"/>
              <a:t>pqSk</a:t>
            </a:r>
            <a:r>
              <a:rPr lang="en-US" sz="1800" dirty="0"/>
              <a:t>(S,r4))</a:t>
            </a:r>
            <a:r>
              <a:rPr lang="en-US" sz="1800" b="1" dirty="0">
                <a:solidFill>
                  <a:srgbClr val="FF40FF"/>
                </a:solidFill>
              </a:rPr>
              <a:t>)</a:t>
            </a:r>
            <a:r>
              <a:rPr lang="en-US" sz="1800" dirty="0"/>
              <a:t>,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dirty="0"/>
              <a:t>           N, </a:t>
            </a:r>
            <a:r>
              <a:rPr lang="en-US" sz="1800" dirty="0" err="1"/>
              <a:t>rd</a:t>
            </a:r>
            <a:r>
              <a:rPr lang="en-US" sz="1800" dirty="0"/>
              <a:t>(S,r1), PK1, CP </a:t>
            </a:r>
            <a:r>
              <a:rPr lang="en-US" sz="1800" b="1" dirty="0">
                <a:solidFill>
                  <a:srgbClr val="FF0000"/>
                </a:solidFill>
              </a:rPr>
              <a:t>)</a:t>
            </a:r>
            <a:r>
              <a:rPr lang="en-US" sz="1800" dirty="0"/>
              <a:t>,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dirty="0"/>
              <a:t>      (</a:t>
            </a:r>
            <a:r>
              <a:rPr lang="en-US" sz="1800" dirty="0" err="1"/>
              <a:t>ch</a:t>
            </a:r>
            <a:r>
              <a:rPr lang="en-US" sz="1800" dirty="0"/>
              <a:t> ; N) ++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dirty="0"/>
              <a:t>      (</a:t>
            </a:r>
            <a:r>
              <a:rPr lang="en-US" sz="1800" dirty="0" err="1"/>
              <a:t>sh</a:t>
            </a:r>
            <a:r>
              <a:rPr lang="en-US" sz="1800" dirty="0"/>
              <a:t> ; </a:t>
            </a:r>
            <a:r>
              <a:rPr lang="en-US" sz="1800" dirty="0" err="1"/>
              <a:t>rd</a:t>
            </a:r>
            <a:r>
              <a:rPr lang="en-US" sz="1800" dirty="0"/>
              <a:t>(S,r1) ; </a:t>
            </a:r>
            <a:r>
              <a:rPr lang="en-US" sz="1800" dirty="0" err="1"/>
              <a:t>sess</a:t>
            </a:r>
            <a:r>
              <a:rPr lang="en-US" sz="1800" dirty="0"/>
              <a:t>(S,r2)) ++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dirty="0"/>
              <a:t>      (</a:t>
            </a:r>
            <a:r>
              <a:rPr lang="en-US" sz="1800" dirty="0" err="1"/>
              <a:t>sc</a:t>
            </a:r>
            <a:r>
              <a:rPr lang="en-US" sz="1800" dirty="0"/>
              <a:t> ; cert(S)) ++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dirty="0"/>
              <a:t>      (</a:t>
            </a:r>
            <a:r>
              <a:rPr lang="en-US" sz="1800" dirty="0" err="1"/>
              <a:t>ske</a:t>
            </a:r>
            <a:r>
              <a:rPr lang="en-US" sz="1800" dirty="0"/>
              <a:t> ; gen(</a:t>
            </a:r>
            <a:r>
              <a:rPr lang="en-US" sz="1800" dirty="0" err="1"/>
              <a:t>p,sk</a:t>
            </a:r>
            <a:r>
              <a:rPr lang="en-US" sz="1800" dirty="0"/>
              <a:t>(S,r3)) ; </a:t>
            </a:r>
            <a:r>
              <a:rPr lang="en-US" sz="1800" dirty="0" err="1"/>
              <a:t>pqPk</a:t>
            </a:r>
            <a:r>
              <a:rPr lang="en-US" sz="1800" dirty="0"/>
              <a:t>(</a:t>
            </a:r>
            <a:r>
              <a:rPr lang="en-US" sz="1800" dirty="0" err="1"/>
              <a:t>pqSk</a:t>
            </a:r>
            <a:r>
              <a:rPr lang="en-US" sz="1800" dirty="0"/>
              <a:t>(S,r4)) 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dirty="0"/>
              <a:t>            sig(S, gen(</a:t>
            </a:r>
            <a:r>
              <a:rPr lang="en-US" sz="1800" dirty="0" err="1"/>
              <a:t>p,sk</a:t>
            </a:r>
            <a:r>
              <a:rPr lang="en-US" sz="1800" dirty="0"/>
              <a:t>(S,r3)) ; </a:t>
            </a:r>
            <a:r>
              <a:rPr lang="en-US" sz="1800" dirty="0" err="1"/>
              <a:t>pqPk</a:t>
            </a:r>
            <a:r>
              <a:rPr lang="en-US" sz="1800" dirty="0"/>
              <a:t>(</a:t>
            </a:r>
            <a:r>
              <a:rPr lang="en-US" sz="1800" dirty="0" err="1"/>
              <a:t>pqSk</a:t>
            </a:r>
            <a:r>
              <a:rPr lang="en-US" sz="1800" dirty="0"/>
              <a:t>(S,r4)) ; N ; </a:t>
            </a:r>
            <a:r>
              <a:rPr lang="en-US" sz="1800" dirty="0" err="1"/>
              <a:t>rd</a:t>
            </a:r>
            <a:r>
              <a:rPr lang="en-US" sz="1800" dirty="0"/>
              <a:t>(S,r1))) ++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dirty="0"/>
              <a:t>      (</a:t>
            </a:r>
            <a:r>
              <a:rPr lang="en-US" sz="1800" dirty="0" err="1"/>
              <a:t>cke</a:t>
            </a:r>
            <a:r>
              <a:rPr lang="en-US" sz="1800" dirty="0"/>
              <a:t> ; PK1 ; CP) </a:t>
            </a:r>
            <a:r>
              <a:rPr lang="en-US" sz="1800" b="1" dirty="0">
                <a:solidFill>
                  <a:srgbClr val="00FDFF"/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),  . . .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1966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AC8B-ED73-3F44-9F32-5AA263059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142" y="295373"/>
            <a:ext cx="7886700" cy="877520"/>
          </a:xfrm>
        </p:spPr>
        <p:txBody>
          <a:bodyPr>
            <a:normAutofit/>
          </a:bodyPr>
          <a:lstStyle/>
          <a:p>
            <a:r>
              <a:rPr lang="en-US" sz="4000" dirty="0"/>
              <a:t>Intruder 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73FF-FE22-C645-9D20-14D67FBF5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023" y="1213051"/>
            <a:ext cx="6564861" cy="4293013"/>
          </a:xfrm>
          <a:ln w="1270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600" i="1" dirty="0"/>
              <a:t>--- messages concatenation &amp; </a:t>
            </a:r>
            <a:r>
              <a:rPr lang="en-US" sz="1600" i="1" dirty="0" err="1"/>
              <a:t>deconcatenation</a:t>
            </a:r>
            <a:endParaRPr lang="en-US" sz="1600" i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:: nil :: [ nil | -(M1 ; M2), +(M1), nil ] &amp;</a:t>
            </a:r>
          </a:p>
          <a:p>
            <a:pPr marL="952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:: nil :: [ nil | -(M1 ; M2), +(M2), nil ] &amp;</a:t>
            </a:r>
          </a:p>
          <a:p>
            <a:pPr marL="952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:: nil :: [ nil | -(M1), -(M2), +(M1 ; M2), nil ] </a:t>
            </a:r>
          </a:p>
          <a:p>
            <a:pPr marL="9525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i="1" dirty="0"/>
              <a:t>--- generate any random number and any point</a:t>
            </a:r>
          </a:p>
          <a:p>
            <a:pPr marL="952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:: r :: [ nil | +(</a:t>
            </a:r>
            <a:r>
              <a:rPr lang="en-US" sz="1800" dirty="0" err="1"/>
              <a:t>rd</a:t>
            </a:r>
            <a:r>
              <a:rPr lang="en-US" sz="1800" dirty="0"/>
              <a:t>(</a:t>
            </a:r>
            <a:r>
              <a:rPr lang="en-US" sz="1800" dirty="0" err="1"/>
              <a:t>i,r</a:t>
            </a:r>
            <a:r>
              <a:rPr lang="en-US" sz="1800" dirty="0"/>
              <a:t>)), nil ] &amp;</a:t>
            </a:r>
          </a:p>
          <a:p>
            <a:pPr marL="952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:: r :: [ nil | +(</a:t>
            </a:r>
            <a:r>
              <a:rPr lang="en-US" sz="1800" dirty="0" err="1"/>
              <a:t>sk</a:t>
            </a:r>
            <a:r>
              <a:rPr lang="en-US" sz="1800" dirty="0"/>
              <a:t>(</a:t>
            </a:r>
            <a:r>
              <a:rPr lang="en-US" sz="1800" dirty="0" err="1"/>
              <a:t>i,r</a:t>
            </a:r>
            <a:r>
              <a:rPr lang="en-US" sz="1800" dirty="0"/>
              <a:t>)), nil ] </a:t>
            </a:r>
          </a:p>
          <a:p>
            <a:pPr marL="9525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i="1" dirty="0"/>
              <a:t>--- with KEMs</a:t>
            </a:r>
          </a:p>
          <a:p>
            <a:pPr marL="952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:: nil :: [ nil | -(PK2), -(SK), +(</a:t>
            </a:r>
            <a:r>
              <a:rPr lang="en-US" sz="1800" dirty="0" err="1"/>
              <a:t>encapCipher</a:t>
            </a:r>
            <a:r>
              <a:rPr lang="en-US" sz="1800" dirty="0"/>
              <a:t>(PK2,SK)), nil ] &amp;</a:t>
            </a:r>
          </a:p>
          <a:p>
            <a:pPr marL="952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:: nil :: [ nil | -(PK2), -(SK), +(</a:t>
            </a:r>
            <a:r>
              <a:rPr lang="en-US" sz="1800" dirty="0" err="1"/>
              <a:t>encapKey</a:t>
            </a:r>
            <a:r>
              <a:rPr lang="en-US" sz="1800" dirty="0"/>
              <a:t>(PK2,SK)), nil ] &amp;</a:t>
            </a:r>
          </a:p>
          <a:p>
            <a:pPr marL="952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:: nil :: [ nil | -(CP), -(SK), +(</a:t>
            </a:r>
            <a:r>
              <a:rPr lang="en-US" sz="1800" dirty="0" err="1"/>
              <a:t>decap</a:t>
            </a:r>
            <a:r>
              <a:rPr lang="en-US" sz="1800" dirty="0"/>
              <a:t>(CP,SK)), nil ] </a:t>
            </a:r>
          </a:p>
          <a:p>
            <a:pPr marL="9525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i="1" dirty="0"/>
              <a:t>--- with ECDH, we suppose that the intruder can break </a:t>
            </a:r>
          </a:p>
          <a:p>
            <a:pPr marL="952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i="1" dirty="0"/>
              <a:t>--- the key exchange security by utilizing the power of quantum computers</a:t>
            </a:r>
          </a:p>
          <a:p>
            <a:pPr marL="952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:: nil :: [ nil | </a:t>
            </a:r>
            <a:r>
              <a:rPr lang="en-US" sz="1800" dirty="0">
                <a:highlight>
                  <a:srgbClr val="FFFF00"/>
                </a:highlight>
              </a:rPr>
              <a:t>-(gen(p,K1)), -(gen(p,K2)), +(gen(p,K1 * K2))</a:t>
            </a:r>
            <a:r>
              <a:rPr lang="en-US" sz="1800" dirty="0"/>
              <a:t>, nil ] </a:t>
            </a:r>
          </a:p>
        </p:txBody>
      </p:sp>
    </p:spTree>
    <p:extLst>
      <p:ext uri="{BB962C8B-B14F-4D97-AF65-F5344CB8AC3E}">
        <p14:creationId xmlns:p14="http://schemas.microsoft.com/office/powerpoint/2010/main" val="2669899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AC8B-ED73-3F44-9F32-5AA263059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277" y="325874"/>
            <a:ext cx="7886700" cy="877520"/>
          </a:xfrm>
        </p:spPr>
        <p:txBody>
          <a:bodyPr>
            <a:normAutofit/>
          </a:bodyPr>
          <a:lstStyle/>
          <a:p>
            <a:r>
              <a:rPr lang="en-US" sz="4000" dirty="0"/>
              <a:t>Analysis: learning ECDH shared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73FF-FE22-C645-9D20-14D67FBF5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023" y="1193769"/>
            <a:ext cx="7731579" cy="4969526"/>
          </a:xfrm>
          <a:ln w="1270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b="1" dirty="0"/>
              <a:t>eq</a:t>
            </a:r>
            <a:r>
              <a:rPr lang="en-US" sz="1800" dirty="0"/>
              <a:t> ATTACK-STATE(0)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dirty="0"/>
              <a:t>= :: r1,r2,r3 ::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dirty="0"/>
              <a:t>[ nil,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dirty="0"/>
              <a:t>+(</a:t>
            </a:r>
            <a:r>
              <a:rPr lang="en-US" sz="1800" dirty="0" err="1"/>
              <a:t>ch</a:t>
            </a:r>
            <a:r>
              <a:rPr lang="en-US" sz="1800" dirty="0"/>
              <a:t> ; </a:t>
            </a:r>
            <a:r>
              <a:rPr lang="en-US" sz="1800" dirty="0" err="1"/>
              <a:t>rd</a:t>
            </a:r>
            <a:r>
              <a:rPr lang="en-US" sz="1800" dirty="0"/>
              <a:t>(c,r1)),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dirty="0"/>
              <a:t>-(</a:t>
            </a:r>
            <a:r>
              <a:rPr lang="en-US" sz="1800" dirty="0" err="1"/>
              <a:t>sh</a:t>
            </a:r>
            <a:r>
              <a:rPr lang="en-US" sz="1800" dirty="0"/>
              <a:t> ; </a:t>
            </a:r>
            <a:r>
              <a:rPr lang="en-US" sz="1800" dirty="0" err="1"/>
              <a:t>rd</a:t>
            </a:r>
            <a:r>
              <a:rPr lang="en-US" sz="1800" dirty="0"/>
              <a:t>(s,r1') ; </a:t>
            </a:r>
            <a:r>
              <a:rPr lang="en-US" sz="1800" dirty="0" err="1"/>
              <a:t>sess</a:t>
            </a:r>
            <a:r>
              <a:rPr lang="en-US" sz="1800" dirty="0"/>
              <a:t>(</a:t>
            </a:r>
            <a:r>
              <a:rPr lang="en-US" sz="1800" dirty="0" err="1"/>
              <a:t>s,r</a:t>
            </a:r>
            <a:r>
              <a:rPr lang="en-US" sz="1800" dirty="0"/>
              <a:t>')),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dirty="0"/>
              <a:t>-(</a:t>
            </a:r>
            <a:r>
              <a:rPr lang="en-US" sz="1800" dirty="0" err="1"/>
              <a:t>sc</a:t>
            </a:r>
            <a:r>
              <a:rPr lang="en-US" sz="1800" dirty="0"/>
              <a:t> ; cert(s)),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dirty="0"/>
              <a:t>-(</a:t>
            </a:r>
            <a:r>
              <a:rPr lang="en-US" sz="1800" dirty="0" err="1"/>
              <a:t>ske</a:t>
            </a:r>
            <a:r>
              <a:rPr lang="en-US" sz="1800" dirty="0"/>
              <a:t>  ; </a:t>
            </a:r>
            <a:r>
              <a:rPr lang="en-US" sz="1800" dirty="0">
                <a:highlight>
                  <a:srgbClr val="FFFF00"/>
                </a:highlight>
              </a:rPr>
              <a:t>gen(p, </a:t>
            </a:r>
            <a:r>
              <a:rPr lang="en-US" sz="1800" dirty="0" err="1">
                <a:highlight>
                  <a:srgbClr val="FFFF00"/>
                </a:highlight>
              </a:rPr>
              <a:t>sk</a:t>
            </a:r>
            <a:r>
              <a:rPr lang="en-US" sz="1800" dirty="0">
                <a:highlight>
                  <a:srgbClr val="FFFF00"/>
                </a:highlight>
              </a:rPr>
              <a:t>(s,r2'))</a:t>
            </a:r>
            <a:r>
              <a:rPr lang="en-US" sz="1800" dirty="0"/>
              <a:t> ; </a:t>
            </a:r>
            <a:r>
              <a:rPr lang="en-US" sz="1800" dirty="0" err="1"/>
              <a:t>pqPk</a:t>
            </a:r>
            <a:r>
              <a:rPr lang="en-US" sz="1800" dirty="0"/>
              <a:t>(</a:t>
            </a:r>
            <a:r>
              <a:rPr lang="en-US" sz="1800" dirty="0" err="1"/>
              <a:t>pqSk</a:t>
            </a:r>
            <a:r>
              <a:rPr lang="en-US" sz="1800" dirty="0"/>
              <a:t>(s,r3')) ; . . . ),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dirty="0"/>
              <a:t>+(</a:t>
            </a:r>
            <a:r>
              <a:rPr lang="en-US" sz="1800" dirty="0" err="1"/>
              <a:t>cke</a:t>
            </a:r>
            <a:r>
              <a:rPr lang="en-US" sz="1800" dirty="0"/>
              <a:t> ; </a:t>
            </a:r>
            <a:r>
              <a:rPr lang="en-US" sz="1800" dirty="0">
                <a:highlight>
                  <a:srgbClr val="FFFF00"/>
                </a:highlight>
              </a:rPr>
              <a:t>gen(p, </a:t>
            </a:r>
            <a:r>
              <a:rPr lang="en-US" sz="1800" dirty="0" err="1">
                <a:highlight>
                  <a:srgbClr val="FFFF00"/>
                </a:highlight>
              </a:rPr>
              <a:t>sk</a:t>
            </a:r>
            <a:r>
              <a:rPr lang="en-US" sz="1800" dirty="0">
                <a:highlight>
                  <a:srgbClr val="FFFF00"/>
                </a:highlight>
              </a:rPr>
              <a:t>(c,r2))</a:t>
            </a:r>
            <a:r>
              <a:rPr lang="en-US" sz="1800" dirty="0"/>
              <a:t> ; cipher(</a:t>
            </a:r>
            <a:r>
              <a:rPr lang="en-US" sz="1800" dirty="0" err="1"/>
              <a:t>pqPk</a:t>
            </a:r>
            <a:r>
              <a:rPr lang="en-US" sz="1800" dirty="0"/>
              <a:t>(</a:t>
            </a:r>
            <a:r>
              <a:rPr lang="en-US" sz="1800" dirty="0" err="1"/>
              <a:t>pqSk</a:t>
            </a:r>
            <a:r>
              <a:rPr lang="en-US" sz="1800" dirty="0"/>
              <a:t>(s,r3')), </a:t>
            </a:r>
            <a:r>
              <a:rPr lang="en-US" sz="1800" dirty="0" err="1"/>
              <a:t>pqSk</a:t>
            </a:r>
            <a:r>
              <a:rPr lang="en-US" sz="1800" dirty="0"/>
              <a:t>(c,r3)) ),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dirty="0"/>
              <a:t>+(</a:t>
            </a:r>
            <a:r>
              <a:rPr lang="en-US" sz="1800" dirty="0" err="1"/>
              <a:t>cf</a:t>
            </a:r>
            <a:r>
              <a:rPr lang="en-US" sz="1800" dirty="0"/>
              <a:t> ; . . .),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dirty="0"/>
              <a:t>-(sf ; . . .) | nil ]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dirty="0"/>
              <a:t>|| gen(p, </a:t>
            </a:r>
            <a:r>
              <a:rPr lang="en-US" sz="1800" dirty="0" err="1"/>
              <a:t>sk</a:t>
            </a:r>
            <a:r>
              <a:rPr lang="en-US" sz="1800" dirty="0"/>
              <a:t>(s,r2') * </a:t>
            </a:r>
            <a:r>
              <a:rPr lang="en-US" sz="1800" dirty="0" err="1"/>
              <a:t>sk</a:t>
            </a:r>
            <a:r>
              <a:rPr lang="en-US" sz="1800" dirty="0"/>
              <a:t>(c,r2))  </a:t>
            </a:r>
            <a:r>
              <a:rPr lang="en-US" sz="1800" dirty="0" err="1"/>
              <a:t>inI</a:t>
            </a:r>
            <a:r>
              <a:rPr lang="en-US" sz="1800" dirty="0"/>
              <a:t>,  empty     	 </a:t>
            </a:r>
            <a:r>
              <a:rPr lang="en-US" sz="1600" i="1" dirty="0"/>
              <a:t>--- </a:t>
            </a:r>
            <a:r>
              <a:rPr lang="en-US" sz="1600" b="0" i="1" dirty="0">
                <a:effectLst/>
              </a:rPr>
              <a:t>ECDH shared secret key</a:t>
            </a:r>
            <a:endParaRPr lang="en-US" sz="1600" i="1" dirty="0"/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dirty="0"/>
              <a:t>|| nil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dirty="0"/>
              <a:t>|| nil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dirty="0"/>
              <a:t>|| nil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dirty="0"/>
              <a:t>[</a:t>
            </a:r>
            <a:r>
              <a:rPr lang="en-US" sz="1800" dirty="0" err="1"/>
              <a:t>nonexec</a:t>
            </a:r>
            <a:r>
              <a:rPr lang="en-US" sz="1800" dirty="0"/>
              <a:t>] .</a:t>
            </a:r>
          </a:p>
        </p:txBody>
      </p:sp>
    </p:spTree>
    <p:extLst>
      <p:ext uri="{BB962C8B-B14F-4D97-AF65-F5344CB8AC3E}">
        <p14:creationId xmlns:p14="http://schemas.microsoft.com/office/powerpoint/2010/main" val="1058746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AC8B-ED73-3F44-9F32-5AA263059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277" y="316249"/>
            <a:ext cx="7886700" cy="877520"/>
          </a:xfrm>
        </p:spPr>
        <p:txBody>
          <a:bodyPr>
            <a:normAutofit/>
          </a:bodyPr>
          <a:lstStyle/>
          <a:p>
            <a:r>
              <a:rPr lang="en-US" sz="4000" dirty="0"/>
              <a:t>Analysis: secrecy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73FF-FE22-C645-9D20-14D67FBF5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023" y="1193769"/>
            <a:ext cx="7731579" cy="4969526"/>
          </a:xfrm>
          <a:ln w="1270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b="1" dirty="0"/>
              <a:t>eq</a:t>
            </a:r>
            <a:r>
              <a:rPr lang="en-US" sz="1800" dirty="0"/>
              <a:t> ATTACK-STATE(1)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dirty="0"/>
              <a:t>= :: r1,r2,r3 ::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dirty="0"/>
              <a:t>[ nil,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dirty="0"/>
              <a:t>+(</a:t>
            </a:r>
            <a:r>
              <a:rPr lang="en-US" sz="1800" dirty="0" err="1"/>
              <a:t>ch</a:t>
            </a:r>
            <a:r>
              <a:rPr lang="en-US" sz="1800" dirty="0"/>
              <a:t> ; </a:t>
            </a:r>
            <a:r>
              <a:rPr lang="en-US" sz="1800" dirty="0" err="1"/>
              <a:t>rd</a:t>
            </a:r>
            <a:r>
              <a:rPr lang="en-US" sz="1800" dirty="0"/>
              <a:t>(c,r1)),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dirty="0"/>
              <a:t>-(</a:t>
            </a:r>
            <a:r>
              <a:rPr lang="en-US" sz="1800" dirty="0" err="1"/>
              <a:t>sh</a:t>
            </a:r>
            <a:r>
              <a:rPr lang="en-US" sz="1800" dirty="0"/>
              <a:t> ; </a:t>
            </a:r>
            <a:r>
              <a:rPr lang="en-US" sz="1800" dirty="0" err="1"/>
              <a:t>rd</a:t>
            </a:r>
            <a:r>
              <a:rPr lang="en-US" sz="1800" dirty="0"/>
              <a:t>(s,r1') ; </a:t>
            </a:r>
            <a:r>
              <a:rPr lang="en-US" sz="1800" dirty="0" err="1"/>
              <a:t>sess</a:t>
            </a:r>
            <a:r>
              <a:rPr lang="en-US" sz="1800" dirty="0"/>
              <a:t>(</a:t>
            </a:r>
            <a:r>
              <a:rPr lang="en-US" sz="1800" dirty="0" err="1"/>
              <a:t>s,r</a:t>
            </a:r>
            <a:r>
              <a:rPr lang="en-US" sz="1800" dirty="0"/>
              <a:t>')),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dirty="0"/>
              <a:t>-(</a:t>
            </a:r>
            <a:r>
              <a:rPr lang="en-US" sz="1800" dirty="0" err="1"/>
              <a:t>sc</a:t>
            </a:r>
            <a:r>
              <a:rPr lang="en-US" sz="1800" dirty="0"/>
              <a:t> ; cert(s)),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dirty="0"/>
              <a:t>-(</a:t>
            </a:r>
            <a:r>
              <a:rPr lang="en-US" sz="1800" dirty="0" err="1"/>
              <a:t>ske</a:t>
            </a:r>
            <a:r>
              <a:rPr lang="en-US" sz="1800" dirty="0"/>
              <a:t> ; gen(</a:t>
            </a:r>
            <a:r>
              <a:rPr lang="en-US" sz="1800" dirty="0" err="1"/>
              <a:t>p,sk</a:t>
            </a:r>
            <a:r>
              <a:rPr lang="en-US" sz="1800" dirty="0"/>
              <a:t>(s,r2')) ; </a:t>
            </a:r>
            <a:r>
              <a:rPr lang="en-US" sz="1800" dirty="0" err="1">
                <a:highlight>
                  <a:srgbClr val="FFFF00"/>
                </a:highlight>
              </a:rPr>
              <a:t>pqPk</a:t>
            </a:r>
            <a:r>
              <a:rPr lang="en-US" sz="1800" dirty="0">
                <a:highlight>
                  <a:srgbClr val="FFFF00"/>
                </a:highlight>
              </a:rPr>
              <a:t>(</a:t>
            </a:r>
            <a:r>
              <a:rPr lang="en-US" sz="1800" dirty="0" err="1">
                <a:highlight>
                  <a:srgbClr val="FFFF00"/>
                </a:highlight>
              </a:rPr>
              <a:t>pqSk</a:t>
            </a:r>
            <a:r>
              <a:rPr lang="en-US" sz="1800" dirty="0">
                <a:highlight>
                  <a:srgbClr val="FFFF00"/>
                </a:highlight>
              </a:rPr>
              <a:t>(s,r3'))</a:t>
            </a:r>
            <a:r>
              <a:rPr lang="en-US" sz="1800" dirty="0"/>
              <a:t> ; . . . ),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dirty="0"/>
              <a:t>+(</a:t>
            </a:r>
            <a:r>
              <a:rPr lang="en-US" sz="1800" dirty="0" err="1"/>
              <a:t>cke</a:t>
            </a:r>
            <a:r>
              <a:rPr lang="en-US" sz="1800" dirty="0"/>
              <a:t> ; gen(</a:t>
            </a:r>
            <a:r>
              <a:rPr lang="en-US" sz="1800" dirty="0" err="1"/>
              <a:t>p,sk</a:t>
            </a:r>
            <a:r>
              <a:rPr lang="en-US" sz="1800" dirty="0"/>
              <a:t>(c,r2)) ; </a:t>
            </a:r>
            <a:r>
              <a:rPr lang="en-US" sz="1800" dirty="0">
                <a:highlight>
                  <a:srgbClr val="FFFF00"/>
                </a:highlight>
              </a:rPr>
              <a:t>cipher(</a:t>
            </a:r>
            <a:r>
              <a:rPr lang="en-US" sz="1800" dirty="0" err="1">
                <a:highlight>
                  <a:srgbClr val="FFFF00"/>
                </a:highlight>
              </a:rPr>
              <a:t>pqPk</a:t>
            </a:r>
            <a:r>
              <a:rPr lang="en-US" sz="1800" dirty="0">
                <a:highlight>
                  <a:srgbClr val="FFFF00"/>
                </a:highlight>
              </a:rPr>
              <a:t>(</a:t>
            </a:r>
            <a:r>
              <a:rPr lang="en-US" sz="1800" dirty="0" err="1">
                <a:highlight>
                  <a:srgbClr val="FFFF00"/>
                </a:highlight>
              </a:rPr>
              <a:t>pqSk</a:t>
            </a:r>
            <a:r>
              <a:rPr lang="en-US" sz="1800" dirty="0">
                <a:highlight>
                  <a:srgbClr val="FFFF00"/>
                </a:highlight>
              </a:rPr>
              <a:t>(s,r3')), </a:t>
            </a:r>
            <a:r>
              <a:rPr lang="en-US" sz="1800" dirty="0" err="1">
                <a:highlight>
                  <a:srgbClr val="FFFF00"/>
                </a:highlight>
              </a:rPr>
              <a:t>pqSk</a:t>
            </a:r>
            <a:r>
              <a:rPr lang="en-US" sz="1800" dirty="0">
                <a:highlight>
                  <a:srgbClr val="FFFF00"/>
                </a:highlight>
              </a:rPr>
              <a:t>(c,r3))</a:t>
            </a:r>
            <a:r>
              <a:rPr lang="en-US" sz="1800" dirty="0"/>
              <a:t> ),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dirty="0"/>
              <a:t>+(</a:t>
            </a:r>
            <a:r>
              <a:rPr lang="en-US" sz="1800" dirty="0" err="1"/>
              <a:t>cf</a:t>
            </a:r>
            <a:r>
              <a:rPr lang="en-US" sz="1800" dirty="0"/>
              <a:t> ; . . .),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dirty="0"/>
              <a:t>-(sf ; . . .) | nil ]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dirty="0"/>
              <a:t>|| $</a:t>
            </a:r>
            <a:r>
              <a:rPr lang="en-US" sz="1800" dirty="0" err="1"/>
              <a:t>pqKey</a:t>
            </a:r>
            <a:r>
              <a:rPr lang="en-US" sz="1800" dirty="0"/>
              <a:t>(</a:t>
            </a:r>
            <a:r>
              <a:rPr lang="en-US" sz="1800" dirty="0" err="1"/>
              <a:t>pqSk</a:t>
            </a:r>
            <a:r>
              <a:rPr lang="en-US" sz="1800" dirty="0"/>
              <a:t>(s,r3'), </a:t>
            </a:r>
            <a:r>
              <a:rPr lang="en-US" sz="1800" dirty="0" err="1"/>
              <a:t>pqSk</a:t>
            </a:r>
            <a:r>
              <a:rPr lang="en-US" sz="1800" dirty="0"/>
              <a:t>(c,r3))  </a:t>
            </a:r>
            <a:r>
              <a:rPr lang="en-US" sz="1800" dirty="0" err="1"/>
              <a:t>inI</a:t>
            </a:r>
            <a:r>
              <a:rPr lang="en-US" sz="1800" dirty="0"/>
              <a:t>,  empty     	 </a:t>
            </a:r>
            <a:r>
              <a:rPr lang="en-US" sz="1600" i="1" dirty="0"/>
              <a:t>--- </a:t>
            </a:r>
            <a:r>
              <a:rPr lang="en-US" sz="1600" b="0" i="1" dirty="0">
                <a:effectLst/>
              </a:rPr>
              <a:t>PQ KEM shared secret key</a:t>
            </a:r>
            <a:endParaRPr lang="en-US" sz="1600" i="1" dirty="0"/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dirty="0"/>
              <a:t>|| nil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dirty="0"/>
              <a:t>|| nil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dirty="0"/>
              <a:t>|| nil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dirty="0"/>
              <a:t>[</a:t>
            </a:r>
            <a:r>
              <a:rPr lang="en-US" sz="1800" dirty="0" err="1"/>
              <a:t>nonexec</a:t>
            </a:r>
            <a:r>
              <a:rPr lang="en-US" sz="1800" dirty="0"/>
              <a:t>] .</a:t>
            </a:r>
          </a:p>
        </p:txBody>
      </p:sp>
    </p:spTree>
    <p:extLst>
      <p:ext uri="{BB962C8B-B14F-4D97-AF65-F5344CB8AC3E}">
        <p14:creationId xmlns:p14="http://schemas.microsoft.com/office/powerpoint/2010/main" val="3411443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AC8B-ED73-3F44-9F32-5AA263059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267" y="312501"/>
            <a:ext cx="7886700" cy="877520"/>
          </a:xfrm>
        </p:spPr>
        <p:txBody>
          <a:bodyPr>
            <a:normAutofit/>
          </a:bodyPr>
          <a:lstStyle/>
          <a:p>
            <a:r>
              <a:rPr lang="en-US" sz="4000" dirty="0"/>
              <a:t>Analysis: experiment results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F171DA3-F09A-1544-8B00-6DF271BE38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2937917"/>
              </p:ext>
            </p:extLst>
          </p:nvPr>
        </p:nvGraphicFramePr>
        <p:xfrm>
          <a:off x="509900" y="1825624"/>
          <a:ext cx="8230341" cy="160337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46068">
                  <a:extLst>
                    <a:ext uri="{9D8B030D-6E8A-4147-A177-3AD203B41FA5}">
                      <a16:colId xmlns:a16="http://schemas.microsoft.com/office/drawing/2014/main" val="1872436112"/>
                    </a:ext>
                  </a:extLst>
                </a:gridCol>
                <a:gridCol w="1589217">
                  <a:extLst>
                    <a:ext uri="{9D8B030D-6E8A-4147-A177-3AD203B41FA5}">
                      <a16:colId xmlns:a16="http://schemas.microsoft.com/office/drawing/2014/main" val="110717829"/>
                    </a:ext>
                  </a:extLst>
                </a:gridCol>
                <a:gridCol w="1462345">
                  <a:extLst>
                    <a:ext uri="{9D8B030D-6E8A-4147-A177-3AD203B41FA5}">
                      <a16:colId xmlns:a16="http://schemas.microsoft.com/office/drawing/2014/main" val="3162193333"/>
                    </a:ext>
                  </a:extLst>
                </a:gridCol>
                <a:gridCol w="1886643">
                  <a:extLst>
                    <a:ext uri="{9D8B030D-6E8A-4147-A177-3AD203B41FA5}">
                      <a16:colId xmlns:a16="http://schemas.microsoft.com/office/drawing/2014/main" val="3058437387"/>
                    </a:ext>
                  </a:extLst>
                </a:gridCol>
                <a:gridCol w="1646068">
                  <a:extLst>
                    <a:ext uri="{9D8B030D-6E8A-4147-A177-3AD203B41FA5}">
                      <a16:colId xmlns:a16="http://schemas.microsoft.com/office/drawing/2014/main" val="3981297567"/>
                    </a:ext>
                  </a:extLst>
                </a:gridCol>
              </a:tblGrid>
              <a:tr h="742740"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ATTACK-STATE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Result/Bound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Maude-NPA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VN" dirty="0"/>
                        <a:t>(h:m:s)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dirty="0"/>
                        <a:t>Par-Maude-NPA</a:t>
                      </a:r>
                    </a:p>
                    <a:p>
                      <a:pPr algn="ctr"/>
                      <a:r>
                        <a:rPr lang="en-VN" dirty="0"/>
                        <a:t>(h:m:s)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</a:t>
                      </a:r>
                      <a:r>
                        <a:rPr lang="en-V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 improvement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44396"/>
                  </a:ext>
                </a:extLst>
              </a:tr>
              <a:tr h="430318">
                <a:tc>
                  <a:txBody>
                    <a:bodyPr/>
                    <a:lstStyle/>
                    <a:p>
                      <a:pPr algn="ctr"/>
                      <a:r>
                        <a:rPr lang="en-VN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b="1">
                          <a:solidFill>
                            <a:srgbClr val="FF0000"/>
                          </a:solidFill>
                        </a:rPr>
                        <a:t>✗</a:t>
                      </a:r>
                      <a:r>
                        <a:rPr lang="en-VN" sz="2000"/>
                        <a:t>/</a:t>
                      </a:r>
                      <a:r>
                        <a:rPr lang="en-VN" sz="2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V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18:23:01</a:t>
                      </a:r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V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05:35:06</a:t>
                      </a:r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V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69.6 %</a:t>
                      </a:r>
                      <a:endParaRPr lang="en-V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483226"/>
                  </a:ext>
                </a:extLst>
              </a:tr>
              <a:tr h="430318">
                <a:tc>
                  <a:txBody>
                    <a:bodyPr/>
                    <a:lstStyle/>
                    <a:p>
                      <a:pPr algn="ctr"/>
                      <a:r>
                        <a:rPr lang="en-VN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b="1">
                          <a:solidFill>
                            <a:srgbClr val="00B050"/>
                          </a:solidFill>
                        </a:rPr>
                        <a:t>✓</a:t>
                      </a:r>
                      <a:r>
                        <a:rPr lang="en-VN" sz="2000"/>
                        <a:t>/</a:t>
                      </a:r>
                      <a:r>
                        <a:rPr lang="en-VN" sz="2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V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06:24:29 </a:t>
                      </a:r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V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02:00:06</a:t>
                      </a:r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V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68.8 %</a:t>
                      </a:r>
                      <a:endParaRPr lang="en-V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062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1540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DE7C6-4D12-1AFF-CED2-269A96134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E4D18-0561-A4B0-E6A0-BD43DB884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We have presented a formal specification of the Hybrid PQ TLS protocol in Maude-NPA.</a:t>
            </a:r>
          </a:p>
          <a:p>
            <a:r>
              <a:rPr lang="en-JP" dirty="0"/>
              <a:t>We have also conducted formal verification to check the nonce secrete property of Hybrid PQ TLS in Maude-NPA with both its sequential and parallel versions using a bounded depth.</a:t>
            </a:r>
          </a:p>
          <a:p>
            <a:r>
              <a:rPr lang="en-JP" dirty="0"/>
              <a:t>In the future, we plan to further verify the nonce secrete property and the authentication protocol as well.</a:t>
            </a:r>
          </a:p>
        </p:txBody>
      </p:sp>
    </p:spTree>
    <p:extLst>
      <p:ext uri="{BB962C8B-B14F-4D97-AF65-F5344CB8AC3E}">
        <p14:creationId xmlns:p14="http://schemas.microsoft.com/office/powerpoint/2010/main" val="2294446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06C37-17D3-784E-83AF-2B7037C6F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50061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3754128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99CC5-4BB4-7549-9E32-89D89FD3F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77" y="377074"/>
            <a:ext cx="7886700" cy="828674"/>
          </a:xfrm>
        </p:spPr>
        <p:txBody>
          <a:bodyPr>
            <a:normAutofit/>
          </a:bodyPr>
          <a:lstStyle/>
          <a:p>
            <a:r>
              <a:rPr lang="en-US" sz="4000" dirty="0"/>
              <a:t>Overview</a:t>
            </a:r>
            <a:endParaRPr lang="en-JP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9BD6F-AF79-DD44-B402-F73BE7D6B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977" y="1406525"/>
            <a:ext cx="8542421" cy="4418764"/>
          </a:xfrm>
        </p:spPr>
        <p:txBody>
          <a:bodyPr>
            <a:normAutofit/>
          </a:bodyPr>
          <a:lstStyle/>
          <a:p>
            <a:r>
              <a:rPr lang="en-US" sz="2400" dirty="0"/>
              <a:t>Introduction </a:t>
            </a:r>
          </a:p>
          <a:p>
            <a:r>
              <a:rPr lang="en-US" sz="2400" dirty="0"/>
              <a:t>Hybrid Post-Quantum TLS</a:t>
            </a:r>
          </a:p>
          <a:p>
            <a:r>
              <a:rPr lang="en-US" sz="2400" dirty="0"/>
              <a:t>Maude-NPA formal specification by strands</a:t>
            </a:r>
          </a:p>
          <a:p>
            <a:r>
              <a:rPr lang="en-US" sz="2400" dirty="0"/>
              <a:t>Hybrid PQ TLS formal specification</a:t>
            </a:r>
          </a:p>
          <a:p>
            <a:r>
              <a:rPr lang="en-US" sz="2400" dirty="0"/>
              <a:t>Analysis experiments</a:t>
            </a:r>
          </a:p>
          <a:p>
            <a:r>
              <a:rPr lang="en-US" sz="2400" dirty="0"/>
              <a:t>Summary</a:t>
            </a:r>
            <a:br>
              <a:rPr lang="en-US" sz="2400" dirty="0"/>
            </a:br>
            <a:endParaRPr lang="en-US" sz="2400" dirty="0"/>
          </a:p>
          <a:p>
            <a:endParaRPr lang="en-JP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03F12-33A6-4B43-82FA-3C8A33E44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68EF-102D-A045-94CE-03EB234B60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21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99CC5-4BB4-7549-9E32-89D89FD3F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77" y="353324"/>
            <a:ext cx="7886700" cy="828674"/>
          </a:xfrm>
        </p:spPr>
        <p:txBody>
          <a:bodyPr>
            <a:normAutofit/>
          </a:bodyPr>
          <a:lstStyle/>
          <a:p>
            <a:r>
              <a:rPr lang="en-US" sz="4000" dirty="0"/>
              <a:t>Introduction</a:t>
            </a:r>
            <a:endParaRPr lang="en-JP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9BD6F-AF79-DD44-B402-F73BE7D6B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603" y="1204646"/>
            <a:ext cx="8212883" cy="299462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As a response to the quantum attack threat, AWS has proposed the Hybrid Post-Quantum (PQ) Transport Layer Security (TLS) Protocol</a:t>
            </a:r>
            <a:r>
              <a:rPr lang="en-US" sz="2200" i="1" baseline="30000" dirty="0"/>
              <a:t>*</a:t>
            </a:r>
            <a:r>
              <a:rPr lang="en-US" sz="2200" dirty="0"/>
              <a:t>, a quantum-resistant version of TLS 1.2.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The “hybrid” terminology refers to the hybrid key exchange mode used in the protocol: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a conventional key exchange algorithm, fixed as Elliptic Curve Diffie-Hellman (ECDH), and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a post-quantum key encapsulation mechanism (KEM), e.g., </a:t>
            </a:r>
            <a:r>
              <a:rPr lang="en-US" sz="2000" dirty="0" err="1"/>
              <a:t>Kyber</a:t>
            </a:r>
            <a:r>
              <a:rPr lang="en-US" sz="2000" dirty="0"/>
              <a:t>.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03F12-33A6-4B43-82FA-3C8A33E44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68EF-102D-A045-94CE-03EB234B60D5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08756D-E4E4-F248-A2B3-B90341F4AC60}"/>
              </a:ext>
            </a:extLst>
          </p:cNvPr>
          <p:cNvSpPr txBox="1"/>
          <p:nvPr/>
        </p:nvSpPr>
        <p:spPr>
          <a:xfrm>
            <a:off x="569275" y="6293951"/>
            <a:ext cx="6410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*https://</a:t>
            </a:r>
            <a:r>
              <a:rPr lang="en-US" sz="1600" i="1" dirty="0" err="1"/>
              <a:t>datatracker.ietf.org</a:t>
            </a:r>
            <a:r>
              <a:rPr lang="en-US" sz="1600" i="1" dirty="0"/>
              <a:t>/doc/html/draft-campagna-</a:t>
            </a:r>
            <a:r>
              <a:rPr lang="en-US" sz="1600" i="1" dirty="0" err="1"/>
              <a:t>tls</a:t>
            </a:r>
            <a:r>
              <a:rPr lang="en-US" sz="1600" i="1" dirty="0"/>
              <a:t>-bike-sike-hybrid</a:t>
            </a:r>
            <a:endParaRPr lang="en-VN" sz="16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006E71-9265-4A43-8AFC-D9F396D20ACF}"/>
                  </a:ext>
                </a:extLst>
              </p:cNvPr>
              <p:cNvSpPr txBox="1"/>
              <p:nvPr/>
            </p:nvSpPr>
            <p:spPr>
              <a:xfrm>
                <a:off x="503603" y="5718061"/>
                <a:ext cx="798789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200" dirty="0"/>
                  <a:t> Hybrid PQ TLS: Formal specification and analysis with Maude-NPA</a:t>
                </a:r>
                <a:endParaRPr lang="en-VN" sz="2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006E71-9265-4A43-8AFC-D9F396D20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03" y="5718061"/>
                <a:ext cx="7987892" cy="430887"/>
              </a:xfrm>
              <a:prstGeom prst="rect">
                <a:avLst/>
              </a:prstGeom>
              <a:blipFill>
                <a:blip r:embed="rId3"/>
                <a:stretch>
                  <a:fillRect t="-11429" b="-2571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Up-Down Arrow 8">
            <a:extLst>
              <a:ext uri="{FF2B5EF4-FFF2-40B4-BE49-F238E27FC236}">
                <a16:creationId xmlns:a16="http://schemas.microsoft.com/office/drawing/2014/main" id="{1452B012-187B-9641-ABF5-9A10AA57DDC3}"/>
              </a:ext>
            </a:extLst>
          </p:cNvPr>
          <p:cNvSpPr/>
          <p:nvPr/>
        </p:nvSpPr>
        <p:spPr>
          <a:xfrm rot="5400000">
            <a:off x="2751185" y="3446442"/>
            <a:ext cx="190007" cy="2182360"/>
          </a:xfrm>
          <a:prstGeom prst="upDownArrow">
            <a:avLst>
              <a:gd name="adj1" fmla="val 33463"/>
              <a:gd name="adj2" fmla="val 692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9FF582-0839-3748-84EE-3E5C2C9D3521}"/>
              </a:ext>
            </a:extLst>
          </p:cNvPr>
          <p:cNvSpPr txBox="1"/>
          <p:nvPr/>
        </p:nvSpPr>
        <p:spPr>
          <a:xfrm>
            <a:off x="962009" y="4333563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>
                <a:solidFill>
                  <a:schemeClr val="accent1"/>
                </a:solidFill>
              </a:rPr>
              <a:t>Client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01A4D1-2B21-8246-8942-6B68D0F9FE63}"/>
              </a:ext>
            </a:extLst>
          </p:cNvPr>
          <p:cNvSpPr txBox="1"/>
          <p:nvPr/>
        </p:nvSpPr>
        <p:spPr>
          <a:xfrm>
            <a:off x="4006094" y="4333563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>
                <a:solidFill>
                  <a:schemeClr val="accent1"/>
                </a:solidFill>
              </a:rPr>
              <a:t>Server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8ADCAB-CEF0-8C43-A5C8-3A2EE6BCB83E}"/>
              </a:ext>
            </a:extLst>
          </p:cNvPr>
          <p:cNvSpPr txBox="1"/>
          <p:nvPr/>
        </p:nvSpPr>
        <p:spPr>
          <a:xfrm>
            <a:off x="2466275" y="4144428"/>
            <a:ext cx="7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</a:rPr>
              <a:t>ECDH</a:t>
            </a:r>
            <a:endParaRPr lang="en-VN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0337BF-6B95-9F4C-9E6B-8AB0AC2620FA}"/>
              </a:ext>
            </a:extLst>
          </p:cNvPr>
          <p:cNvSpPr txBox="1"/>
          <p:nvPr/>
        </p:nvSpPr>
        <p:spPr>
          <a:xfrm>
            <a:off x="5172166" y="4296334"/>
            <a:ext cx="359394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VN" sz="2400" i="1" dirty="0">
                <a:solidFill>
                  <a:schemeClr val="accent1"/>
                </a:solidFill>
                <a:latin typeface="Corbel" panose="020B0503020204020204" pitchFamily="34" charset="0"/>
                <a:cs typeface="Consolas" panose="020B0609020204030204" pitchFamily="49" charset="0"/>
              </a:rPr>
              <a:t>Z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351E42A3-5143-E141-BC88-C8A21B3B29DF}"/>
              </a:ext>
            </a:extLst>
          </p:cNvPr>
          <p:cNvSpPr/>
          <p:nvPr/>
        </p:nvSpPr>
        <p:spPr>
          <a:xfrm rot="5400000">
            <a:off x="2751185" y="4145595"/>
            <a:ext cx="190007" cy="2182360"/>
          </a:xfrm>
          <a:prstGeom prst="upDownArrow">
            <a:avLst>
              <a:gd name="adj1" fmla="val 33463"/>
              <a:gd name="adj2" fmla="val 692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D3A57A-7ADF-D94E-9298-7D93ECB5FCB0}"/>
              </a:ext>
            </a:extLst>
          </p:cNvPr>
          <p:cNvSpPr txBox="1"/>
          <p:nvPr/>
        </p:nvSpPr>
        <p:spPr>
          <a:xfrm>
            <a:off x="2511415" y="4857427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accent1"/>
                </a:solidFill>
              </a:rPr>
              <a:t>KEM</a:t>
            </a:r>
            <a:endParaRPr lang="en-VN" dirty="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9621BD-BC06-A943-818E-E0307AD8008F}"/>
              </a:ext>
            </a:extLst>
          </p:cNvPr>
          <p:cNvSpPr txBox="1"/>
          <p:nvPr/>
        </p:nvSpPr>
        <p:spPr>
          <a:xfrm>
            <a:off x="5171366" y="5031552"/>
            <a:ext cx="36099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VN" sz="2400" i="1" dirty="0">
                <a:solidFill>
                  <a:schemeClr val="accent1"/>
                </a:solidFill>
                <a:latin typeface="Corbel" panose="020B0503020204020204" pitchFamily="34" charset="0"/>
                <a:cs typeface="Consolas" panose="020B0609020204030204" pitchFamily="49" charset="0"/>
              </a:rPr>
              <a:t>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3E6F05-7802-C24E-9926-5065D0BA1ECB}"/>
              </a:ext>
            </a:extLst>
          </p:cNvPr>
          <p:cNvSpPr txBox="1"/>
          <p:nvPr/>
        </p:nvSpPr>
        <p:spPr>
          <a:xfrm>
            <a:off x="7488603" y="4456471"/>
            <a:ext cx="1556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cs typeface="Consolas" panose="020B0609020204030204" pitchFamily="49" charset="0"/>
              </a:rPr>
              <a:t>the s</a:t>
            </a:r>
            <a:r>
              <a:rPr lang="en-VN">
                <a:solidFill>
                  <a:schemeClr val="accent1"/>
                </a:solidFill>
                <a:cs typeface="Consolas" panose="020B0609020204030204" pitchFamily="49" charset="0"/>
              </a:rPr>
              <a:t>hare</a:t>
            </a:r>
            <a:r>
              <a:rPr lang="en-US" dirty="0">
                <a:solidFill>
                  <a:schemeClr val="accent1"/>
                </a:solidFill>
                <a:cs typeface="Consolas" panose="020B0609020204030204" pitchFamily="49" charset="0"/>
              </a:rPr>
              <a:t>d</a:t>
            </a:r>
            <a:r>
              <a:rPr lang="en-VN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VN" dirty="0">
                <a:solidFill>
                  <a:schemeClr val="accent1"/>
                </a:solidFill>
                <a:cs typeface="Consolas" panose="020B0609020204030204" pitchFamily="49" charset="0"/>
              </a:rPr>
              <a:t>key</a:t>
            </a: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B8EFC779-46F9-A040-99E6-47F0A93947BD}"/>
              </a:ext>
            </a:extLst>
          </p:cNvPr>
          <p:cNvSpPr/>
          <p:nvPr/>
        </p:nvSpPr>
        <p:spPr>
          <a:xfrm>
            <a:off x="5690129" y="4227287"/>
            <a:ext cx="346111" cy="1276205"/>
          </a:xfrm>
          <a:prstGeom prst="rightBrac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79A8D4-172C-C740-A3DF-C860450D2AC6}"/>
              </a:ext>
            </a:extLst>
          </p:cNvPr>
          <p:cNvSpPr txBox="1"/>
          <p:nvPr/>
        </p:nvSpPr>
        <p:spPr>
          <a:xfrm>
            <a:off x="6239787" y="4641137"/>
            <a:ext cx="798617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VN" sz="2400" i="1" dirty="0">
                <a:solidFill>
                  <a:schemeClr val="accent1"/>
                </a:solidFill>
                <a:latin typeface="Corbel" panose="020B0503020204020204" pitchFamily="34" charset="0"/>
                <a:cs typeface="Consolas" panose="020B0609020204030204" pitchFamily="49" charset="0"/>
              </a:rPr>
              <a:t>Z || K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455EFB-01A7-2240-BEA8-AB9393B0EC8B}"/>
              </a:ext>
            </a:extLst>
          </p:cNvPr>
          <p:cNvCxnSpPr>
            <a:stCxn id="22" idx="1"/>
            <a:endCxn id="15" idx="3"/>
          </p:cNvCxnSpPr>
          <p:nvPr/>
        </p:nvCxnSpPr>
        <p:spPr>
          <a:xfrm flipH="1" flipV="1">
            <a:off x="5531560" y="4527167"/>
            <a:ext cx="1957043" cy="113970"/>
          </a:xfrm>
          <a:prstGeom prst="straightConnector1">
            <a:avLst/>
          </a:prstGeom>
          <a:ln w="127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5D45F53-EFCB-B844-BB06-E0FEAD148A9B}"/>
              </a:ext>
            </a:extLst>
          </p:cNvPr>
          <p:cNvCxnSpPr>
            <a:cxnSpLocks/>
            <a:stCxn id="22" idx="1"/>
            <a:endCxn id="25" idx="3"/>
          </p:cNvCxnSpPr>
          <p:nvPr/>
        </p:nvCxnSpPr>
        <p:spPr>
          <a:xfrm flipH="1">
            <a:off x="7038404" y="4641137"/>
            <a:ext cx="450199" cy="230833"/>
          </a:xfrm>
          <a:prstGeom prst="straightConnector1">
            <a:avLst/>
          </a:prstGeom>
          <a:ln w="127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19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 animBg="1"/>
      <p:bldP spid="19" grpId="0"/>
      <p:bldP spid="20" grpId="0" animBg="1"/>
      <p:bldP spid="24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D37A7-A86C-ED48-9A87-A01A26A1E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5" y="359676"/>
            <a:ext cx="8233209" cy="807417"/>
          </a:xfrm>
        </p:spPr>
        <p:txBody>
          <a:bodyPr>
            <a:noAutofit/>
          </a:bodyPr>
          <a:lstStyle/>
          <a:p>
            <a:r>
              <a:rPr lang="en-JP" sz="4000" dirty="0"/>
              <a:t>Key Encapsulation Mechanism (KEM)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BB207-EDB7-834B-819D-DB0625F63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6315"/>
            <a:ext cx="7886700" cy="30925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 KEM is a tuple of algorithms (</a:t>
            </a:r>
            <a:r>
              <a:rPr lang="en-US" sz="2400" i="1" dirty="0">
                <a:ea typeface="Segoe UI Historic" panose="020B0502040204020203" pitchFamily="34" charset="0"/>
                <a:cs typeface="Consolas" panose="020B0609020204030204" pitchFamily="49" charset="0"/>
              </a:rPr>
              <a:t>keygen</a:t>
            </a:r>
            <a:r>
              <a:rPr lang="en-US" sz="2400" dirty="0"/>
              <a:t>, </a:t>
            </a:r>
            <a:r>
              <a:rPr lang="en-US" sz="2400" i="1" dirty="0" err="1"/>
              <a:t>encaps</a:t>
            </a:r>
            <a:r>
              <a:rPr lang="en-US" sz="2400" dirty="0"/>
              <a:t>, </a:t>
            </a:r>
            <a:r>
              <a:rPr lang="en-US" sz="2400" i="1" dirty="0" err="1"/>
              <a:t>decaps</a:t>
            </a:r>
            <a:r>
              <a:rPr lang="en-US" sz="2400" dirty="0"/>
              <a:t>):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(</a:t>
            </a:r>
            <a:r>
              <a:rPr lang="en-US" sz="2400" i="1" dirty="0" err="1"/>
              <a:t>sk</a:t>
            </a:r>
            <a:r>
              <a:rPr lang="en-US" sz="2400" dirty="0"/>
              <a:t>, </a:t>
            </a:r>
            <a:r>
              <a:rPr lang="en-US" sz="2400" i="1" dirty="0"/>
              <a:t>pk</a:t>
            </a:r>
            <a:r>
              <a:rPr lang="en-US" sz="2400" dirty="0"/>
              <a:t>) ← </a:t>
            </a:r>
            <a:r>
              <a:rPr lang="en-US" sz="2400" i="1" dirty="0"/>
              <a:t>keygen</a:t>
            </a:r>
            <a:r>
              <a:rPr lang="en-US" sz="2400" dirty="0"/>
              <a:t>(): outputs a public key </a:t>
            </a:r>
            <a:r>
              <a:rPr lang="en-US" sz="2400" i="1" dirty="0"/>
              <a:t>pk</a:t>
            </a:r>
            <a:r>
              <a:rPr lang="en-US" sz="2400" dirty="0"/>
              <a:t> and a secret key </a:t>
            </a:r>
            <a:r>
              <a:rPr lang="en-US" sz="2400" i="1" dirty="0"/>
              <a:t>sk</a:t>
            </a:r>
            <a:r>
              <a:rPr lang="en-US" sz="24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(</a:t>
            </a:r>
            <a:r>
              <a:rPr lang="en-US" sz="2400" i="1" dirty="0"/>
              <a:t>K</a:t>
            </a:r>
            <a:r>
              <a:rPr lang="en-US" sz="2400" dirty="0"/>
              <a:t>, </a:t>
            </a:r>
            <a:r>
              <a:rPr lang="en-US" sz="2400" i="1" dirty="0"/>
              <a:t>C</a:t>
            </a:r>
            <a:r>
              <a:rPr lang="en-US" sz="2400" dirty="0"/>
              <a:t>) ← </a:t>
            </a:r>
            <a:r>
              <a:rPr lang="en-US" sz="2400" i="1" dirty="0" err="1"/>
              <a:t>encaps</a:t>
            </a:r>
            <a:r>
              <a:rPr lang="en-US" sz="2400" dirty="0"/>
              <a:t>(</a:t>
            </a:r>
            <a:r>
              <a:rPr lang="en-US" sz="2400" i="1" dirty="0"/>
              <a:t>pk</a:t>
            </a:r>
            <a:r>
              <a:rPr lang="en-US" sz="2400" dirty="0"/>
              <a:t>): takes the public key </a:t>
            </a:r>
            <a:r>
              <a:rPr lang="en-US" sz="2400" i="1" dirty="0"/>
              <a:t>pk</a:t>
            </a:r>
            <a:r>
              <a:rPr lang="en-US" sz="2400" dirty="0"/>
              <a:t>, and outputs a ciphertext </a:t>
            </a:r>
            <a:r>
              <a:rPr lang="en-US" sz="2400" i="1" dirty="0"/>
              <a:t>C</a:t>
            </a:r>
            <a:r>
              <a:rPr lang="en-US" sz="2400" dirty="0"/>
              <a:t> and a shared secret key </a:t>
            </a:r>
            <a:r>
              <a:rPr lang="en-US" sz="2400" i="1" dirty="0"/>
              <a:t>K</a:t>
            </a:r>
            <a:r>
              <a:rPr lang="en-US" sz="24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i="1" dirty="0"/>
              <a:t>K</a:t>
            </a:r>
            <a:r>
              <a:rPr lang="en-US" sz="2400" dirty="0"/>
              <a:t> ← </a:t>
            </a:r>
            <a:r>
              <a:rPr lang="en-US" sz="2400" i="1" dirty="0" err="1"/>
              <a:t>decaps</a:t>
            </a:r>
            <a:r>
              <a:rPr lang="en-US" sz="2400" dirty="0"/>
              <a:t>(</a:t>
            </a:r>
            <a:r>
              <a:rPr lang="en-US" sz="2400" i="1" dirty="0" err="1"/>
              <a:t>sk</a:t>
            </a:r>
            <a:r>
              <a:rPr lang="en-US" sz="2400" dirty="0"/>
              <a:t>, </a:t>
            </a:r>
            <a:r>
              <a:rPr lang="en-US" sz="2400" i="1" dirty="0"/>
              <a:t>C</a:t>
            </a:r>
            <a:r>
              <a:rPr lang="en-US" sz="2400" dirty="0"/>
              <a:t>): takes the secret key </a:t>
            </a:r>
            <a:r>
              <a:rPr lang="en-US" sz="2400" i="1" dirty="0" err="1"/>
              <a:t>sk</a:t>
            </a:r>
            <a:r>
              <a:rPr lang="en-US" sz="2400" dirty="0"/>
              <a:t>, a ciphertext </a:t>
            </a:r>
            <a:r>
              <a:rPr lang="en-US" sz="2400" i="1" dirty="0"/>
              <a:t>C</a:t>
            </a:r>
            <a:r>
              <a:rPr lang="en-US" sz="2400" dirty="0"/>
              <a:t> and outputs the shared secret key </a:t>
            </a:r>
            <a:r>
              <a:rPr lang="en-US" sz="2400" i="1" dirty="0"/>
              <a:t>K</a:t>
            </a:r>
            <a:r>
              <a:rPr lang="en-US" sz="2400" dirty="0"/>
              <a:t>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C61DE3D-FF7D-FC4F-98A8-0FE322E1FA80}"/>
              </a:ext>
            </a:extLst>
          </p:cNvPr>
          <p:cNvCxnSpPr>
            <a:cxnSpLocks/>
          </p:cNvCxnSpPr>
          <p:nvPr/>
        </p:nvCxnSpPr>
        <p:spPr>
          <a:xfrm>
            <a:off x="3928810" y="5412429"/>
            <a:ext cx="1280618" cy="0"/>
          </a:xfrm>
          <a:prstGeom prst="straightConnector1">
            <a:avLst/>
          </a:prstGeom>
          <a:ln w="12700"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C0FBF33-56E3-2B48-A196-A64112C7CC8A}"/>
              </a:ext>
            </a:extLst>
          </p:cNvPr>
          <p:cNvCxnSpPr>
            <a:cxnSpLocks/>
          </p:cNvCxnSpPr>
          <p:nvPr/>
        </p:nvCxnSpPr>
        <p:spPr>
          <a:xfrm>
            <a:off x="3904093" y="5958493"/>
            <a:ext cx="1280618" cy="0"/>
          </a:xfrm>
          <a:prstGeom prst="straightConnector1">
            <a:avLst/>
          </a:prstGeom>
          <a:ln w="12700"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5FDC293-41AF-3B42-AA3D-8C7C47330450}"/>
              </a:ext>
            </a:extLst>
          </p:cNvPr>
          <p:cNvSpPr/>
          <p:nvPr/>
        </p:nvSpPr>
        <p:spPr>
          <a:xfrm>
            <a:off x="4376728" y="5943922"/>
            <a:ext cx="3353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/>
              <a:t>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B38EA4-9130-074F-A1B2-EEF131AC366E}"/>
              </a:ext>
            </a:extLst>
          </p:cNvPr>
          <p:cNvSpPr txBox="1"/>
          <p:nvPr/>
        </p:nvSpPr>
        <p:spPr>
          <a:xfrm>
            <a:off x="1768816" y="4488902"/>
            <a:ext cx="813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Alice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FE1E26-03E8-8844-9C6C-12C404342828}"/>
              </a:ext>
            </a:extLst>
          </p:cNvPr>
          <p:cNvSpPr txBox="1"/>
          <p:nvPr/>
        </p:nvSpPr>
        <p:spPr>
          <a:xfrm>
            <a:off x="6357240" y="4488902"/>
            <a:ext cx="696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Bob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4558F5-1805-0749-9379-FB8520A98778}"/>
              </a:ext>
            </a:extLst>
          </p:cNvPr>
          <p:cNvSpPr txBox="1"/>
          <p:nvPr/>
        </p:nvSpPr>
        <p:spPr>
          <a:xfrm>
            <a:off x="1041378" y="5063764"/>
            <a:ext cx="223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</a:t>
            </a:r>
            <a:r>
              <a:rPr lang="en-US" sz="2000" i="1" dirty="0" err="1"/>
              <a:t>sk</a:t>
            </a:r>
            <a:r>
              <a:rPr lang="en-US" sz="2000" dirty="0"/>
              <a:t>, </a:t>
            </a:r>
            <a:r>
              <a:rPr lang="en-US" sz="2000" i="1" dirty="0"/>
              <a:t>pk</a:t>
            </a:r>
            <a:r>
              <a:rPr lang="en-US" sz="2000" dirty="0"/>
              <a:t>) ← </a:t>
            </a:r>
            <a:r>
              <a:rPr lang="en-US" sz="2000" i="1" dirty="0"/>
              <a:t>keygen</a:t>
            </a:r>
            <a:r>
              <a:rPr lang="en-US" sz="2000" dirty="0"/>
              <a:t>()</a:t>
            </a:r>
            <a:endParaRPr lang="en-JP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5B76C6-A7FB-C841-946E-B18E1821778B}"/>
              </a:ext>
            </a:extLst>
          </p:cNvPr>
          <p:cNvSpPr txBox="1"/>
          <p:nvPr/>
        </p:nvSpPr>
        <p:spPr>
          <a:xfrm>
            <a:off x="4346141" y="5001354"/>
            <a:ext cx="445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000" i="1" dirty="0"/>
              <a:t>pk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D4844C-7E51-4E4D-956E-DBD618F00DC6}"/>
              </a:ext>
            </a:extLst>
          </p:cNvPr>
          <p:cNvSpPr txBox="1"/>
          <p:nvPr/>
        </p:nvSpPr>
        <p:spPr>
          <a:xfrm>
            <a:off x="5703102" y="5445416"/>
            <a:ext cx="22028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</a:t>
            </a:r>
            <a:r>
              <a:rPr lang="en-US" sz="2000" i="1" dirty="0"/>
              <a:t>K</a:t>
            </a:r>
            <a:r>
              <a:rPr lang="en-US" sz="2000" dirty="0"/>
              <a:t>, </a:t>
            </a:r>
            <a:r>
              <a:rPr lang="en-US" sz="2000" i="1" dirty="0"/>
              <a:t>C</a:t>
            </a:r>
            <a:r>
              <a:rPr lang="en-US" sz="2000" dirty="0"/>
              <a:t>) ← </a:t>
            </a:r>
            <a:r>
              <a:rPr lang="en-US" sz="2000" i="1" dirty="0" err="1"/>
              <a:t>encaps</a:t>
            </a:r>
            <a:r>
              <a:rPr lang="en-US" sz="2000" dirty="0"/>
              <a:t>(</a:t>
            </a:r>
            <a:r>
              <a:rPr lang="en-US" sz="2000" i="1" dirty="0"/>
              <a:t>pk</a:t>
            </a:r>
            <a:r>
              <a:rPr lang="en-US" sz="2000" dirty="0"/>
              <a:t>)</a:t>
            </a:r>
            <a:endParaRPr lang="en-JP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A8CC92-1ACC-784F-9E70-CEB912048D36}"/>
              </a:ext>
            </a:extLst>
          </p:cNvPr>
          <p:cNvSpPr txBox="1"/>
          <p:nvPr/>
        </p:nvSpPr>
        <p:spPr>
          <a:xfrm>
            <a:off x="1080106" y="5953864"/>
            <a:ext cx="2046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K</a:t>
            </a:r>
            <a:r>
              <a:rPr lang="en-US" sz="2000" dirty="0"/>
              <a:t> ← </a:t>
            </a:r>
            <a:r>
              <a:rPr lang="en-US" sz="2000" i="1" dirty="0" err="1"/>
              <a:t>decaps</a:t>
            </a:r>
            <a:r>
              <a:rPr lang="en-US" sz="2000" dirty="0"/>
              <a:t>(</a:t>
            </a:r>
            <a:r>
              <a:rPr lang="en-US" sz="2000" i="1" dirty="0" err="1"/>
              <a:t>sk</a:t>
            </a:r>
            <a:r>
              <a:rPr lang="en-US" sz="2000" dirty="0"/>
              <a:t>, </a:t>
            </a:r>
            <a:r>
              <a:rPr lang="en-US" sz="2000" i="1" dirty="0"/>
              <a:t>C</a:t>
            </a:r>
            <a:r>
              <a:rPr lang="en-US" sz="2000" dirty="0"/>
              <a:t>)</a:t>
            </a:r>
            <a:endParaRPr lang="en-JP" sz="20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0940757-5AE2-E44D-B79B-16E52C8D6C72}"/>
              </a:ext>
            </a:extLst>
          </p:cNvPr>
          <p:cNvSpPr/>
          <p:nvPr/>
        </p:nvSpPr>
        <p:spPr>
          <a:xfrm>
            <a:off x="844951" y="4488903"/>
            <a:ext cx="7384649" cy="1946621"/>
          </a:xfrm>
          <a:prstGeom prst="roundRect">
            <a:avLst>
              <a:gd name="adj" fmla="val 2244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7A61CCE-C7FE-7C40-887C-B1EFE30BA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68EF-102D-A045-94CE-03EB234B60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65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2661AD0-F69E-5241-8709-F04051FC318A}"/>
              </a:ext>
            </a:extLst>
          </p:cNvPr>
          <p:cNvSpPr txBox="1"/>
          <p:nvPr/>
        </p:nvSpPr>
        <p:spPr>
          <a:xfrm>
            <a:off x="902524" y="1686111"/>
            <a:ext cx="7383134" cy="36000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V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463EC5-B23E-274A-BFFF-174DFA49B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708" y="364421"/>
            <a:ext cx="7886700" cy="806449"/>
          </a:xfrm>
        </p:spPr>
        <p:txBody>
          <a:bodyPr>
            <a:normAutofit/>
          </a:bodyPr>
          <a:lstStyle/>
          <a:p>
            <a:r>
              <a:rPr lang="en-US" sz="4000" dirty="0"/>
              <a:t>Hybrid PQ TLS protocol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28C8CF-1E97-0E4F-9413-56A454C48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7AA42-705C-F749-81C6-193726D79DB6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C493EB-C4A9-B04B-925F-CE0F9FE5EB41}"/>
              </a:ext>
            </a:extLst>
          </p:cNvPr>
          <p:cNvSpPr txBox="1"/>
          <p:nvPr/>
        </p:nvSpPr>
        <p:spPr>
          <a:xfrm>
            <a:off x="1425039" y="1721923"/>
            <a:ext cx="73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b="1" dirty="0"/>
              <a:t>Client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505791-A2A6-7340-BF15-43FA1089D052}"/>
              </a:ext>
            </a:extLst>
          </p:cNvPr>
          <p:cNvSpPr txBox="1"/>
          <p:nvPr/>
        </p:nvSpPr>
        <p:spPr>
          <a:xfrm>
            <a:off x="6787863" y="1721923"/>
            <a:ext cx="79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b="1" dirty="0"/>
              <a:t>Server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5A2B17-5FE6-AD44-836F-9BA394EAD400}"/>
              </a:ext>
            </a:extLst>
          </p:cNvPr>
          <p:cNvSpPr txBox="1"/>
          <p:nvPr/>
        </p:nvSpPr>
        <p:spPr>
          <a:xfrm>
            <a:off x="1099254" y="2097791"/>
            <a:ext cx="1319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ClientHello  </a:t>
            </a:r>
          </a:p>
          <a:p>
            <a:r>
              <a:rPr lang="en-VN" dirty="0">
                <a:solidFill>
                  <a:schemeClr val="accent1"/>
                </a:solidFill>
              </a:rPr>
              <a:t>{ </a:t>
            </a:r>
            <a:r>
              <a:rPr lang="en-VN" i="1" dirty="0">
                <a:solidFill>
                  <a:schemeClr val="accent1"/>
                </a:solidFill>
                <a:latin typeface="Corbel" panose="020B0503020204020204" pitchFamily="34" charset="0"/>
              </a:rPr>
              <a:t>R</a:t>
            </a:r>
            <a:r>
              <a:rPr lang="en-VN" i="1" baseline="-25000" dirty="0">
                <a:solidFill>
                  <a:schemeClr val="accent1"/>
                </a:solidFill>
                <a:latin typeface="Corbel" panose="020B0503020204020204" pitchFamily="34" charset="0"/>
              </a:rPr>
              <a:t>C </a:t>
            </a:r>
            <a:r>
              <a:rPr lang="en-VN" dirty="0">
                <a:solidFill>
                  <a:schemeClr val="accent1"/>
                </a:solidFill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455D2F-D1DB-654A-A3CC-A4A2DF61D6F2}"/>
              </a:ext>
            </a:extLst>
          </p:cNvPr>
          <p:cNvSpPr txBox="1"/>
          <p:nvPr/>
        </p:nvSpPr>
        <p:spPr>
          <a:xfrm>
            <a:off x="5297275" y="2325956"/>
            <a:ext cx="2784738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VN" dirty="0"/>
              <a:t>ServerHello</a:t>
            </a:r>
          </a:p>
          <a:p>
            <a:pPr algn="r"/>
            <a:r>
              <a:rPr lang="en-VN" dirty="0">
                <a:solidFill>
                  <a:schemeClr val="accent1"/>
                </a:solidFill>
              </a:rPr>
              <a:t>{ </a:t>
            </a:r>
            <a:r>
              <a:rPr lang="en-VN" i="1" dirty="0">
                <a:solidFill>
                  <a:schemeClr val="accent1"/>
                </a:solidFill>
                <a:latin typeface="Corbel" panose="020B0503020204020204" pitchFamily="34" charset="0"/>
              </a:rPr>
              <a:t>R</a:t>
            </a:r>
            <a:r>
              <a:rPr lang="en-VN" i="1" baseline="-25000" dirty="0">
                <a:solidFill>
                  <a:schemeClr val="accent1"/>
                </a:solidFill>
                <a:latin typeface="Corbel" panose="020B0503020204020204" pitchFamily="34" charset="0"/>
              </a:rPr>
              <a:t>S </a:t>
            </a:r>
            <a:r>
              <a:rPr lang="en-VN" dirty="0">
                <a:solidFill>
                  <a:schemeClr val="accent1"/>
                </a:solidFill>
                <a:latin typeface="Corbel" panose="020B0503020204020204" pitchFamily="34" charset="0"/>
              </a:rPr>
              <a:t> ; </a:t>
            </a:r>
            <a:r>
              <a:rPr lang="en-VN" i="1" dirty="0">
                <a:solidFill>
                  <a:schemeClr val="accent1"/>
                </a:solidFill>
                <a:latin typeface="Corbel" panose="020B0503020204020204" pitchFamily="34" charset="0"/>
              </a:rPr>
              <a:t>SID</a:t>
            </a:r>
            <a:r>
              <a:rPr lang="en-VN" dirty="0">
                <a:solidFill>
                  <a:schemeClr val="accent1"/>
                </a:solidFill>
              </a:rPr>
              <a:t>}</a:t>
            </a:r>
            <a:endParaRPr lang="en-VN" dirty="0"/>
          </a:p>
          <a:p>
            <a:pPr algn="r">
              <a:spcBef>
                <a:spcPts val="600"/>
              </a:spcBef>
            </a:pPr>
            <a:r>
              <a:rPr lang="en-VN" dirty="0"/>
              <a:t>Certificate</a:t>
            </a:r>
          </a:p>
          <a:p>
            <a:pPr algn="r">
              <a:spcBef>
                <a:spcPts val="600"/>
              </a:spcBef>
            </a:pPr>
            <a:r>
              <a:rPr lang="en-VN" dirty="0"/>
              <a:t>ServerKeyExchange</a:t>
            </a:r>
          </a:p>
          <a:p>
            <a:pPr algn="r"/>
            <a:r>
              <a:rPr lang="en-VN" dirty="0">
                <a:solidFill>
                  <a:schemeClr val="accent1"/>
                </a:solidFill>
              </a:rPr>
              <a:t>{ </a:t>
            </a:r>
            <a:r>
              <a:rPr lang="en-VN" i="1" dirty="0">
                <a:solidFill>
                  <a:schemeClr val="accent1"/>
                </a:solidFill>
                <a:latin typeface="Corbel" panose="020B0503020204020204" pitchFamily="34" charset="0"/>
              </a:rPr>
              <a:t>PK</a:t>
            </a:r>
            <a:r>
              <a:rPr lang="en-VN" i="1" baseline="-25000" dirty="0">
                <a:solidFill>
                  <a:schemeClr val="accent1"/>
                </a:solidFill>
                <a:latin typeface="Corbel" panose="020B0503020204020204" pitchFamily="34" charset="0"/>
              </a:rPr>
              <a:t>ECDH</a:t>
            </a:r>
            <a:r>
              <a:rPr lang="en-VN" dirty="0">
                <a:solidFill>
                  <a:schemeClr val="accent1"/>
                </a:solidFill>
                <a:latin typeface="Corbel" panose="020B0503020204020204" pitchFamily="34" charset="0"/>
              </a:rPr>
              <a:t> ; </a:t>
            </a:r>
            <a:r>
              <a:rPr lang="en-VN" i="1" dirty="0">
                <a:solidFill>
                  <a:schemeClr val="accent1"/>
                </a:solidFill>
                <a:latin typeface="Corbel" panose="020B0503020204020204" pitchFamily="34" charset="0"/>
              </a:rPr>
              <a:t>PK</a:t>
            </a:r>
            <a:r>
              <a:rPr lang="en-VN" i="1" baseline="-25000" dirty="0">
                <a:solidFill>
                  <a:schemeClr val="accent1"/>
                </a:solidFill>
                <a:latin typeface="Corbel" panose="020B0503020204020204" pitchFamily="34" charset="0"/>
              </a:rPr>
              <a:t>KEM</a:t>
            </a:r>
            <a:r>
              <a:rPr lang="en-VN" dirty="0">
                <a:solidFill>
                  <a:schemeClr val="accent1"/>
                </a:solidFill>
                <a:latin typeface="Corbel" panose="020B0503020204020204" pitchFamily="34" charset="0"/>
              </a:rPr>
              <a:t> ;      </a:t>
            </a:r>
          </a:p>
          <a:p>
            <a:pPr algn="r"/>
            <a:r>
              <a:rPr lang="en-VN" i="1" dirty="0">
                <a:solidFill>
                  <a:schemeClr val="accent1"/>
                </a:solidFill>
                <a:latin typeface="Corbel" panose="020B0503020204020204" pitchFamily="34" charset="0"/>
              </a:rPr>
              <a:t>sk</a:t>
            </a:r>
            <a:r>
              <a:rPr lang="en-VN" i="1" baseline="-25000" dirty="0">
                <a:solidFill>
                  <a:schemeClr val="accent1"/>
                </a:solidFill>
                <a:latin typeface="Corbel" panose="020B0503020204020204" pitchFamily="34" charset="0"/>
              </a:rPr>
              <a:t>S</a:t>
            </a:r>
            <a:r>
              <a:rPr lang="en-VN" dirty="0">
                <a:solidFill>
                  <a:schemeClr val="accent1"/>
                </a:solidFill>
                <a:latin typeface="Corbel" panose="020B0503020204020204" pitchFamily="34" charset="0"/>
              </a:rPr>
              <a:t>(</a:t>
            </a:r>
            <a:r>
              <a:rPr lang="en-VN" i="1" dirty="0">
                <a:solidFill>
                  <a:schemeClr val="accent1"/>
                </a:solidFill>
                <a:latin typeface="Corbel" panose="020B0503020204020204" pitchFamily="34" charset="0"/>
              </a:rPr>
              <a:t>PK</a:t>
            </a:r>
            <a:r>
              <a:rPr lang="en-VN" i="1" baseline="-25000" dirty="0">
                <a:solidFill>
                  <a:schemeClr val="accent1"/>
                </a:solidFill>
                <a:latin typeface="Corbel" panose="020B0503020204020204" pitchFamily="34" charset="0"/>
              </a:rPr>
              <a:t>ECDH</a:t>
            </a:r>
            <a:r>
              <a:rPr lang="en-VN" dirty="0">
                <a:solidFill>
                  <a:schemeClr val="accent1"/>
                </a:solidFill>
                <a:latin typeface="Corbel" panose="020B0503020204020204" pitchFamily="34" charset="0"/>
              </a:rPr>
              <a:t> ; </a:t>
            </a:r>
            <a:r>
              <a:rPr lang="en-VN" i="1" dirty="0">
                <a:solidFill>
                  <a:schemeClr val="accent1"/>
                </a:solidFill>
                <a:latin typeface="Corbel" panose="020B0503020204020204" pitchFamily="34" charset="0"/>
              </a:rPr>
              <a:t>PK</a:t>
            </a:r>
            <a:r>
              <a:rPr lang="en-VN" i="1" baseline="-25000" dirty="0">
                <a:solidFill>
                  <a:schemeClr val="accent1"/>
                </a:solidFill>
                <a:latin typeface="Corbel" panose="020B0503020204020204" pitchFamily="34" charset="0"/>
              </a:rPr>
              <a:t>KEM</a:t>
            </a:r>
            <a:r>
              <a:rPr lang="en-VN" dirty="0">
                <a:solidFill>
                  <a:schemeClr val="accent1"/>
                </a:solidFill>
                <a:latin typeface="Corbel" panose="020B0503020204020204" pitchFamily="34" charset="0"/>
              </a:rPr>
              <a:t> ; </a:t>
            </a:r>
            <a:r>
              <a:rPr lang="en-VN" i="1" dirty="0">
                <a:solidFill>
                  <a:schemeClr val="accent1"/>
                </a:solidFill>
                <a:latin typeface="Corbel" panose="020B0503020204020204" pitchFamily="34" charset="0"/>
              </a:rPr>
              <a:t>R</a:t>
            </a:r>
            <a:r>
              <a:rPr lang="en-VN" i="1" baseline="-25000" dirty="0">
                <a:solidFill>
                  <a:schemeClr val="accent1"/>
                </a:solidFill>
                <a:latin typeface="Corbel" panose="020B0503020204020204" pitchFamily="34" charset="0"/>
              </a:rPr>
              <a:t>c</a:t>
            </a:r>
            <a:r>
              <a:rPr lang="en-VN" dirty="0">
                <a:solidFill>
                  <a:schemeClr val="accent1"/>
                </a:solidFill>
                <a:latin typeface="Corbel" panose="020B0503020204020204" pitchFamily="34" charset="0"/>
              </a:rPr>
              <a:t> ; </a:t>
            </a:r>
            <a:r>
              <a:rPr lang="en-VN" i="1" dirty="0">
                <a:solidFill>
                  <a:schemeClr val="accent1"/>
                </a:solidFill>
                <a:latin typeface="Corbel" panose="020B0503020204020204" pitchFamily="34" charset="0"/>
              </a:rPr>
              <a:t>R</a:t>
            </a:r>
            <a:r>
              <a:rPr lang="en-VN" i="1" baseline="-25000" dirty="0">
                <a:solidFill>
                  <a:schemeClr val="accent1"/>
                </a:solidFill>
                <a:latin typeface="Corbel" panose="020B0503020204020204" pitchFamily="34" charset="0"/>
              </a:rPr>
              <a:t>S</a:t>
            </a:r>
            <a:r>
              <a:rPr lang="en-VN" dirty="0">
                <a:solidFill>
                  <a:schemeClr val="accent1"/>
                </a:solidFill>
                <a:latin typeface="Corbel" panose="020B0503020204020204" pitchFamily="34" charset="0"/>
              </a:rPr>
              <a:t>) </a:t>
            </a:r>
            <a:r>
              <a:rPr lang="en-VN" dirty="0">
                <a:solidFill>
                  <a:schemeClr val="accent1"/>
                </a:solidFill>
              </a:rPr>
              <a:t>}</a:t>
            </a:r>
            <a:endParaRPr lang="en-V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6F8550-5C20-F540-BF32-02A256360D6E}"/>
              </a:ext>
            </a:extLst>
          </p:cNvPr>
          <p:cNvSpPr txBox="1"/>
          <p:nvPr/>
        </p:nvSpPr>
        <p:spPr>
          <a:xfrm>
            <a:off x="1099254" y="4005815"/>
            <a:ext cx="1941109" cy="1000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ClientKeyExchange</a:t>
            </a:r>
          </a:p>
          <a:p>
            <a:r>
              <a:rPr lang="en-VN" dirty="0">
                <a:solidFill>
                  <a:schemeClr val="accent1"/>
                </a:solidFill>
              </a:rPr>
              <a:t>{ </a:t>
            </a:r>
            <a:r>
              <a:rPr lang="en-VN" i="1" dirty="0">
                <a:solidFill>
                  <a:schemeClr val="accent1"/>
                </a:solidFill>
                <a:latin typeface="Corbel" panose="020B0503020204020204" pitchFamily="34" charset="0"/>
              </a:rPr>
              <a:t>PK’</a:t>
            </a:r>
            <a:r>
              <a:rPr lang="en-VN" i="1" baseline="-25000" dirty="0">
                <a:solidFill>
                  <a:schemeClr val="accent1"/>
                </a:solidFill>
                <a:latin typeface="Corbel" panose="020B0503020204020204" pitchFamily="34" charset="0"/>
              </a:rPr>
              <a:t>ECDH</a:t>
            </a:r>
            <a:r>
              <a:rPr lang="en-VN" dirty="0">
                <a:solidFill>
                  <a:schemeClr val="accent1"/>
                </a:solidFill>
                <a:latin typeface="Corbel" panose="020B0503020204020204" pitchFamily="34" charset="0"/>
              </a:rPr>
              <a:t> ; </a:t>
            </a:r>
            <a:r>
              <a:rPr lang="en-VN" i="1" dirty="0">
                <a:solidFill>
                  <a:schemeClr val="accent1"/>
                </a:solidFill>
                <a:latin typeface="Corbel" panose="020B0503020204020204" pitchFamily="34" charset="0"/>
              </a:rPr>
              <a:t>C</a:t>
            </a:r>
            <a:r>
              <a:rPr lang="en-VN" i="1" baseline="-25000" dirty="0">
                <a:solidFill>
                  <a:schemeClr val="accent1"/>
                </a:solidFill>
                <a:latin typeface="Corbel" panose="020B0503020204020204" pitchFamily="34" charset="0"/>
              </a:rPr>
              <a:t>KEM</a:t>
            </a:r>
            <a:r>
              <a:rPr lang="en-VN" i="1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VN" dirty="0">
                <a:solidFill>
                  <a:schemeClr val="accent1"/>
                </a:solidFill>
              </a:rPr>
              <a:t>}</a:t>
            </a:r>
            <a:endParaRPr lang="en-VN" dirty="0"/>
          </a:p>
          <a:p>
            <a:pPr>
              <a:spcBef>
                <a:spcPts val="600"/>
              </a:spcBef>
            </a:pPr>
            <a:r>
              <a:rPr lang="en-VN" dirty="0"/>
              <a:t>Finished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A7E994-92E6-8E4E-AE77-BAE6CE2E4234}"/>
              </a:ext>
            </a:extLst>
          </p:cNvPr>
          <p:cNvSpPr txBox="1"/>
          <p:nvPr/>
        </p:nvSpPr>
        <p:spPr>
          <a:xfrm>
            <a:off x="7115082" y="4853049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Finished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2CDCAE-4385-ED42-B6A1-1E92842ED6FD}"/>
              </a:ext>
            </a:extLst>
          </p:cNvPr>
          <p:cNvCxnSpPr/>
          <p:nvPr/>
        </p:nvCxnSpPr>
        <p:spPr>
          <a:xfrm>
            <a:off x="3720028" y="2386937"/>
            <a:ext cx="1224024" cy="0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1640F0B-BFA9-A14B-B8CF-685978689A10}"/>
              </a:ext>
            </a:extLst>
          </p:cNvPr>
          <p:cNvCxnSpPr>
            <a:cxnSpLocks/>
          </p:cNvCxnSpPr>
          <p:nvPr/>
        </p:nvCxnSpPr>
        <p:spPr>
          <a:xfrm flipH="1">
            <a:off x="3708153" y="3972294"/>
            <a:ext cx="1221331" cy="0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8FA7416-EFE8-ED4A-B115-005E5D3FA23F}"/>
              </a:ext>
            </a:extLst>
          </p:cNvPr>
          <p:cNvCxnSpPr>
            <a:cxnSpLocks/>
          </p:cNvCxnSpPr>
          <p:nvPr/>
        </p:nvCxnSpPr>
        <p:spPr>
          <a:xfrm flipH="1">
            <a:off x="3718049" y="5098471"/>
            <a:ext cx="1221331" cy="0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39458E3-0673-D94A-9C43-0F716B10422E}"/>
              </a:ext>
            </a:extLst>
          </p:cNvPr>
          <p:cNvCxnSpPr/>
          <p:nvPr/>
        </p:nvCxnSpPr>
        <p:spPr>
          <a:xfrm>
            <a:off x="3729926" y="4807522"/>
            <a:ext cx="1224024" cy="0"/>
          </a:xfrm>
          <a:prstGeom prst="straightConnector1">
            <a:avLst/>
          </a:prstGeom>
          <a:ln w="158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D057741-58BE-7940-9CEA-E686B26A99F2}"/>
              </a:ext>
            </a:extLst>
          </p:cNvPr>
          <p:cNvSpPr txBox="1"/>
          <p:nvPr/>
        </p:nvSpPr>
        <p:spPr>
          <a:xfrm>
            <a:off x="574231" y="1245032"/>
            <a:ext cx="6235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We consider a simplified version of the Hybrid PQ TLS as follows: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FD3C0B-2591-DE4A-89DF-992F3C51108E}"/>
              </a:ext>
            </a:extLst>
          </p:cNvPr>
          <p:cNvSpPr txBox="1"/>
          <p:nvPr/>
        </p:nvSpPr>
        <p:spPr>
          <a:xfrm>
            <a:off x="574230" y="5509570"/>
            <a:ext cx="7711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VN" i="1" dirty="0">
                <a:solidFill>
                  <a:schemeClr val="accent1"/>
                </a:solidFill>
                <a:latin typeface="Corbel" panose="020B0503020204020204" pitchFamily="34" charset="0"/>
              </a:rPr>
              <a:t>sk</a:t>
            </a:r>
            <a:r>
              <a:rPr lang="en-VN" i="1" baseline="-25000" dirty="0">
                <a:solidFill>
                  <a:schemeClr val="accent1"/>
                </a:solidFill>
                <a:latin typeface="Corbel" panose="020B0503020204020204" pitchFamily="34" charset="0"/>
              </a:rPr>
              <a:t>S</a:t>
            </a:r>
            <a:r>
              <a:rPr lang="en-VN" dirty="0">
                <a:solidFill>
                  <a:schemeClr val="accent1"/>
                </a:solidFill>
                <a:latin typeface="Corbel" panose="020B0503020204020204" pitchFamily="34" charset="0"/>
              </a:rPr>
              <a:t>(</a:t>
            </a:r>
            <a:r>
              <a:rPr lang="en-VN" i="1" dirty="0">
                <a:solidFill>
                  <a:schemeClr val="accent1"/>
                </a:solidFill>
                <a:latin typeface="Corbel" panose="020B0503020204020204" pitchFamily="34" charset="0"/>
              </a:rPr>
              <a:t>PK</a:t>
            </a:r>
            <a:r>
              <a:rPr lang="en-VN" i="1" baseline="-25000" dirty="0">
                <a:solidFill>
                  <a:schemeClr val="accent1"/>
                </a:solidFill>
                <a:latin typeface="Corbel" panose="020B0503020204020204" pitchFamily="34" charset="0"/>
              </a:rPr>
              <a:t>ECDH</a:t>
            </a:r>
            <a:r>
              <a:rPr lang="en-VN" dirty="0">
                <a:solidFill>
                  <a:schemeClr val="accent1"/>
                </a:solidFill>
                <a:latin typeface="Corbel" panose="020B0503020204020204" pitchFamily="34" charset="0"/>
              </a:rPr>
              <a:t> ; </a:t>
            </a:r>
            <a:r>
              <a:rPr lang="en-VN" i="1" dirty="0">
                <a:solidFill>
                  <a:schemeClr val="accent1"/>
                </a:solidFill>
                <a:latin typeface="Corbel" panose="020B0503020204020204" pitchFamily="34" charset="0"/>
              </a:rPr>
              <a:t>PK</a:t>
            </a:r>
            <a:r>
              <a:rPr lang="en-VN" i="1" baseline="-25000" dirty="0">
                <a:solidFill>
                  <a:schemeClr val="accent1"/>
                </a:solidFill>
                <a:latin typeface="Corbel" panose="020B0503020204020204" pitchFamily="34" charset="0"/>
              </a:rPr>
              <a:t>KEM</a:t>
            </a:r>
            <a:r>
              <a:rPr lang="en-VN" dirty="0">
                <a:solidFill>
                  <a:schemeClr val="accent1"/>
                </a:solidFill>
                <a:latin typeface="Corbel" panose="020B0503020204020204" pitchFamily="34" charset="0"/>
              </a:rPr>
              <a:t> ; </a:t>
            </a:r>
            <a:r>
              <a:rPr lang="en-VN" i="1" dirty="0">
                <a:solidFill>
                  <a:schemeClr val="accent1"/>
                </a:solidFill>
                <a:latin typeface="Corbel" panose="020B0503020204020204" pitchFamily="34" charset="0"/>
              </a:rPr>
              <a:t>R</a:t>
            </a:r>
            <a:r>
              <a:rPr lang="en-VN" i="1" baseline="-25000" dirty="0">
                <a:solidFill>
                  <a:schemeClr val="accent1"/>
                </a:solidFill>
                <a:latin typeface="Corbel" panose="020B0503020204020204" pitchFamily="34" charset="0"/>
              </a:rPr>
              <a:t>c</a:t>
            </a:r>
            <a:r>
              <a:rPr lang="en-VN" dirty="0">
                <a:solidFill>
                  <a:schemeClr val="accent1"/>
                </a:solidFill>
                <a:latin typeface="Corbel" panose="020B0503020204020204" pitchFamily="34" charset="0"/>
              </a:rPr>
              <a:t> ; </a:t>
            </a:r>
            <a:r>
              <a:rPr lang="en-VN" i="1" dirty="0">
                <a:solidFill>
                  <a:schemeClr val="accent1"/>
                </a:solidFill>
                <a:latin typeface="Corbel" panose="020B0503020204020204" pitchFamily="34" charset="0"/>
              </a:rPr>
              <a:t>R</a:t>
            </a:r>
            <a:r>
              <a:rPr lang="en-VN" i="1" baseline="-25000" dirty="0">
                <a:solidFill>
                  <a:schemeClr val="accent1"/>
                </a:solidFill>
                <a:latin typeface="Corbel" panose="020B0503020204020204" pitchFamily="34" charset="0"/>
              </a:rPr>
              <a:t>S</a:t>
            </a:r>
            <a:r>
              <a:rPr lang="en-VN" dirty="0">
                <a:solidFill>
                  <a:schemeClr val="accent1"/>
                </a:solidFill>
                <a:latin typeface="Corbel" panose="020B0503020204020204" pitchFamily="34" charset="0"/>
              </a:rPr>
              <a:t>)</a:t>
            </a:r>
            <a:r>
              <a:rPr lang="en-VN" dirty="0"/>
              <a:t>:</a:t>
            </a:r>
            <a:r>
              <a:rPr lang="en-VN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VN" dirty="0"/>
              <a:t>encrypt the plaintext by the private key of </a:t>
            </a:r>
            <a:r>
              <a:rPr lang="en-VN" i="1" dirty="0">
                <a:solidFill>
                  <a:schemeClr val="accent1"/>
                </a:solidFill>
                <a:latin typeface="Corbel" panose="020B0503020204020204" pitchFamily="34" charset="0"/>
              </a:rPr>
              <a:t>S</a:t>
            </a:r>
            <a:r>
              <a:rPr lang="en-US" dirty="0"/>
              <a:t>.</a:t>
            </a:r>
            <a:endParaRPr lang="en-VN" i="1" dirty="0">
              <a:solidFill>
                <a:schemeClr val="accent1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VN" dirty="0"/>
              <a:t>Finished message:</a:t>
            </a:r>
            <a:r>
              <a:rPr lang="en-US" dirty="0"/>
              <a:t> hash of all messages before encrypted by the handshake key negotiated, whose calculation is explained in the next slide.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231263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ECEDD-BF43-294C-9CFD-0C8913DC0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827" y="418759"/>
            <a:ext cx="7886700" cy="663574"/>
          </a:xfrm>
        </p:spPr>
        <p:txBody>
          <a:bodyPr>
            <a:normAutofit fontScale="90000"/>
          </a:bodyPr>
          <a:lstStyle/>
          <a:p>
            <a:r>
              <a:rPr lang="en-US" dirty="0"/>
              <a:t>Key calculation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D928462-0DF3-E943-814B-E60A06C50A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6739395"/>
              </p:ext>
            </p:extLst>
          </p:nvPr>
        </p:nvGraphicFramePr>
        <p:xfrm>
          <a:off x="628650" y="1196597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8EF1733-14F2-D840-B156-1946D1B59F30}"/>
              </a:ext>
            </a:extLst>
          </p:cNvPr>
          <p:cNvSpPr txBox="1"/>
          <p:nvPr/>
        </p:nvSpPr>
        <p:spPr>
          <a:xfrm>
            <a:off x="6675006" y="1521417"/>
            <a:ext cx="147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Master secret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F5A707-2B4E-704F-AE8C-B6C07C3467C4}"/>
              </a:ext>
            </a:extLst>
          </p:cNvPr>
          <p:cNvSpPr txBox="1"/>
          <p:nvPr/>
        </p:nvSpPr>
        <p:spPr>
          <a:xfrm>
            <a:off x="6675006" y="2424137"/>
            <a:ext cx="1842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Pre-master secret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F62E77-5C7F-0343-9048-CA2CA06E3CF2}"/>
              </a:ext>
            </a:extLst>
          </p:cNvPr>
          <p:cNvSpPr txBox="1"/>
          <p:nvPr/>
        </p:nvSpPr>
        <p:spPr>
          <a:xfrm>
            <a:off x="7298715" y="3167414"/>
            <a:ext cx="1488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KEM </a:t>
            </a:r>
          </a:p>
          <a:p>
            <a:pPr algn="ctr"/>
            <a:r>
              <a:rPr lang="en-US" dirty="0"/>
              <a:t>shared secret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014673-4EC8-1A43-806E-306A32F01E72}"/>
              </a:ext>
            </a:extLst>
          </p:cNvPr>
          <p:cNvSpPr txBox="1"/>
          <p:nvPr/>
        </p:nvSpPr>
        <p:spPr>
          <a:xfrm>
            <a:off x="364444" y="3179289"/>
            <a:ext cx="1469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ECDHE </a:t>
            </a:r>
          </a:p>
          <a:p>
            <a:pPr algn="ctr"/>
            <a:r>
              <a:rPr lang="en-US" dirty="0"/>
              <a:t>shared secret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E62E44-A209-1F45-8015-25E1CCBF0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7AA42-705C-F749-81C6-193726D79DB6}" type="slidenum">
              <a:rPr lang="en-US" smtClean="0"/>
              <a:t>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A6F6D5-B5EB-9942-8C39-89D6D0036B4E}"/>
              </a:ext>
            </a:extLst>
          </p:cNvPr>
          <p:cNvSpPr txBox="1"/>
          <p:nvPr/>
        </p:nvSpPr>
        <p:spPr>
          <a:xfrm>
            <a:off x="326577" y="5393430"/>
            <a:ext cx="8731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i="0" dirty="0">
                <a:latin typeface="Corbel" panose="020B0503020204020204" pitchFamily="34" charset="0"/>
              </a:rPr>
              <a:t>PRF</a:t>
            </a:r>
            <a:r>
              <a:rPr lang="en-VN" i="0" dirty="0">
                <a:latin typeface="Corbel" panose="020B0503020204020204" pitchFamily="34" charset="0"/>
              </a:rPr>
              <a:t>: </a:t>
            </a:r>
            <a:r>
              <a:rPr lang="en-US" i="0" dirty="0"/>
              <a:t>Pseudorandom function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We use the master secret as the symmetric key for encryption of the Finished messages</a:t>
            </a:r>
          </a:p>
        </p:txBody>
      </p:sp>
    </p:spTree>
    <p:extLst>
      <p:ext uri="{BB962C8B-B14F-4D97-AF65-F5344CB8AC3E}">
        <p14:creationId xmlns:p14="http://schemas.microsoft.com/office/powerpoint/2010/main" val="4252893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99CC5-4BB4-7549-9E32-89D89FD3F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727" y="353324"/>
            <a:ext cx="8142374" cy="828674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Maude-NPA formal specification by strands</a:t>
            </a:r>
            <a:endParaRPr lang="en-JP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9BD6F-AF79-DD44-B402-F73BE7D6B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603" y="2314158"/>
            <a:ext cx="8212883" cy="15551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i="1" dirty="0"/>
              <a:t>r</a:t>
            </a:r>
            <a:r>
              <a:rPr lang="en-US" sz="2000" i="1" baseline="-25000" dirty="0"/>
              <a:t>1</a:t>
            </a:r>
            <a:r>
              <a:rPr lang="en-US" sz="2000" dirty="0"/>
              <a:t>, … , </a:t>
            </a:r>
            <a:r>
              <a:rPr lang="en-US" sz="2000" i="1" dirty="0" err="1"/>
              <a:t>r</a:t>
            </a:r>
            <a:r>
              <a:rPr lang="en-US" sz="2000" i="1" baseline="-25000" dirty="0" err="1"/>
              <a:t>k</a:t>
            </a:r>
            <a:r>
              <a:rPr lang="en-US" sz="2000" dirty="0"/>
              <a:t> denote unique </a:t>
            </a:r>
            <a:r>
              <a:rPr lang="en-US" sz="2000" dirty="0" err="1"/>
              <a:t>freshes</a:t>
            </a:r>
            <a:r>
              <a:rPr lang="en-US" sz="2000" dirty="0"/>
              <a:t> generated in the strand.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dirty="0"/>
              <a:t>+(</a:t>
            </a:r>
            <a:r>
              <a:rPr lang="en-US" sz="2000" i="1" dirty="0"/>
              <a:t>m</a:t>
            </a:r>
            <a:r>
              <a:rPr lang="en-US" sz="2000" dirty="0"/>
              <a:t>) and -(</a:t>
            </a:r>
            <a:r>
              <a:rPr lang="en-US" sz="2000" i="1" dirty="0"/>
              <a:t>m</a:t>
            </a:r>
            <a:r>
              <a:rPr lang="en-US" sz="2000" dirty="0"/>
              <a:t>) denote sending and receiving the message </a:t>
            </a:r>
            <a:r>
              <a:rPr lang="en-US" sz="2000" i="1" dirty="0"/>
              <a:t>m</a:t>
            </a:r>
            <a:r>
              <a:rPr lang="en-US" sz="2000" dirty="0"/>
              <a:t>, respectively.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dirty="0"/>
              <a:t>messages appearing before “|” were sent/received in the past.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dirty="0"/>
              <a:t>messages appearing after “|” will be sent/received in the future.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03F12-33A6-4B43-82FA-3C8A33E44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68EF-102D-A045-94CE-03EB234B60D5}" type="slidenum">
              <a:rPr lang="en-US" smtClean="0"/>
              <a:t>7</a:t>
            </a:fld>
            <a:endParaRPr lang="en-US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F1998B5-D75D-BC40-B683-D70BA2935577}"/>
              </a:ext>
            </a:extLst>
          </p:cNvPr>
          <p:cNvSpPr txBox="1">
            <a:spLocks/>
          </p:cNvSpPr>
          <p:nvPr/>
        </p:nvSpPr>
        <p:spPr>
          <a:xfrm>
            <a:off x="2051983" y="1690897"/>
            <a:ext cx="5116121" cy="432431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US" sz="1800" dirty="0"/>
              <a:t>:: </a:t>
            </a:r>
            <a:r>
              <a:rPr lang="en-US" sz="1800" i="1" dirty="0"/>
              <a:t>r</a:t>
            </a:r>
            <a:r>
              <a:rPr lang="en-US" sz="1800" i="1" baseline="-25000" dirty="0"/>
              <a:t>1</a:t>
            </a:r>
            <a:r>
              <a:rPr lang="en-US" sz="1800" dirty="0"/>
              <a:t>, … , </a:t>
            </a:r>
            <a:r>
              <a:rPr lang="en-US" sz="1800" i="1" dirty="0" err="1"/>
              <a:t>r</a:t>
            </a:r>
            <a:r>
              <a:rPr lang="en-US" sz="1800" i="1" baseline="-25000" dirty="0" err="1"/>
              <a:t>k</a:t>
            </a:r>
            <a:r>
              <a:rPr lang="en-US" sz="1800" dirty="0"/>
              <a:t> :: [+(</a:t>
            </a:r>
            <a:r>
              <a:rPr lang="en-US" sz="1800" i="1" dirty="0"/>
              <a:t>m</a:t>
            </a:r>
            <a:r>
              <a:rPr lang="en-US" sz="1800" i="1" baseline="-25000" dirty="0"/>
              <a:t>1</a:t>
            </a:r>
            <a:r>
              <a:rPr lang="en-US" sz="1800" dirty="0"/>
              <a:t>), -(</a:t>
            </a:r>
            <a:r>
              <a:rPr lang="en-US" sz="1800" i="1" dirty="0"/>
              <a:t>m</a:t>
            </a:r>
            <a:r>
              <a:rPr lang="en-US" sz="1800" i="1" baseline="-25000" dirty="0"/>
              <a:t>2</a:t>
            </a:r>
            <a:r>
              <a:rPr lang="en-US" sz="1800" dirty="0"/>
              <a:t>), … , -(</a:t>
            </a:r>
            <a:r>
              <a:rPr lang="en-US" sz="1800" i="1" dirty="0"/>
              <a:t>m</a:t>
            </a:r>
            <a:r>
              <a:rPr lang="en-US" sz="1800" i="1" baseline="-25000" dirty="0"/>
              <a:t>i</a:t>
            </a:r>
            <a:r>
              <a:rPr lang="en-US" sz="1800" dirty="0"/>
              <a:t>) | +(</a:t>
            </a:r>
            <a:r>
              <a:rPr lang="en-US" sz="1800" i="1" dirty="0"/>
              <a:t>m</a:t>
            </a:r>
            <a:r>
              <a:rPr lang="en-US" sz="1800" i="1" baseline="-25000" dirty="0"/>
              <a:t>i+1</a:t>
            </a:r>
            <a:r>
              <a:rPr lang="en-US" sz="1800" dirty="0"/>
              <a:t>) , … ]</a:t>
            </a:r>
            <a:endParaRPr lang="en-US" sz="2000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73A8AD9-42FF-394C-B2D1-72175B8E690E}"/>
              </a:ext>
            </a:extLst>
          </p:cNvPr>
          <p:cNvSpPr txBox="1">
            <a:spLocks/>
          </p:cNvSpPr>
          <p:nvPr/>
        </p:nvSpPr>
        <p:spPr>
          <a:xfrm>
            <a:off x="503600" y="1251542"/>
            <a:ext cx="8212883" cy="414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A strand is in the following form: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39E8072-9142-144E-AC77-31A33451F416}"/>
              </a:ext>
            </a:extLst>
          </p:cNvPr>
          <p:cNvSpPr txBox="1">
            <a:spLocks/>
          </p:cNvSpPr>
          <p:nvPr/>
        </p:nvSpPr>
        <p:spPr>
          <a:xfrm>
            <a:off x="503600" y="3976205"/>
            <a:ext cx="7823276" cy="164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Let’s consider the Needham-Schroeder Public Key (NSPK) protocol:</a:t>
            </a:r>
          </a:p>
          <a:p>
            <a:pPr marL="514350" indent="-514350">
              <a:lnSpc>
                <a:spcPct val="100000"/>
              </a:lnSpc>
              <a:spcBef>
                <a:spcPts val="400"/>
              </a:spcBef>
              <a:buAutoNum type="romanLcParenR"/>
              <a:tabLst>
                <a:tab pos="3905250" algn="l"/>
              </a:tabLst>
            </a:pPr>
            <a:r>
              <a:rPr lang="en-US" sz="2000" i="1" dirty="0"/>
              <a:t>A</a:t>
            </a:r>
            <a:r>
              <a:rPr lang="en-US" sz="2000" dirty="0"/>
              <a:t> → </a:t>
            </a:r>
            <a:r>
              <a:rPr lang="en-US" sz="2000" i="1" dirty="0"/>
              <a:t>B</a:t>
            </a:r>
            <a:r>
              <a:rPr lang="en-US" sz="2000" dirty="0"/>
              <a:t> : </a:t>
            </a:r>
            <a:r>
              <a:rPr lang="en-US" sz="2000" i="1" dirty="0"/>
              <a:t>pk</a:t>
            </a:r>
            <a:r>
              <a:rPr lang="en-US" sz="2000" dirty="0"/>
              <a:t>(</a:t>
            </a:r>
            <a:r>
              <a:rPr lang="en-US" sz="2000" i="1" dirty="0"/>
              <a:t>B</a:t>
            </a:r>
            <a:r>
              <a:rPr lang="en-US" sz="2000" dirty="0"/>
              <a:t>, </a:t>
            </a:r>
            <a:r>
              <a:rPr lang="en-US" sz="2000" i="1" dirty="0"/>
              <a:t>A</a:t>
            </a:r>
            <a:r>
              <a:rPr lang="en-US" sz="2000" dirty="0"/>
              <a:t> ; </a:t>
            </a:r>
            <a:r>
              <a:rPr lang="en-US" sz="2000" i="1" dirty="0"/>
              <a:t>N</a:t>
            </a:r>
            <a:r>
              <a:rPr lang="en-US" sz="2000" i="1" baseline="-25000" dirty="0"/>
              <a:t>A</a:t>
            </a:r>
            <a:r>
              <a:rPr lang="en-US" sz="2000" dirty="0"/>
              <a:t>) 	</a:t>
            </a:r>
            <a:r>
              <a:rPr lang="en-US" sz="1800" dirty="0"/>
              <a:t>; denotes the concatenation</a:t>
            </a:r>
            <a:endParaRPr lang="en-US" sz="2000" dirty="0"/>
          </a:p>
          <a:p>
            <a:pPr marL="514350" indent="-514350">
              <a:lnSpc>
                <a:spcPct val="100000"/>
              </a:lnSpc>
              <a:spcBef>
                <a:spcPts val="400"/>
              </a:spcBef>
              <a:buAutoNum type="romanLcParenR"/>
              <a:tabLst>
                <a:tab pos="3905250" algn="l"/>
              </a:tabLst>
            </a:pPr>
            <a:r>
              <a:rPr lang="en-US" sz="2000" i="1" dirty="0"/>
              <a:t>B</a:t>
            </a:r>
            <a:r>
              <a:rPr lang="en-US" sz="2000" dirty="0"/>
              <a:t> → </a:t>
            </a:r>
            <a:r>
              <a:rPr lang="en-US" sz="2000" i="1" dirty="0"/>
              <a:t>A</a:t>
            </a:r>
            <a:r>
              <a:rPr lang="en-US" sz="2000" dirty="0"/>
              <a:t> : </a:t>
            </a:r>
            <a:r>
              <a:rPr lang="en-US" sz="2000" i="1" dirty="0"/>
              <a:t>pk</a:t>
            </a:r>
            <a:r>
              <a:rPr lang="en-US" sz="2000" dirty="0"/>
              <a:t>(</a:t>
            </a:r>
            <a:r>
              <a:rPr lang="en-US" sz="2000" i="1" dirty="0"/>
              <a:t>A</a:t>
            </a:r>
            <a:r>
              <a:rPr lang="en-US" sz="2000" dirty="0"/>
              <a:t>, </a:t>
            </a:r>
            <a:r>
              <a:rPr lang="en-US" sz="2000" i="1" dirty="0"/>
              <a:t>N</a:t>
            </a:r>
            <a:r>
              <a:rPr lang="en-US" sz="2000" i="1" baseline="-25000" dirty="0"/>
              <a:t>A</a:t>
            </a:r>
            <a:r>
              <a:rPr lang="en-US" sz="2000" dirty="0"/>
              <a:t> ; </a:t>
            </a:r>
            <a:r>
              <a:rPr lang="en-US" sz="2000" i="1" dirty="0"/>
              <a:t>N</a:t>
            </a:r>
            <a:r>
              <a:rPr lang="en-US" sz="2000" i="1" baseline="-25000" dirty="0"/>
              <a:t>B</a:t>
            </a:r>
            <a:r>
              <a:rPr lang="en-US" sz="2000" dirty="0"/>
              <a:t>) 	</a:t>
            </a:r>
            <a:r>
              <a:rPr lang="en-US" sz="1800" i="1" dirty="0"/>
              <a:t>N</a:t>
            </a:r>
            <a:r>
              <a:rPr lang="en-US" sz="1800" i="1" baseline="-25000" dirty="0"/>
              <a:t>A</a:t>
            </a:r>
            <a:r>
              <a:rPr lang="en-US" sz="1800" dirty="0"/>
              <a:t>: unique nonce generated by </a:t>
            </a:r>
            <a:r>
              <a:rPr lang="en-US" sz="1800" i="1" dirty="0"/>
              <a:t>A</a:t>
            </a:r>
            <a:endParaRPr lang="en-US" sz="1800" dirty="0"/>
          </a:p>
          <a:p>
            <a:pPr marL="514350" indent="-514350">
              <a:lnSpc>
                <a:spcPct val="100000"/>
              </a:lnSpc>
              <a:spcBef>
                <a:spcPts val="400"/>
              </a:spcBef>
              <a:buAutoNum type="romanLcParenR"/>
              <a:tabLst>
                <a:tab pos="3905250" algn="l"/>
              </a:tabLst>
            </a:pPr>
            <a:r>
              <a:rPr lang="en-US" sz="2000" i="1" dirty="0"/>
              <a:t>A</a:t>
            </a:r>
            <a:r>
              <a:rPr lang="en-US" sz="2000" dirty="0"/>
              <a:t> → </a:t>
            </a:r>
            <a:r>
              <a:rPr lang="en-US" sz="2000" i="1" dirty="0"/>
              <a:t>B</a:t>
            </a:r>
            <a:r>
              <a:rPr lang="en-US" sz="2000" dirty="0"/>
              <a:t> : </a:t>
            </a:r>
            <a:r>
              <a:rPr lang="en-US" sz="2000" i="1" dirty="0"/>
              <a:t>pk</a:t>
            </a:r>
            <a:r>
              <a:rPr lang="en-US" sz="2000" dirty="0"/>
              <a:t>(</a:t>
            </a:r>
            <a:r>
              <a:rPr lang="en-US" sz="2000" i="1" dirty="0"/>
              <a:t>B</a:t>
            </a:r>
            <a:r>
              <a:rPr lang="en-US" sz="2000" dirty="0"/>
              <a:t>, </a:t>
            </a:r>
            <a:r>
              <a:rPr lang="en-US" sz="2000" i="1" dirty="0"/>
              <a:t>N</a:t>
            </a:r>
            <a:r>
              <a:rPr lang="en-US" sz="2000" i="1" baseline="-25000" dirty="0"/>
              <a:t>B</a:t>
            </a:r>
            <a:r>
              <a:rPr lang="en-US" sz="2000" dirty="0"/>
              <a:t>)	</a:t>
            </a:r>
            <a:r>
              <a:rPr lang="en-US" sz="1800" i="1" dirty="0"/>
              <a:t>pk</a:t>
            </a:r>
            <a:r>
              <a:rPr lang="en-US" sz="1800" dirty="0"/>
              <a:t>(</a:t>
            </a:r>
            <a:r>
              <a:rPr lang="en-US" sz="1800" i="1" dirty="0"/>
              <a:t>A</a:t>
            </a:r>
            <a:r>
              <a:rPr lang="en-US" sz="1800" dirty="0"/>
              <a:t>, </a:t>
            </a:r>
            <a:r>
              <a:rPr lang="en-US" sz="1800" i="1" dirty="0"/>
              <a:t>m</a:t>
            </a:r>
            <a:r>
              <a:rPr lang="en-US" sz="1800" dirty="0"/>
              <a:t>): </a:t>
            </a:r>
            <a:r>
              <a:rPr lang="en-US" sz="1800" i="1" dirty="0"/>
              <a:t>m</a:t>
            </a:r>
            <a:r>
              <a:rPr lang="en-US" sz="1800" dirty="0"/>
              <a:t> encrypted by </a:t>
            </a:r>
            <a:r>
              <a:rPr lang="en-US" sz="1800" i="1" dirty="0"/>
              <a:t>A</a:t>
            </a:r>
            <a:r>
              <a:rPr lang="en-US" sz="1800" dirty="0"/>
              <a:t>’s</a:t>
            </a:r>
            <a:r>
              <a:rPr lang="en-US" sz="1800" i="1" dirty="0"/>
              <a:t> </a:t>
            </a:r>
            <a:r>
              <a:rPr lang="en-US" sz="1800" dirty="0"/>
              <a:t>public key</a:t>
            </a:r>
            <a:endParaRPr lang="en-US" sz="20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3CB24F7-0035-B644-9C5E-4C61AFE16767}"/>
              </a:ext>
            </a:extLst>
          </p:cNvPr>
          <p:cNvCxnSpPr/>
          <p:nvPr/>
        </p:nvCxnSpPr>
        <p:spPr>
          <a:xfrm>
            <a:off x="4211055" y="4421803"/>
            <a:ext cx="0" cy="9824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045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99CC5-4BB4-7549-9E32-89D89FD3F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352" y="362949"/>
            <a:ext cx="8142374" cy="828674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Maude-NPA formal specification by strands</a:t>
            </a:r>
            <a:endParaRPr lang="en-JP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03F12-33A6-4B43-82FA-3C8A33E44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68EF-102D-A045-94CE-03EB234B60D5}" type="slidenum">
              <a:rPr lang="en-US" smtClean="0"/>
              <a:t>8</a:t>
            </a:fld>
            <a:endParaRPr lang="en-US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39E8072-9142-144E-AC77-31A33451F416}"/>
              </a:ext>
            </a:extLst>
          </p:cNvPr>
          <p:cNvSpPr txBox="1">
            <a:spLocks/>
          </p:cNvSpPr>
          <p:nvPr/>
        </p:nvSpPr>
        <p:spPr>
          <a:xfrm>
            <a:off x="372977" y="4246304"/>
            <a:ext cx="7823276" cy="473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Strand specifying the protocol execution from the A side: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748BD01-1362-274D-9A00-B3D3C6A3A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101" y="1237101"/>
            <a:ext cx="8016587" cy="2776634"/>
          </a:xfrm>
          <a:ln w="127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2000" i="1" dirty="0"/>
              <a:t>--- </a:t>
            </a:r>
            <a:r>
              <a:rPr lang="en-US" sz="1800" i="1" dirty="0">
                <a:effectLst/>
              </a:rPr>
              <a:t>principal names and </a:t>
            </a:r>
            <a:r>
              <a:rPr lang="en-US" sz="1800" i="1" dirty="0" err="1">
                <a:effectLst/>
              </a:rPr>
              <a:t>nonces</a:t>
            </a:r>
            <a:endParaRPr lang="en-US" sz="2000" i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974725" algn="l"/>
              </a:tabLst>
            </a:pPr>
            <a:r>
              <a:rPr lang="en-US" sz="2000" b="1" dirty="0"/>
              <a:t>sorts</a:t>
            </a:r>
            <a:r>
              <a:rPr lang="en-US" sz="2000" dirty="0"/>
              <a:t>	Name Nonce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881063" algn="l"/>
                <a:tab pos="974725" algn="l"/>
              </a:tabLst>
            </a:pPr>
            <a:r>
              <a:rPr lang="en-US" sz="2000" b="1" dirty="0" err="1"/>
              <a:t>subsort</a:t>
            </a:r>
            <a:r>
              <a:rPr lang="en-US" sz="2000" dirty="0"/>
              <a:t>		Name Nonce &lt; Msg 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i="1" dirty="0"/>
              <a:t>--- a nonce is in form of </a:t>
            </a:r>
            <a:r>
              <a:rPr lang="en-US" sz="1800" dirty="0"/>
              <a:t>n(</a:t>
            </a:r>
            <a:r>
              <a:rPr lang="en-US" sz="1800" dirty="0" err="1"/>
              <a:t>A,r</a:t>
            </a:r>
            <a:r>
              <a:rPr lang="en-US" sz="1800" dirty="0"/>
              <a:t>), </a:t>
            </a:r>
            <a:r>
              <a:rPr lang="en-US" sz="1800" i="1" dirty="0"/>
              <a:t>where</a:t>
            </a:r>
            <a:r>
              <a:rPr lang="en-US" sz="1800" dirty="0"/>
              <a:t> r (</a:t>
            </a:r>
            <a:r>
              <a:rPr lang="en-US" sz="1800" i="1" dirty="0"/>
              <a:t>of sort </a:t>
            </a:r>
            <a:r>
              <a:rPr lang="en-US" sz="1800" dirty="0"/>
              <a:t>Nonce) </a:t>
            </a:r>
            <a:r>
              <a:rPr lang="en-US" sz="1800" i="1" dirty="0"/>
              <a:t>guarantees its uniqueness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792163" algn="l"/>
                <a:tab pos="2347913" algn="l"/>
              </a:tabLst>
            </a:pPr>
            <a:r>
              <a:rPr lang="en-US" sz="2000" b="1" dirty="0"/>
              <a:t>op</a:t>
            </a:r>
            <a:r>
              <a:rPr lang="en-US" sz="2000" dirty="0"/>
              <a:t> n 	: Name Fresh 	-&gt; Nonce [frozen] .</a:t>
            </a:r>
          </a:p>
          <a:p>
            <a:pPr marL="0" indent="0">
              <a:lnSpc>
                <a:spcPct val="100000"/>
              </a:lnSpc>
              <a:buNone/>
              <a:tabLst>
                <a:tab pos="792163" algn="l"/>
                <a:tab pos="2347913" algn="l"/>
              </a:tabLst>
            </a:pPr>
            <a:r>
              <a:rPr lang="en-US" sz="1800" i="1" dirty="0"/>
              <a:t>--- public &amp; private encryption</a:t>
            </a: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792163" algn="l"/>
                <a:tab pos="2347913" algn="l"/>
              </a:tabLst>
            </a:pPr>
            <a:r>
              <a:rPr lang="en-US" sz="2000" b="1" dirty="0"/>
              <a:t>op</a:t>
            </a:r>
            <a:r>
              <a:rPr lang="en-US" sz="2000" dirty="0"/>
              <a:t> pk 	: Name Msg	-&gt; Msg     [frozen] 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792163" algn="l"/>
                <a:tab pos="2347913" algn="l"/>
              </a:tabLst>
            </a:pPr>
            <a:r>
              <a:rPr lang="en-US" sz="2000" b="1" dirty="0"/>
              <a:t>op</a:t>
            </a:r>
            <a:r>
              <a:rPr lang="en-US" sz="2000" dirty="0"/>
              <a:t> </a:t>
            </a:r>
            <a:r>
              <a:rPr lang="en-US" sz="2000" dirty="0" err="1"/>
              <a:t>sk</a:t>
            </a:r>
            <a:r>
              <a:rPr lang="en-US" sz="2000" dirty="0"/>
              <a:t> 	: Name Msg 	-&gt; Msg     [frozen] .</a:t>
            </a:r>
          </a:p>
          <a:p>
            <a:pPr marL="0" indent="0">
              <a:lnSpc>
                <a:spcPct val="100000"/>
              </a:lnSpc>
              <a:buNone/>
              <a:tabLst>
                <a:tab pos="5502275" algn="l"/>
              </a:tabLst>
            </a:pPr>
            <a:endParaRPr lang="en-US" sz="1800" i="1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F04AC89-5C19-0A4F-81C4-F5450989C57A}"/>
              </a:ext>
            </a:extLst>
          </p:cNvPr>
          <p:cNvSpPr txBox="1">
            <a:spLocks/>
          </p:cNvSpPr>
          <p:nvPr/>
        </p:nvSpPr>
        <p:spPr>
          <a:xfrm>
            <a:off x="465100" y="4712491"/>
            <a:ext cx="8016587" cy="430490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974725" algn="l"/>
              </a:tabLst>
            </a:pPr>
            <a:r>
              <a:rPr lang="en-US" sz="2000" dirty="0"/>
              <a:t>:: r :: [ nil | +(pk(B, A ; n(</a:t>
            </a:r>
            <a:r>
              <a:rPr lang="en-US" sz="2000" dirty="0" err="1"/>
              <a:t>A,r</a:t>
            </a:r>
            <a:r>
              <a:rPr lang="en-US" sz="2000" dirty="0"/>
              <a:t>))), -(pk(A, n(</a:t>
            </a:r>
            <a:r>
              <a:rPr lang="en-US" sz="2000" dirty="0" err="1"/>
              <a:t>A,r</a:t>
            </a:r>
            <a:r>
              <a:rPr lang="en-US" sz="2000" dirty="0"/>
              <a:t>) ; N)), +(pk(B, N)), nil ]</a:t>
            </a:r>
            <a:endParaRPr lang="en-US" sz="1800" i="1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99CFF72-4171-AC4B-86DE-7537DF27A794}"/>
              </a:ext>
            </a:extLst>
          </p:cNvPr>
          <p:cNvSpPr txBox="1">
            <a:spLocks/>
          </p:cNvSpPr>
          <p:nvPr/>
        </p:nvSpPr>
        <p:spPr>
          <a:xfrm>
            <a:off x="372977" y="5368198"/>
            <a:ext cx="7823276" cy="473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Strand specifying the protocol execution from the B side: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FDC7505-C576-4F4F-8107-5D390528DD41}"/>
              </a:ext>
            </a:extLst>
          </p:cNvPr>
          <p:cNvSpPr txBox="1">
            <a:spLocks/>
          </p:cNvSpPr>
          <p:nvPr/>
        </p:nvSpPr>
        <p:spPr>
          <a:xfrm>
            <a:off x="465100" y="5834385"/>
            <a:ext cx="8016587" cy="430490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974725" algn="l"/>
              </a:tabLst>
            </a:pPr>
            <a:r>
              <a:rPr lang="en-US" sz="2000" dirty="0"/>
              <a:t>:: r :: [ nil | -(pk(B, A ; N)), +(pk(A, N ; n(</a:t>
            </a:r>
            <a:r>
              <a:rPr lang="en-US" sz="2000" dirty="0" err="1"/>
              <a:t>B,r</a:t>
            </a:r>
            <a:r>
              <a:rPr lang="en-US" sz="2000" dirty="0"/>
              <a:t>))), -(pk(B, n(</a:t>
            </a:r>
            <a:r>
              <a:rPr lang="en-US" sz="2000" dirty="0" err="1"/>
              <a:t>B,r</a:t>
            </a:r>
            <a:r>
              <a:rPr lang="en-US" sz="2000" dirty="0"/>
              <a:t>))), nil ]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534081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AC8B-ED73-3F44-9F32-5AA263059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641" y="313127"/>
            <a:ext cx="7886700" cy="877520"/>
          </a:xfrm>
        </p:spPr>
        <p:txBody>
          <a:bodyPr>
            <a:normAutofit/>
          </a:bodyPr>
          <a:lstStyle/>
          <a:p>
            <a:r>
              <a:rPr lang="en-US" sz="4000" dirty="0"/>
              <a:t>Hybrid PQ TLS specification: KEMs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73FF-FE22-C645-9D20-14D67FBF5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97" y="1241274"/>
            <a:ext cx="8016587" cy="5088272"/>
          </a:xfrm>
          <a:ln w="127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2000" i="1" dirty="0"/>
              <a:t>--- </a:t>
            </a:r>
            <a:r>
              <a:rPr lang="en-US" sz="1800" i="1" dirty="0">
                <a:effectLst/>
              </a:rPr>
              <a:t>public keys, secret keys, encapsulations, and shared keys</a:t>
            </a:r>
            <a:endParaRPr lang="en-US" sz="2000" i="1" dirty="0"/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  <a:tabLst>
                <a:tab pos="974725" algn="l"/>
              </a:tabLst>
            </a:pPr>
            <a:r>
              <a:rPr lang="en-US" sz="2000" b="1" dirty="0"/>
              <a:t>sorts</a:t>
            </a:r>
            <a:r>
              <a:rPr lang="en-US" sz="2000" dirty="0"/>
              <a:t>	</a:t>
            </a:r>
            <a:r>
              <a:rPr lang="en-US" sz="2000" dirty="0" err="1"/>
              <a:t>PqPk</a:t>
            </a:r>
            <a:r>
              <a:rPr lang="en-US" sz="2000" dirty="0"/>
              <a:t> </a:t>
            </a:r>
            <a:r>
              <a:rPr lang="en-US" sz="2000" dirty="0" err="1"/>
              <a:t>PqSk</a:t>
            </a:r>
            <a:r>
              <a:rPr lang="en-US" sz="2000" dirty="0"/>
              <a:t> Cipher </a:t>
            </a:r>
            <a:r>
              <a:rPr lang="en-US" sz="2000" dirty="0" err="1"/>
              <a:t>PqKey</a:t>
            </a: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  <a:tabLst>
                <a:tab pos="881063" algn="l"/>
                <a:tab pos="974725" algn="l"/>
              </a:tabLst>
            </a:pPr>
            <a:r>
              <a:rPr lang="en-US" sz="2000" b="1" dirty="0" err="1"/>
              <a:t>subsort</a:t>
            </a:r>
            <a:r>
              <a:rPr lang="en-US" sz="2000" dirty="0"/>
              <a:t>		</a:t>
            </a:r>
            <a:r>
              <a:rPr lang="en-US" sz="2000" dirty="0" err="1"/>
              <a:t>PqPk</a:t>
            </a:r>
            <a:r>
              <a:rPr lang="en-US" sz="2000" dirty="0"/>
              <a:t> </a:t>
            </a:r>
            <a:r>
              <a:rPr lang="en-US" sz="2000" dirty="0" err="1"/>
              <a:t>PqSk</a:t>
            </a:r>
            <a:r>
              <a:rPr lang="en-US" sz="2000" dirty="0"/>
              <a:t> Cipher </a:t>
            </a:r>
            <a:r>
              <a:rPr lang="en-US" sz="2000" dirty="0" err="1"/>
              <a:t>PqKey</a:t>
            </a:r>
            <a:r>
              <a:rPr lang="en-US" sz="2000" dirty="0"/>
              <a:t> &lt; Msg .</a:t>
            </a:r>
          </a:p>
          <a:p>
            <a:pPr marL="0" indent="0">
              <a:lnSpc>
                <a:spcPct val="100000"/>
              </a:lnSpc>
              <a:buNone/>
              <a:tabLst>
                <a:tab pos="1233488" algn="l"/>
                <a:tab pos="2751138" algn="l"/>
                <a:tab pos="5502275" algn="l"/>
              </a:tabLst>
            </a:pPr>
            <a:r>
              <a:rPr lang="en-US" sz="2000" b="1" dirty="0"/>
              <a:t>op</a:t>
            </a:r>
            <a:r>
              <a:rPr lang="en-US" sz="2000" dirty="0"/>
              <a:t> </a:t>
            </a:r>
            <a:r>
              <a:rPr lang="en-US" sz="2000" dirty="0" err="1"/>
              <a:t>pqSk</a:t>
            </a:r>
            <a:r>
              <a:rPr lang="en-US" sz="2000" dirty="0"/>
              <a:t> 	: Name Fresh 	-&gt; </a:t>
            </a:r>
            <a:r>
              <a:rPr lang="en-US" sz="2000" dirty="0" err="1"/>
              <a:t>PqSk</a:t>
            </a:r>
            <a:r>
              <a:rPr lang="en-US" sz="2000" dirty="0"/>
              <a:t>   [frozen] .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  <a:tabLst>
                <a:tab pos="1233488" algn="l"/>
                <a:tab pos="2751138" algn="l"/>
                <a:tab pos="5502275" algn="l"/>
              </a:tabLst>
            </a:pPr>
            <a:r>
              <a:rPr lang="en-US" sz="2000" b="1" dirty="0"/>
              <a:t>op</a:t>
            </a:r>
            <a:r>
              <a:rPr lang="en-US" sz="2000" dirty="0"/>
              <a:t> </a:t>
            </a:r>
            <a:r>
              <a:rPr lang="en-US" sz="2000" dirty="0" err="1"/>
              <a:t>pqPk</a:t>
            </a:r>
            <a:r>
              <a:rPr lang="en-US" sz="2000" dirty="0"/>
              <a:t> 	: </a:t>
            </a:r>
            <a:r>
              <a:rPr lang="en-US" sz="2000" dirty="0" err="1"/>
              <a:t>PqSk</a:t>
            </a:r>
            <a:r>
              <a:rPr lang="en-US" sz="2000" dirty="0"/>
              <a:t> 	-&gt; </a:t>
            </a:r>
            <a:r>
              <a:rPr lang="en-US" sz="2000" dirty="0" err="1"/>
              <a:t>PqPk</a:t>
            </a:r>
            <a:r>
              <a:rPr lang="en-US" sz="2000" dirty="0"/>
              <a:t>   [frozen] .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  <a:tabLst>
                <a:tab pos="1233488" algn="l"/>
                <a:tab pos="2751138" algn="l"/>
                <a:tab pos="5502275" algn="l"/>
              </a:tabLst>
            </a:pPr>
            <a:r>
              <a:rPr lang="en-US" sz="2000" b="1" dirty="0"/>
              <a:t>op</a:t>
            </a:r>
            <a:r>
              <a:rPr lang="en-US" sz="2000" dirty="0"/>
              <a:t> $</a:t>
            </a:r>
            <a:r>
              <a:rPr lang="en-US" sz="2000" dirty="0" err="1"/>
              <a:t>pqKey</a:t>
            </a:r>
            <a:r>
              <a:rPr lang="en-US" sz="2000" dirty="0"/>
              <a:t> 	: </a:t>
            </a:r>
            <a:r>
              <a:rPr lang="en-US" sz="2000" dirty="0" err="1"/>
              <a:t>PqSk</a:t>
            </a:r>
            <a:r>
              <a:rPr lang="en-US" sz="2000" dirty="0"/>
              <a:t> </a:t>
            </a:r>
            <a:r>
              <a:rPr lang="en-US" sz="2000" dirty="0" err="1"/>
              <a:t>PqSk</a:t>
            </a:r>
            <a:r>
              <a:rPr lang="en-US" sz="2000" dirty="0"/>
              <a:t> 	-&gt; </a:t>
            </a:r>
            <a:r>
              <a:rPr lang="en-US" sz="2000" dirty="0" err="1"/>
              <a:t>PqKey</a:t>
            </a:r>
            <a:r>
              <a:rPr lang="en-US" sz="2000" dirty="0"/>
              <a:t> [frozen] .</a:t>
            </a:r>
          </a:p>
          <a:p>
            <a:pPr marL="0" indent="0">
              <a:lnSpc>
                <a:spcPct val="100000"/>
              </a:lnSpc>
              <a:buNone/>
              <a:tabLst>
                <a:tab pos="1809750" algn="l"/>
                <a:tab pos="5502275" algn="l"/>
              </a:tabLst>
            </a:pPr>
            <a:r>
              <a:rPr lang="en-US" sz="2000" b="1" dirty="0"/>
              <a:t>op</a:t>
            </a:r>
            <a:r>
              <a:rPr lang="en-US" sz="2000" dirty="0"/>
              <a:t> </a:t>
            </a:r>
            <a:r>
              <a:rPr lang="en-US" sz="2000" dirty="0" err="1"/>
              <a:t>encapCipher</a:t>
            </a:r>
            <a:r>
              <a:rPr lang="en-US" sz="2000" dirty="0"/>
              <a:t> 	: </a:t>
            </a:r>
            <a:r>
              <a:rPr lang="en-US" sz="2000" dirty="0" err="1"/>
              <a:t>PqPk</a:t>
            </a:r>
            <a:r>
              <a:rPr lang="en-US" sz="2000" dirty="0"/>
              <a:t> </a:t>
            </a:r>
            <a:r>
              <a:rPr lang="en-US" sz="2000" dirty="0" err="1"/>
              <a:t>PqSk</a:t>
            </a:r>
            <a:r>
              <a:rPr lang="en-US" sz="2000" dirty="0"/>
              <a:t> -&gt; Cipher [frozen] .	</a:t>
            </a:r>
            <a:r>
              <a:rPr lang="en-US" sz="1800" i="1" dirty="0"/>
              <a:t>--- </a:t>
            </a:r>
            <a:r>
              <a:rPr lang="en-US" sz="1800" i="1" dirty="0" err="1"/>
              <a:t>encaps</a:t>
            </a:r>
            <a:endParaRPr lang="en-US" sz="1800" i="1" dirty="0"/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  <a:tabLst>
                <a:tab pos="1809750" algn="l"/>
                <a:tab pos="5502275" algn="l"/>
              </a:tabLst>
            </a:pPr>
            <a:r>
              <a:rPr lang="en-US" sz="2000" b="1" dirty="0"/>
              <a:t>op</a:t>
            </a:r>
            <a:r>
              <a:rPr lang="en-US" sz="2000" dirty="0"/>
              <a:t> </a:t>
            </a:r>
            <a:r>
              <a:rPr lang="en-US" sz="2000" dirty="0" err="1"/>
              <a:t>encapKey</a:t>
            </a:r>
            <a:r>
              <a:rPr lang="en-US" sz="2000" dirty="0"/>
              <a:t> 	: </a:t>
            </a:r>
            <a:r>
              <a:rPr lang="en-US" sz="2000" dirty="0" err="1"/>
              <a:t>PqPk</a:t>
            </a:r>
            <a:r>
              <a:rPr lang="en-US" sz="2000" dirty="0"/>
              <a:t> </a:t>
            </a:r>
            <a:r>
              <a:rPr lang="en-US" sz="2000" dirty="0" err="1"/>
              <a:t>PqSk</a:t>
            </a:r>
            <a:r>
              <a:rPr lang="en-US" sz="2000" dirty="0"/>
              <a:t> -&gt; </a:t>
            </a:r>
            <a:r>
              <a:rPr lang="en-US" sz="2000" dirty="0" err="1"/>
              <a:t>PqKey</a:t>
            </a:r>
            <a:r>
              <a:rPr lang="en-US" sz="2000" dirty="0"/>
              <a:t>  [frozen] .	</a:t>
            </a:r>
            <a:r>
              <a:rPr lang="en-US" sz="1800" i="1" dirty="0"/>
              <a:t>--- </a:t>
            </a:r>
            <a:r>
              <a:rPr lang="en-US" sz="1800" i="1" dirty="0" err="1"/>
              <a:t>encaps</a:t>
            </a:r>
            <a:endParaRPr lang="en-US" sz="1800" i="1" dirty="0"/>
          </a:p>
          <a:p>
            <a:pPr marL="0" indent="0">
              <a:lnSpc>
                <a:spcPct val="100000"/>
              </a:lnSpc>
              <a:buNone/>
              <a:tabLst>
                <a:tab pos="5502275" algn="l"/>
              </a:tabLst>
            </a:pPr>
            <a:r>
              <a:rPr lang="en-US" sz="2000" b="1" dirty="0"/>
              <a:t>op</a:t>
            </a:r>
            <a:r>
              <a:rPr lang="en-US" sz="2000" dirty="0"/>
              <a:t> </a:t>
            </a:r>
            <a:r>
              <a:rPr lang="en-US" sz="2000" dirty="0" err="1"/>
              <a:t>decap</a:t>
            </a:r>
            <a:r>
              <a:rPr lang="en-US" sz="2000" dirty="0"/>
              <a:t> : Cipher </a:t>
            </a:r>
            <a:r>
              <a:rPr lang="en-US" sz="2000" dirty="0" err="1"/>
              <a:t>PqSk</a:t>
            </a:r>
            <a:r>
              <a:rPr lang="en-US" sz="2000" dirty="0"/>
              <a:t> -&gt; </a:t>
            </a:r>
            <a:r>
              <a:rPr lang="en-US" sz="2000" dirty="0" err="1"/>
              <a:t>PqKey</a:t>
            </a:r>
            <a:r>
              <a:rPr lang="en-US" sz="2000" dirty="0"/>
              <a:t> [frozen] .	</a:t>
            </a:r>
            <a:r>
              <a:rPr lang="en-US" sz="1800" i="1" dirty="0"/>
              <a:t>--- </a:t>
            </a:r>
            <a:r>
              <a:rPr lang="en-US" sz="1800" i="1" dirty="0" err="1"/>
              <a:t>decaps</a:t>
            </a:r>
            <a:endParaRPr lang="en-US" sz="1800" i="1" dirty="0"/>
          </a:p>
          <a:p>
            <a:pPr marL="0" indent="0">
              <a:lnSpc>
                <a:spcPct val="100000"/>
              </a:lnSpc>
              <a:spcBef>
                <a:spcPts val="1400"/>
              </a:spcBef>
              <a:buNone/>
              <a:tabLst>
                <a:tab pos="5502275" algn="l"/>
              </a:tabLst>
            </a:pPr>
            <a:r>
              <a:rPr lang="en-US" sz="1800" i="1" dirty="0"/>
              <a:t>--- algebraic properties of KEMs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502275" algn="l"/>
              </a:tabLst>
            </a:pPr>
            <a:r>
              <a:rPr lang="en-US" sz="2000" b="1" dirty="0"/>
              <a:t>eq</a:t>
            </a:r>
            <a:r>
              <a:rPr lang="en-US" sz="2000" dirty="0"/>
              <a:t> </a:t>
            </a:r>
            <a:r>
              <a:rPr lang="en-US" sz="2000" dirty="0" err="1"/>
              <a:t>pqKey</a:t>
            </a:r>
            <a:r>
              <a:rPr lang="en-US" sz="2000" dirty="0"/>
              <a:t>(</a:t>
            </a:r>
            <a:r>
              <a:rPr lang="en-US" sz="2000" dirty="0" err="1"/>
              <a:t>pqPk</a:t>
            </a:r>
            <a:r>
              <a:rPr lang="en-US" sz="2000" dirty="0"/>
              <a:t>(</a:t>
            </a:r>
            <a:r>
              <a:rPr lang="en-US" sz="2000" dirty="0" err="1"/>
              <a:t>S:PqSk</a:t>
            </a:r>
            <a:r>
              <a:rPr lang="en-US" sz="2000" dirty="0"/>
              <a:t>), S2:PqSk) = $</a:t>
            </a:r>
            <a:r>
              <a:rPr lang="en-US" sz="2000" dirty="0" err="1"/>
              <a:t>pqKey</a:t>
            </a:r>
            <a:r>
              <a:rPr lang="en-US" sz="2000" dirty="0"/>
              <a:t>(</a:t>
            </a:r>
            <a:r>
              <a:rPr lang="en-US" sz="2000" dirty="0" err="1"/>
              <a:t>S:PqSk</a:t>
            </a:r>
            <a:r>
              <a:rPr lang="en-US" sz="2000" dirty="0"/>
              <a:t>, S2:PqSk) [variant] .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  <a:tabLst>
                <a:tab pos="5502275" algn="l"/>
              </a:tabLst>
            </a:pPr>
            <a:r>
              <a:rPr lang="en-US" sz="2000" b="1" dirty="0"/>
              <a:t>eq</a:t>
            </a:r>
            <a:r>
              <a:rPr lang="en-US" sz="2000" dirty="0"/>
              <a:t> </a:t>
            </a:r>
            <a:r>
              <a:rPr lang="en-US" sz="2000" dirty="0" err="1"/>
              <a:t>decap</a:t>
            </a:r>
            <a:r>
              <a:rPr lang="en-US" sz="2000" dirty="0"/>
              <a:t>(</a:t>
            </a:r>
            <a:r>
              <a:rPr lang="en-US" sz="2000" dirty="0" err="1"/>
              <a:t>encapCipher</a:t>
            </a:r>
            <a:r>
              <a:rPr lang="en-US" sz="2000" dirty="0"/>
              <a:t>(</a:t>
            </a:r>
            <a:r>
              <a:rPr lang="en-US" sz="2000" dirty="0" err="1"/>
              <a:t>pqPk</a:t>
            </a:r>
            <a:r>
              <a:rPr lang="en-US" sz="2000" dirty="0"/>
              <a:t>(</a:t>
            </a:r>
            <a:r>
              <a:rPr lang="en-US" sz="2000" dirty="0" err="1"/>
              <a:t>S:PqSk</a:t>
            </a:r>
            <a:r>
              <a:rPr lang="en-US" sz="2000" dirty="0"/>
              <a:t>), S2:PqSk), </a:t>
            </a:r>
            <a:r>
              <a:rPr lang="en-US" sz="2000" dirty="0" err="1"/>
              <a:t>S:PqSk</a:t>
            </a:r>
            <a:r>
              <a:rPr lang="en-US" sz="2000" dirty="0"/>
              <a:t>) 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  <a:tabLst>
                <a:tab pos="5502275" algn="l"/>
              </a:tabLst>
            </a:pPr>
            <a:r>
              <a:rPr lang="en-US" sz="2000" dirty="0"/>
              <a:t>                                                            = $</a:t>
            </a:r>
            <a:r>
              <a:rPr lang="en-US" sz="2000" dirty="0" err="1"/>
              <a:t>pqKey</a:t>
            </a:r>
            <a:r>
              <a:rPr lang="en-US" sz="2000" dirty="0"/>
              <a:t>(</a:t>
            </a:r>
            <a:r>
              <a:rPr lang="en-US" sz="2000" dirty="0" err="1"/>
              <a:t>S:PqSk</a:t>
            </a:r>
            <a:r>
              <a:rPr lang="en-US" sz="2000" dirty="0"/>
              <a:t>, S2:PqSk) [variant] .</a:t>
            </a:r>
          </a:p>
          <a:p>
            <a:pPr marL="0" indent="0">
              <a:lnSpc>
                <a:spcPct val="100000"/>
              </a:lnSpc>
              <a:buNone/>
              <a:tabLst>
                <a:tab pos="5502275" algn="l"/>
              </a:tabLst>
            </a:pP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551746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650</TotalTime>
  <Words>2655</Words>
  <Application>Microsoft Macintosh PowerPoint</Application>
  <PresentationFormat>On-screen Show (4:3)</PresentationFormat>
  <Paragraphs>258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LibertinusSerif</vt:lpstr>
      <vt:lpstr>Arial</vt:lpstr>
      <vt:lpstr>Calibri</vt:lpstr>
      <vt:lpstr>Calibri Light</vt:lpstr>
      <vt:lpstr>Cambria Math</vt:lpstr>
      <vt:lpstr>Corbel</vt:lpstr>
      <vt:lpstr>Office Theme</vt:lpstr>
      <vt:lpstr>Hybrid Post-Quantum TLS  formal specification in Maude-NPA -  toward its security analysis</vt:lpstr>
      <vt:lpstr>Overview</vt:lpstr>
      <vt:lpstr>Introduction</vt:lpstr>
      <vt:lpstr>Key Encapsulation Mechanism (KEM)</vt:lpstr>
      <vt:lpstr>Hybrid PQ TLS protocol</vt:lpstr>
      <vt:lpstr>Key calculation</vt:lpstr>
      <vt:lpstr>Maude-NPA formal specification by strands</vt:lpstr>
      <vt:lpstr>Maude-NPA formal specification by strands</vt:lpstr>
      <vt:lpstr>Hybrid PQ TLS specification: KEMs</vt:lpstr>
      <vt:lpstr>Hybrid PQ TLS specification: ECDH</vt:lpstr>
      <vt:lpstr>Hybrid PQ TLS specification</vt:lpstr>
      <vt:lpstr>Protocol execution specification: client side</vt:lpstr>
      <vt:lpstr>Protocol execution specification: server side</vt:lpstr>
      <vt:lpstr>Intruder capabilities</vt:lpstr>
      <vt:lpstr>Analysis: learning ECDH shared key</vt:lpstr>
      <vt:lpstr>Analysis: secrecy property</vt:lpstr>
      <vt:lpstr>Analysis: experiment results</vt:lpstr>
      <vt:lpstr>Summary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Symbolic verification of  Hybrid Post-Quantum TLS</dc:title>
  <dc:creator>TRAN, Duong Dinh</dc:creator>
  <cp:lastModifiedBy>BUI, Duy Dang</cp:lastModifiedBy>
  <cp:revision>271</cp:revision>
  <cp:lastPrinted>2022-10-19T03:36:14Z</cp:lastPrinted>
  <dcterms:created xsi:type="dcterms:W3CDTF">2022-09-12T07:42:41Z</dcterms:created>
  <dcterms:modified xsi:type="dcterms:W3CDTF">2022-10-24T09:54:01Z</dcterms:modified>
</cp:coreProperties>
</file>