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68B2B-D30B-4885-8BC6-9F201ABFE9E8}" v="15" dt="2023-07-19T03:18:31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Le" userId="9c0ed3bb-5f9d-4cf1-a489-020acf7b0228" providerId="ADAL" clId="{C8568B2B-D30B-4885-8BC6-9F201ABFE9E8}"/>
    <pc:docChg chg="undo custSel addSld modSld">
      <pc:chgData name="Luan Le" userId="9c0ed3bb-5f9d-4cf1-a489-020acf7b0228" providerId="ADAL" clId="{C8568B2B-D30B-4885-8BC6-9F201ABFE9E8}" dt="2023-07-19T03:18:33.742" v="485" actId="1076"/>
      <pc:docMkLst>
        <pc:docMk/>
      </pc:docMkLst>
      <pc:sldChg chg="addSp delSp modSp new mod">
        <pc:chgData name="Luan Le" userId="9c0ed3bb-5f9d-4cf1-a489-020acf7b0228" providerId="ADAL" clId="{C8568B2B-D30B-4885-8BC6-9F201ABFE9E8}" dt="2023-07-19T03:18:20.546" v="479" actId="20577"/>
        <pc:sldMkLst>
          <pc:docMk/>
          <pc:sldMk cId="764433619" sldId="256"/>
        </pc:sldMkLst>
        <pc:spChg chg="del">
          <ac:chgData name="Luan Le" userId="9c0ed3bb-5f9d-4cf1-a489-020acf7b0228" providerId="ADAL" clId="{C8568B2B-D30B-4885-8BC6-9F201ABFE9E8}" dt="2023-07-19T02:15:08.779" v="218" actId="478"/>
          <ac:spMkLst>
            <pc:docMk/>
            <pc:sldMk cId="764433619" sldId="256"/>
            <ac:spMk id="2" creationId="{5F8063E3-4E7E-1265-0311-DFFD6EB47681}"/>
          </ac:spMkLst>
        </pc:spChg>
        <pc:spChg chg="del">
          <ac:chgData name="Luan Le" userId="9c0ed3bb-5f9d-4cf1-a489-020acf7b0228" providerId="ADAL" clId="{C8568B2B-D30B-4885-8BC6-9F201ABFE9E8}" dt="2023-07-19T02:15:10.798" v="219" actId="478"/>
          <ac:spMkLst>
            <pc:docMk/>
            <pc:sldMk cId="764433619" sldId="256"/>
            <ac:spMk id="3" creationId="{743BF51A-B0AA-2F11-6B65-0750CDAE309A}"/>
          </ac:spMkLst>
        </pc:spChg>
        <pc:spChg chg="add mod">
          <ac:chgData name="Luan Le" userId="9c0ed3bb-5f9d-4cf1-a489-020acf7b0228" providerId="ADAL" clId="{C8568B2B-D30B-4885-8BC6-9F201ABFE9E8}" dt="2023-07-19T03:14:56.814" v="254" actId="1076"/>
          <ac:spMkLst>
            <pc:docMk/>
            <pc:sldMk cId="764433619" sldId="256"/>
            <ac:spMk id="16" creationId="{62A053B1-0CC5-070C-444B-867DBD1CCEAA}"/>
          </ac:spMkLst>
        </pc:spChg>
        <pc:spChg chg="add mod">
          <ac:chgData name="Luan Le" userId="9c0ed3bb-5f9d-4cf1-a489-020acf7b0228" providerId="ADAL" clId="{C8568B2B-D30B-4885-8BC6-9F201ABFE9E8}" dt="2023-07-19T03:17:21.855" v="438" actId="20577"/>
          <ac:spMkLst>
            <pc:docMk/>
            <pc:sldMk cId="764433619" sldId="256"/>
            <ac:spMk id="19" creationId="{1DC9AABD-8EA5-58E9-8023-3315A8F424DE}"/>
          </ac:spMkLst>
        </pc:spChg>
        <pc:spChg chg="add mod">
          <ac:chgData name="Luan Le" userId="9c0ed3bb-5f9d-4cf1-a489-020acf7b0228" providerId="ADAL" clId="{C8568B2B-D30B-4885-8BC6-9F201ABFE9E8}" dt="2023-07-19T03:17:06.731" v="425" actId="20577"/>
          <ac:spMkLst>
            <pc:docMk/>
            <pc:sldMk cId="764433619" sldId="256"/>
            <ac:spMk id="20" creationId="{1671A30A-358E-B2D6-B752-279653B63169}"/>
          </ac:spMkLst>
        </pc:spChg>
        <pc:spChg chg="add mod">
          <ac:chgData name="Luan Le" userId="9c0ed3bb-5f9d-4cf1-a489-020acf7b0228" providerId="ADAL" clId="{C8568B2B-D30B-4885-8BC6-9F201ABFE9E8}" dt="2023-07-19T03:18:20.546" v="479" actId="20577"/>
          <ac:spMkLst>
            <pc:docMk/>
            <pc:sldMk cId="764433619" sldId="256"/>
            <ac:spMk id="21" creationId="{BA29D89E-5B57-C2A4-4327-D02796FB318F}"/>
          </ac:spMkLst>
        </pc:spChg>
        <pc:picChg chg="add del mod">
          <ac:chgData name="Luan Le" userId="9c0ed3bb-5f9d-4cf1-a489-020acf7b0228" providerId="ADAL" clId="{C8568B2B-D30B-4885-8BC6-9F201ABFE9E8}" dt="2023-07-19T03:10:21.051" v="235" actId="478"/>
          <ac:picMkLst>
            <pc:docMk/>
            <pc:sldMk cId="764433619" sldId="256"/>
            <ac:picMk id="5" creationId="{738405BB-D7D1-A8D5-17E3-ADDAE87577C1}"/>
          </ac:picMkLst>
        </pc:picChg>
        <pc:picChg chg="add del mod">
          <ac:chgData name="Luan Le" userId="9c0ed3bb-5f9d-4cf1-a489-020acf7b0228" providerId="ADAL" clId="{C8568B2B-D30B-4885-8BC6-9F201ABFE9E8}" dt="2023-07-19T02:40:55.213" v="229" actId="478"/>
          <ac:picMkLst>
            <pc:docMk/>
            <pc:sldMk cId="764433619" sldId="256"/>
            <ac:picMk id="7" creationId="{FCA8E802-3517-99F5-DB94-A71E92660FB5}"/>
          </ac:picMkLst>
        </pc:picChg>
        <pc:picChg chg="add del mod">
          <ac:chgData name="Luan Le" userId="9c0ed3bb-5f9d-4cf1-a489-020acf7b0228" providerId="ADAL" clId="{C8568B2B-D30B-4885-8BC6-9F201ABFE9E8}" dt="2023-07-19T03:10:21.556" v="236" actId="478"/>
          <ac:picMkLst>
            <pc:docMk/>
            <pc:sldMk cId="764433619" sldId="256"/>
            <ac:picMk id="9" creationId="{80036ED6-44B5-51D7-4B0A-B0C53B4FC733}"/>
          </ac:picMkLst>
        </pc:picChg>
        <pc:picChg chg="add del mod">
          <ac:chgData name="Luan Le" userId="9c0ed3bb-5f9d-4cf1-a489-020acf7b0228" providerId="ADAL" clId="{C8568B2B-D30B-4885-8BC6-9F201ABFE9E8}" dt="2023-07-19T03:10:22.385" v="237" actId="478"/>
          <ac:picMkLst>
            <pc:docMk/>
            <pc:sldMk cId="764433619" sldId="256"/>
            <ac:picMk id="11" creationId="{3169DBF2-F20C-E91B-58CA-3DE002BC82D9}"/>
          </ac:picMkLst>
        </pc:picChg>
        <pc:picChg chg="add mod">
          <ac:chgData name="Luan Le" userId="9c0ed3bb-5f9d-4cf1-a489-020acf7b0228" providerId="ADAL" clId="{C8568B2B-D30B-4885-8BC6-9F201ABFE9E8}" dt="2023-07-19T03:13:55.804" v="243" actId="1076"/>
          <ac:picMkLst>
            <pc:docMk/>
            <pc:sldMk cId="764433619" sldId="256"/>
            <ac:picMk id="13" creationId="{E9BBFB3B-DBB2-72A7-6250-1EE63A0ABEE9}"/>
          </ac:picMkLst>
        </pc:picChg>
        <pc:picChg chg="add mod">
          <ac:chgData name="Luan Le" userId="9c0ed3bb-5f9d-4cf1-a489-020acf7b0228" providerId="ADAL" clId="{C8568B2B-D30B-4885-8BC6-9F201ABFE9E8}" dt="2023-07-19T03:14:56.814" v="254" actId="1076"/>
          <ac:picMkLst>
            <pc:docMk/>
            <pc:sldMk cId="764433619" sldId="256"/>
            <ac:picMk id="15" creationId="{0B464C2F-CA47-BD6C-F374-C439C7F8424B}"/>
          </ac:picMkLst>
        </pc:picChg>
        <pc:picChg chg="add mod">
          <ac:chgData name="Luan Le" userId="9c0ed3bb-5f9d-4cf1-a489-020acf7b0228" providerId="ADAL" clId="{C8568B2B-D30B-4885-8BC6-9F201ABFE9E8}" dt="2023-07-19T03:14:56.814" v="254" actId="1076"/>
          <ac:picMkLst>
            <pc:docMk/>
            <pc:sldMk cId="764433619" sldId="256"/>
            <ac:picMk id="18" creationId="{BDED72FC-7613-9599-9920-F005840B84F2}"/>
          </ac:picMkLst>
        </pc:picChg>
      </pc:sldChg>
      <pc:sldChg chg="addSp delSp modSp new mod">
        <pc:chgData name="Luan Le" userId="9c0ed3bb-5f9d-4cf1-a489-020acf7b0228" providerId="ADAL" clId="{C8568B2B-D30B-4885-8BC6-9F201ABFE9E8}" dt="2023-07-19T03:18:28.829" v="482" actId="1076"/>
        <pc:sldMkLst>
          <pc:docMk/>
          <pc:sldMk cId="3037484412" sldId="257"/>
        </pc:sldMkLst>
        <pc:spChg chg="mod">
          <ac:chgData name="Luan Le" userId="9c0ed3bb-5f9d-4cf1-a489-020acf7b0228" providerId="ADAL" clId="{C8568B2B-D30B-4885-8BC6-9F201ABFE9E8}" dt="2023-07-19T01:54:56.547" v="61" actId="1076"/>
          <ac:spMkLst>
            <pc:docMk/>
            <pc:sldMk cId="3037484412" sldId="257"/>
            <ac:spMk id="2" creationId="{892D3F04-FA29-4E90-1F02-F13240CA19E1}"/>
          </ac:spMkLst>
        </pc:spChg>
        <pc:spChg chg="del">
          <ac:chgData name="Luan Le" userId="9c0ed3bb-5f9d-4cf1-a489-020acf7b0228" providerId="ADAL" clId="{C8568B2B-D30B-4885-8BC6-9F201ABFE9E8}" dt="2023-07-19T01:54:10.125" v="2"/>
          <ac:spMkLst>
            <pc:docMk/>
            <pc:sldMk cId="3037484412" sldId="257"/>
            <ac:spMk id="3" creationId="{C983624E-F460-132D-77C8-23D7583F726E}"/>
          </ac:spMkLst>
        </pc:spChg>
        <pc:spChg chg="add del mod">
          <ac:chgData name="Luan Le" userId="9c0ed3bb-5f9d-4cf1-a489-020acf7b0228" providerId="ADAL" clId="{C8568B2B-D30B-4885-8BC6-9F201ABFE9E8}" dt="2023-07-19T03:18:26.222" v="480" actId="478"/>
          <ac:spMkLst>
            <pc:docMk/>
            <pc:sldMk cId="3037484412" sldId="257"/>
            <ac:spMk id="8" creationId="{A303321A-F445-4D51-CDE2-464AB8BC6255}"/>
          </ac:spMkLst>
        </pc:spChg>
        <pc:spChg chg="add mod">
          <ac:chgData name="Luan Le" userId="9c0ed3bb-5f9d-4cf1-a489-020acf7b0228" providerId="ADAL" clId="{C8568B2B-D30B-4885-8BC6-9F201ABFE9E8}" dt="2023-07-19T03:18:28.829" v="482" actId="1076"/>
          <ac:spMkLst>
            <pc:docMk/>
            <pc:sldMk cId="3037484412" sldId="257"/>
            <ac:spMk id="9" creationId="{19B8948E-A7D5-ADF7-398D-D003AE4C5236}"/>
          </ac:spMkLst>
        </pc:spChg>
        <pc:picChg chg="add mod">
          <ac:chgData name="Luan Le" userId="9c0ed3bb-5f9d-4cf1-a489-020acf7b0228" providerId="ADAL" clId="{C8568B2B-D30B-4885-8BC6-9F201ABFE9E8}" dt="2023-07-19T01:55:00.739" v="64" actId="1076"/>
          <ac:picMkLst>
            <pc:docMk/>
            <pc:sldMk cId="3037484412" sldId="257"/>
            <ac:picMk id="5" creationId="{983D54AF-B51F-4545-E7A6-EF0A03E15E76}"/>
          </ac:picMkLst>
        </pc:picChg>
        <pc:picChg chg="add mod">
          <ac:chgData name="Luan Le" userId="9c0ed3bb-5f9d-4cf1-a489-020acf7b0228" providerId="ADAL" clId="{C8568B2B-D30B-4885-8BC6-9F201ABFE9E8}" dt="2023-07-19T01:55:17.659" v="66" actId="1076"/>
          <ac:picMkLst>
            <pc:docMk/>
            <pc:sldMk cId="3037484412" sldId="257"/>
            <ac:picMk id="7" creationId="{3605CDD8-D293-F9F5-7727-533AB7BBF1AD}"/>
          </ac:picMkLst>
        </pc:picChg>
      </pc:sldChg>
      <pc:sldChg chg="addSp delSp modSp new mod">
        <pc:chgData name="Luan Le" userId="9c0ed3bb-5f9d-4cf1-a489-020acf7b0228" providerId="ADAL" clId="{C8568B2B-D30B-4885-8BC6-9F201ABFE9E8}" dt="2023-07-19T03:18:33.742" v="485" actId="1076"/>
        <pc:sldMkLst>
          <pc:docMk/>
          <pc:sldMk cId="913840756" sldId="258"/>
        </pc:sldMkLst>
        <pc:spChg chg="del">
          <ac:chgData name="Luan Le" userId="9c0ed3bb-5f9d-4cf1-a489-020acf7b0228" providerId="ADAL" clId="{C8568B2B-D30B-4885-8BC6-9F201ABFE9E8}" dt="2023-07-19T01:56:32.367" v="75" actId="478"/>
          <ac:spMkLst>
            <pc:docMk/>
            <pc:sldMk cId="913840756" sldId="258"/>
            <ac:spMk id="2" creationId="{77FAF750-91D6-AF8B-EE4B-AA92BC5EED9F}"/>
          </ac:spMkLst>
        </pc:spChg>
        <pc:spChg chg="del">
          <ac:chgData name="Luan Le" userId="9c0ed3bb-5f9d-4cf1-a489-020acf7b0228" providerId="ADAL" clId="{C8568B2B-D30B-4885-8BC6-9F201ABFE9E8}" dt="2023-07-19T01:56:23.021" v="68"/>
          <ac:spMkLst>
            <pc:docMk/>
            <pc:sldMk cId="913840756" sldId="258"/>
            <ac:spMk id="3" creationId="{8D1F65BE-DD77-067B-9FE9-DBB3ECAF331B}"/>
          </ac:spMkLst>
        </pc:spChg>
        <pc:spChg chg="add del mod">
          <ac:chgData name="Luan Le" userId="9c0ed3bb-5f9d-4cf1-a489-020acf7b0228" providerId="ADAL" clId="{C8568B2B-D30B-4885-8BC6-9F201ABFE9E8}" dt="2023-07-19T01:59:06.250" v="82" actId="478"/>
          <ac:spMkLst>
            <pc:docMk/>
            <pc:sldMk cId="913840756" sldId="258"/>
            <ac:spMk id="9" creationId="{FCBAB813-1BFD-DF31-8965-05EF127A559F}"/>
          </ac:spMkLst>
        </pc:spChg>
        <pc:spChg chg="add mod">
          <ac:chgData name="Luan Le" userId="9c0ed3bb-5f9d-4cf1-a489-020acf7b0228" providerId="ADAL" clId="{C8568B2B-D30B-4885-8BC6-9F201ABFE9E8}" dt="2023-07-19T02:09:02.431" v="203" actId="1076"/>
          <ac:spMkLst>
            <pc:docMk/>
            <pc:sldMk cId="913840756" sldId="258"/>
            <ac:spMk id="18" creationId="{C90B91FC-D821-C93C-45F5-D6BA29361AF1}"/>
          </ac:spMkLst>
        </pc:spChg>
        <pc:spChg chg="add del mod">
          <ac:chgData name="Luan Le" userId="9c0ed3bb-5f9d-4cf1-a489-020acf7b0228" providerId="ADAL" clId="{C8568B2B-D30B-4885-8BC6-9F201ABFE9E8}" dt="2023-07-19T02:08:02.356" v="173" actId="21"/>
          <ac:spMkLst>
            <pc:docMk/>
            <pc:sldMk cId="913840756" sldId="258"/>
            <ac:spMk id="19" creationId="{D35BBDA7-DF13-1FF3-8F28-002B72FB0C2C}"/>
          </ac:spMkLst>
        </pc:spChg>
        <pc:spChg chg="add mod">
          <ac:chgData name="Luan Le" userId="9c0ed3bb-5f9d-4cf1-a489-020acf7b0228" providerId="ADAL" clId="{C8568B2B-D30B-4885-8BC6-9F201ABFE9E8}" dt="2023-07-19T02:09:13.055" v="207" actId="1076"/>
          <ac:spMkLst>
            <pc:docMk/>
            <pc:sldMk cId="913840756" sldId="258"/>
            <ac:spMk id="20" creationId="{676755D8-E969-3052-5E02-DC8C0050EE76}"/>
          </ac:spMkLst>
        </pc:spChg>
        <pc:spChg chg="add mod">
          <ac:chgData name="Luan Le" userId="9c0ed3bb-5f9d-4cf1-a489-020acf7b0228" providerId="ADAL" clId="{C8568B2B-D30B-4885-8BC6-9F201ABFE9E8}" dt="2023-07-19T02:08:22.280" v="188" actId="20577"/>
          <ac:spMkLst>
            <pc:docMk/>
            <pc:sldMk cId="913840756" sldId="258"/>
            <ac:spMk id="21" creationId="{4E9D6631-4091-288E-B6D3-1370F25CF867}"/>
          </ac:spMkLst>
        </pc:spChg>
        <pc:spChg chg="add del mod">
          <ac:chgData name="Luan Le" userId="9c0ed3bb-5f9d-4cf1-a489-020acf7b0228" providerId="ADAL" clId="{C8568B2B-D30B-4885-8BC6-9F201ABFE9E8}" dt="2023-07-19T03:18:31.282" v="483" actId="478"/>
          <ac:spMkLst>
            <pc:docMk/>
            <pc:sldMk cId="913840756" sldId="258"/>
            <ac:spMk id="24" creationId="{87694D0D-678B-DE5E-9716-61BDF10F1DBC}"/>
          </ac:spMkLst>
        </pc:spChg>
        <pc:spChg chg="add mod">
          <ac:chgData name="Luan Le" userId="9c0ed3bb-5f9d-4cf1-a489-020acf7b0228" providerId="ADAL" clId="{C8568B2B-D30B-4885-8BC6-9F201ABFE9E8}" dt="2023-07-19T03:18:33.742" v="485" actId="1076"/>
          <ac:spMkLst>
            <pc:docMk/>
            <pc:sldMk cId="913840756" sldId="258"/>
            <ac:spMk id="25" creationId="{9331916C-70DE-685E-93CF-D126AF7ED0C2}"/>
          </ac:spMkLst>
        </pc:spChg>
        <pc:picChg chg="add del mod">
          <ac:chgData name="Luan Le" userId="9c0ed3bb-5f9d-4cf1-a489-020acf7b0228" providerId="ADAL" clId="{C8568B2B-D30B-4885-8BC6-9F201ABFE9E8}" dt="2023-07-19T01:59:03.310" v="80" actId="478"/>
          <ac:picMkLst>
            <pc:docMk/>
            <pc:sldMk cId="913840756" sldId="258"/>
            <ac:picMk id="5" creationId="{72385C3C-E49A-FB80-EA08-7E72B559CD65}"/>
          </ac:picMkLst>
        </pc:picChg>
        <pc:picChg chg="add del mod">
          <ac:chgData name="Luan Le" userId="9c0ed3bb-5f9d-4cf1-a489-020acf7b0228" providerId="ADAL" clId="{C8568B2B-D30B-4885-8BC6-9F201ABFE9E8}" dt="2023-07-19T01:56:34.518" v="77" actId="478"/>
          <ac:picMkLst>
            <pc:docMk/>
            <pc:sldMk cId="913840756" sldId="258"/>
            <ac:picMk id="7" creationId="{221806D0-71CD-A18B-AACD-2729EC23ECF4}"/>
          </ac:picMkLst>
        </pc:picChg>
        <pc:picChg chg="add mod">
          <ac:chgData name="Luan Le" userId="9c0ed3bb-5f9d-4cf1-a489-020acf7b0228" providerId="ADAL" clId="{C8568B2B-D30B-4885-8BC6-9F201ABFE9E8}" dt="2023-07-19T02:09:08.560" v="205" actId="14100"/>
          <ac:picMkLst>
            <pc:docMk/>
            <pc:sldMk cId="913840756" sldId="258"/>
            <ac:picMk id="11" creationId="{119C5A9C-33C6-A23C-D323-4906DBB47ED3}"/>
          </ac:picMkLst>
        </pc:picChg>
        <pc:picChg chg="add del mod">
          <ac:chgData name="Luan Le" userId="9c0ed3bb-5f9d-4cf1-a489-020acf7b0228" providerId="ADAL" clId="{C8568B2B-D30B-4885-8BC6-9F201ABFE9E8}" dt="2023-07-19T01:59:46.774" v="91" actId="478"/>
          <ac:picMkLst>
            <pc:docMk/>
            <pc:sldMk cId="913840756" sldId="258"/>
            <ac:picMk id="13" creationId="{4942EEF2-B5D1-6829-5862-44DB8316DB68}"/>
          </ac:picMkLst>
        </pc:picChg>
        <pc:picChg chg="add del mod">
          <ac:chgData name="Luan Le" userId="9c0ed3bb-5f9d-4cf1-a489-020acf7b0228" providerId="ADAL" clId="{C8568B2B-D30B-4885-8BC6-9F201ABFE9E8}" dt="2023-07-19T02:06:08.316" v="103" actId="478"/>
          <ac:picMkLst>
            <pc:docMk/>
            <pc:sldMk cId="913840756" sldId="258"/>
            <ac:picMk id="15" creationId="{F2ABA2AB-CD1F-9CB7-9C6B-F7E53D14085D}"/>
          </ac:picMkLst>
        </pc:picChg>
        <pc:picChg chg="add mod">
          <ac:chgData name="Luan Le" userId="9c0ed3bb-5f9d-4cf1-a489-020acf7b0228" providerId="ADAL" clId="{C8568B2B-D30B-4885-8BC6-9F201ABFE9E8}" dt="2023-07-19T02:09:10.206" v="206" actId="1076"/>
          <ac:picMkLst>
            <pc:docMk/>
            <pc:sldMk cId="913840756" sldId="258"/>
            <ac:picMk id="17" creationId="{C802430F-62A0-3696-D777-8236EFB72A4E}"/>
          </ac:picMkLst>
        </pc:picChg>
        <pc:picChg chg="add mod">
          <ac:chgData name="Luan Le" userId="9c0ed3bb-5f9d-4cf1-a489-020acf7b0228" providerId="ADAL" clId="{C8568B2B-D30B-4885-8BC6-9F201ABFE9E8}" dt="2023-07-19T03:17:56.165" v="463" actId="1076"/>
          <ac:picMkLst>
            <pc:docMk/>
            <pc:sldMk cId="913840756" sldId="258"/>
            <ac:picMk id="23" creationId="{911A6FE4-EA04-BA43-9D8C-7F19039889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9192-1DBC-3683-74A1-910A6325B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5300-12A5-ADC3-0367-B51AC6DDD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DDC3-7DAA-E464-A4B5-C7A3B92C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DC51-AC0A-F7DF-3642-DCCEAAAC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381E-0301-A436-B69C-23877E38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70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14B5-D953-4C3F-FE3D-91B90C0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4C7A0-8A1E-9D87-FAD7-1E4AB08D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C2D0-94E2-E6D7-83F7-B15515E5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BBE0-95B2-B92C-DAE3-3550842E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2D3F-8A27-80D5-A4BD-AAB127E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3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D2A2F-8885-CC8F-BB82-FFCDF0093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A4EF4-AA09-E890-2367-4FA576624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A393-E47B-430A-2BA2-5DCD1A42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54EC-D414-9610-18FA-3456ED74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5AF36-BF29-F5A4-9E67-C0280F98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666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5AB2-29FA-9EE9-532B-21A7E9F1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B8B5-54C9-D382-9BC8-D8851FEC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1FC1-B588-5BE8-A19B-37C09A53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8880-F876-AA77-4241-0EF34DB4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30F4-699A-243E-1ECC-09DF36E0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13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F712-C28E-97DB-6538-53A064F8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3D90-20F9-DBD0-E520-E121CE49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397C-C91C-8001-42CD-5BD81903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3C9F-17AB-9217-4714-0B3645B0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58FD-A290-CACD-AF8B-B679E680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06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DBD7-3F38-E72B-FDFD-EEC1242C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61A5-1D95-470C-1976-870523123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A211D-1FA8-054D-9EEE-6B27569B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D50AA-0F02-8E8A-3899-CA132729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EFA7-8BBA-2C62-9E7C-E5169F8D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86AA-1081-6B14-1C10-E20A3896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129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1E59-E14E-3824-48EE-CA07E9CF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33D25-5C57-B607-18EC-FB8868D9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044B5-E5A2-0336-55B3-B00679E6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EF135-C6FB-5D97-8C96-ECA4137D7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7E4E3-D32C-2295-61FC-F0E563FCF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464E2-53F2-11EA-D108-4FECC430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07490-81AD-046B-0B27-AABF5AAA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DA195-7645-DCCF-07A6-D658B35D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51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8529-609C-2BB8-6201-B3A174CE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95594-7C83-4150-5B85-F6BB5752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5014A-D098-5126-FA6A-51BB37B5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86020-B509-F83F-A45B-B79FDD97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1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1B0F8-173C-41FA-A393-67D65F31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533A-24A1-05EA-75D4-EB629021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3DB8A-37F2-140B-EE31-555915FB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85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84A4-ACA1-9BCF-FE9B-82C740DD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5517-547A-63DE-6CDE-56BB44DA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E8DD2-E717-C464-2158-901DB6B6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4DB3-40E2-93EC-8ADF-302C10D4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F384A-86EA-1D1C-9F5B-0C52CBF2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A96B5-CB32-E261-2B51-E25C6FA2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9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70A9-777C-3773-A935-F20D50B7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4B60F-6AEF-8506-6A6D-2068567E0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C57D-50D7-0578-771C-9ED6651F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E11F-2BF4-B8D0-8886-CA8C6FB7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D163-FB34-A072-709C-B69B6B71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F4011-ACB9-ABCC-4C77-E915BFA0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13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4EA71-0ED6-2CA7-30E9-1914C335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6D65-8727-A119-F3DE-AD8D97A6E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EA99-511B-75D9-7F59-3EBCAC833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7C88-832B-42C8-B0F2-E24710F8D449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FF60-3B7A-FE42-411B-5F946CABE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94BB-00B4-4809-F0AB-B9848FED7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46CE-7499-430B-95DF-1B35B27677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98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number of dots&#10;&#10;Description automatically generated">
            <a:extLst>
              <a:ext uri="{FF2B5EF4-FFF2-40B4-BE49-F238E27FC236}">
                <a16:creationId xmlns:a16="http://schemas.microsoft.com/office/drawing/2014/main" id="{E9BBFB3B-DBB2-72A7-6250-1EE63A0AB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7" y="1432655"/>
            <a:ext cx="6060514" cy="32699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464C2F-CA47-BD6C-F374-C439C7F8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11" y="1311729"/>
            <a:ext cx="3609975" cy="3390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A053B1-0CC5-070C-444B-867DBD1CCEAA}"/>
              </a:ext>
            </a:extLst>
          </p:cNvPr>
          <p:cNvSpPr/>
          <p:nvPr/>
        </p:nvSpPr>
        <p:spPr>
          <a:xfrm>
            <a:off x="7739743" y="4071257"/>
            <a:ext cx="489857" cy="40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ED72FC-7613-9599-9920-F005840B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086" y="4946537"/>
            <a:ext cx="3352800" cy="314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C9AABD-8EA5-58E9-8023-3315A8F424DE}"/>
              </a:ext>
            </a:extLst>
          </p:cNvPr>
          <p:cNvSpPr txBox="1"/>
          <p:nvPr/>
        </p:nvSpPr>
        <p:spPr>
          <a:xfrm>
            <a:off x="370114" y="5105400"/>
            <a:ext cx="5792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Procedure</a:t>
            </a:r>
          </a:p>
          <a:p>
            <a:pPr marL="342900" indent="-342900">
              <a:buAutoNum type="arabicPeriod"/>
            </a:pPr>
            <a:r>
              <a:rPr lang="en-SG" dirty="0"/>
              <a:t>Subset only ChAdOx1 vaccine with time point V0 and V1</a:t>
            </a:r>
          </a:p>
          <a:p>
            <a:pPr marL="342900" indent="-342900">
              <a:buAutoNum type="arabicPeriod"/>
            </a:pPr>
            <a:r>
              <a:rPr lang="en-SG" dirty="0"/>
              <a:t>Filter and normalize</a:t>
            </a:r>
          </a:p>
          <a:p>
            <a:pPr marL="342900" indent="-342900">
              <a:buAutoNum type="arabicPeriod"/>
            </a:pPr>
            <a:r>
              <a:rPr lang="en-SG" dirty="0"/>
              <a:t>Do timepoint correction</a:t>
            </a:r>
          </a:p>
          <a:p>
            <a:pPr marL="342900" indent="-342900">
              <a:buAutoNum type="arabicPeriod"/>
            </a:pPr>
            <a:r>
              <a:rPr lang="en-SG" dirty="0"/>
              <a:t>Do MDS and PCA analysis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671A30A-358E-B2D6-B752-279653B631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4429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Fig2B-MDS analysis at V1 vs V0 for </a:t>
            </a:r>
            <a:r>
              <a:rPr lang="en-SG" dirty="0" err="1"/>
              <a:t>ChAdOx</a:t>
            </a:r>
            <a:r>
              <a:rPr lang="en-SG" dirty="0"/>
              <a:t> vaccine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29D89E-5B57-C2A4-4327-D02796FB318F}"/>
              </a:ext>
            </a:extLst>
          </p:cNvPr>
          <p:cNvSpPr txBox="1"/>
          <p:nvPr/>
        </p:nvSpPr>
        <p:spPr>
          <a:xfrm>
            <a:off x="9114370" y="912532"/>
            <a:ext cx="21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Dr.</a:t>
            </a:r>
            <a:r>
              <a:rPr lang="en-SG" sz="2400" dirty="0"/>
              <a:t> Ryan’s paper</a:t>
            </a:r>
          </a:p>
        </p:txBody>
      </p:sp>
    </p:spTree>
    <p:extLst>
      <p:ext uri="{BB962C8B-B14F-4D97-AF65-F5344CB8AC3E}">
        <p14:creationId xmlns:p14="http://schemas.microsoft.com/office/powerpoint/2010/main" val="76443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3F04-FA29-4E90-1F02-F13240CA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429" cy="854075"/>
          </a:xfrm>
        </p:spPr>
        <p:txBody>
          <a:bodyPr>
            <a:normAutofit fontScale="90000"/>
          </a:bodyPr>
          <a:lstStyle/>
          <a:p>
            <a:r>
              <a:rPr lang="en-SG" dirty="0"/>
              <a:t>Fig2C-heatmap of DEG at V1 vs V0 for </a:t>
            </a:r>
            <a:r>
              <a:rPr lang="en-SG" dirty="0" err="1"/>
              <a:t>ChAdOx</a:t>
            </a:r>
            <a:r>
              <a:rPr lang="en-SG" dirty="0"/>
              <a:t> vaccine</a:t>
            </a:r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983D54AF-B51F-4545-E7A6-EF0A03E15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6" y="1410933"/>
            <a:ext cx="6255153" cy="3846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5CDD8-D293-F9F5-7727-533AB7BB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154" y="1085850"/>
            <a:ext cx="4486275" cy="4076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B8948E-A7D5-ADF7-398D-D003AE4C5236}"/>
              </a:ext>
            </a:extLst>
          </p:cNvPr>
          <p:cNvSpPr txBox="1"/>
          <p:nvPr/>
        </p:nvSpPr>
        <p:spPr>
          <a:xfrm>
            <a:off x="8352370" y="755005"/>
            <a:ext cx="21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Dr.</a:t>
            </a:r>
            <a:r>
              <a:rPr lang="en-SG" sz="2400" dirty="0"/>
              <a:t> Ryan’s paper</a:t>
            </a:r>
          </a:p>
        </p:txBody>
      </p:sp>
    </p:spTree>
    <p:extLst>
      <p:ext uri="{BB962C8B-B14F-4D97-AF65-F5344CB8AC3E}">
        <p14:creationId xmlns:p14="http://schemas.microsoft.com/office/powerpoint/2010/main" val="303748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9C5A9C-33C6-A23C-D323-4906DBB4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9" y="4064970"/>
            <a:ext cx="6127116" cy="2793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02430F-62A0-3696-D777-8236EFB7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914"/>
            <a:ext cx="8402211" cy="300905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90B91FC-D821-C93C-45F5-D6BA2936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36"/>
            <a:ext cx="11484429" cy="631371"/>
          </a:xfrm>
        </p:spPr>
        <p:txBody>
          <a:bodyPr>
            <a:normAutofit fontScale="90000"/>
          </a:bodyPr>
          <a:lstStyle/>
          <a:p>
            <a:r>
              <a:rPr lang="en-SG" dirty="0"/>
              <a:t>Fig2D-pathway based on GO analysis on DEGs at V1 vs V0 for </a:t>
            </a:r>
            <a:r>
              <a:rPr lang="en-SG" dirty="0" err="1"/>
              <a:t>ChAdOx</a:t>
            </a:r>
            <a:r>
              <a:rPr lang="en-SG" dirty="0"/>
              <a:t> vaccine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6755D8-E969-3052-5E02-DC8C0050EE76}"/>
              </a:ext>
            </a:extLst>
          </p:cNvPr>
          <p:cNvSpPr txBox="1"/>
          <p:nvPr/>
        </p:nvSpPr>
        <p:spPr>
          <a:xfrm>
            <a:off x="237305" y="1055914"/>
            <a:ext cx="1090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/>
              <a:t>edgeR</a:t>
            </a:r>
            <a:endParaRPr lang="en-SG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9D6631-4091-288E-B6D3-1370F25CF867}"/>
              </a:ext>
            </a:extLst>
          </p:cNvPr>
          <p:cNvSpPr txBox="1"/>
          <p:nvPr/>
        </p:nvSpPr>
        <p:spPr>
          <a:xfrm>
            <a:off x="237305" y="3511133"/>
            <a:ext cx="1292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DESeq2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1A6FE4-EA04-BA43-9D8C-7F1903988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211" y="621759"/>
            <a:ext cx="3813107" cy="33297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31916C-70DE-685E-93CF-D126AF7ED0C2}"/>
              </a:ext>
            </a:extLst>
          </p:cNvPr>
          <p:cNvSpPr txBox="1"/>
          <p:nvPr/>
        </p:nvSpPr>
        <p:spPr>
          <a:xfrm>
            <a:off x="9451827" y="580574"/>
            <a:ext cx="21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Dr.</a:t>
            </a:r>
            <a:r>
              <a:rPr lang="en-SG" sz="2400" dirty="0"/>
              <a:t> Ryan’s paper</a:t>
            </a:r>
          </a:p>
        </p:txBody>
      </p:sp>
    </p:spTree>
    <p:extLst>
      <p:ext uri="{BB962C8B-B14F-4D97-AF65-F5344CB8AC3E}">
        <p14:creationId xmlns:p14="http://schemas.microsoft.com/office/powerpoint/2010/main" val="91384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Fig2C-heatmap of DEG at V1 vs V0 for ChAdOx vaccine</vt:lpstr>
      <vt:lpstr>Fig2D-pathway based on GO analysis on DEGs at V1 vs V0 for ChAdOx vaccine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 Le</dc:creator>
  <cp:lastModifiedBy>Luan Le</cp:lastModifiedBy>
  <cp:revision>1</cp:revision>
  <dcterms:created xsi:type="dcterms:W3CDTF">2023-07-18T14:17:01Z</dcterms:created>
  <dcterms:modified xsi:type="dcterms:W3CDTF">2023-07-19T03:18:34Z</dcterms:modified>
</cp:coreProperties>
</file>