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  <p:embeddedFont>
      <p:font typeface="Montserrat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hlu1R53T5qIEzy1XCTI9uP0WKS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Extra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ExtraBo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bb26f517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0bf8b01d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50bf8b01d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0bf8b01d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50bf8b01d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0bf8b01d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50bf8b01d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1cb69afda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251cb69afda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1cb69afda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51cb69afda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0bf8b01d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50bf8b01d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873c9156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4873c9156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0bf8b01d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50bf8b01d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7692da51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47692da51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7692da51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47692da51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1bac9ab7f9_1_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1cb69afd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251cb69afd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1cb69afd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251cb69afd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bac9ab7f9_1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1bac9ab7f9_1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bb26f517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11bb26f517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ac9ab7f9_1_8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1bac9ab7f9_1_8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0ab9ffb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50ab9ffb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0ab9ffb8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50ab9ffb8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0ab9ffb8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50ab9ffb8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0ab9ffb8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50ab9ffb8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0ab9ffb8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50ab9ffb84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0ab9ffb8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50ab9ffb8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/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/>
          <p:nvPr>
            <p:ph idx="2" type="body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b="0" sz="96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/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b="1" sz="6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3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/>
          <p:nvPr>
            <p:ph idx="12" type="sldNum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5"/>
          <p:cNvSpPr txBox="1"/>
          <p:nvPr>
            <p:ph idx="1" type="body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46"/>
          <p:cNvSpPr txBox="1"/>
          <p:nvPr>
            <p:ph idx="2" type="body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/>
          <p:nvPr>
            <p:ph idx="3" type="body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4" type="body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idx="1" type="body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47"/>
          <p:cNvSpPr txBox="1"/>
          <p:nvPr>
            <p:ph idx="3" type="body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5" name="Google Shape;165;g128e061f2de_0_109"/>
          <p:cNvSpPr txBox="1"/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7" name="Google Shape;167;g128e061f2de_0_109">
            <a:hlinkClick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/>
          <p:nvPr>
            <p:ph idx="12" type="sldNum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12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subTitle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3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8" name="Google Shape;6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b="0" sz="32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2" name="Google Shape;7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9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0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/>
          <p:nvPr>
            <p:ph type="ctrTitle"/>
          </p:nvPr>
        </p:nvSpPr>
        <p:spPr>
          <a:xfrm>
            <a:off x="1697675" y="2660575"/>
            <a:ext cx="8475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/>
              <a:t>Tổng quan về lập trình Typescript</a:t>
            </a:r>
            <a:endParaRPr sz="3000"/>
          </a:p>
        </p:txBody>
      </p:sp>
      <p:sp>
        <p:nvSpPr>
          <p:cNvPr id="177" name="Google Shape;177;g11bb26f517d_0_1"/>
          <p:cNvSpPr txBox="1"/>
          <p:nvPr>
            <p:ph idx="1" type="subTitle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Phiên bản: 1.2</a:t>
            </a:r>
            <a:endParaRPr/>
          </a:p>
        </p:txBody>
      </p:sp>
      <p:sp>
        <p:nvSpPr>
          <p:cNvPr id="178" name="Google Shape;178;g11bb26f517d_0_1"/>
          <p:cNvSpPr txBox="1"/>
          <p:nvPr>
            <p:ph idx="2" type="body"/>
          </p:nvPr>
        </p:nvSpPr>
        <p:spPr>
          <a:xfrm>
            <a:off x="1623275" y="2000475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/>
              <a:t>BÀI 1:</a:t>
            </a:r>
            <a:endParaRPr sz="3000"/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77" y="3664250"/>
            <a:ext cx="636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Web Development with Typescript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0bf8b01de_0_7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34" name="Google Shape;234;g150bf8b01d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838" y="1454750"/>
            <a:ext cx="8846326" cy="24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0bf8b01de_0_1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40" name="Google Shape;240;g150bf8b01d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500" y="1652574"/>
            <a:ext cx="8735002" cy="355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0bf8b01de_0_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46" name="Google Shape;246;g150bf8b01d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763" y="1634786"/>
            <a:ext cx="8822477" cy="358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1cb69afda_0_37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52" name="Google Shape;252;g251cb69afda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775" y="1576599"/>
            <a:ext cx="10432451" cy="34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1cb69afda_0_4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58" name="Google Shape;258;g251cb69afd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313" y="1591874"/>
            <a:ext cx="10611374" cy="21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0bf8b01de_0_23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64" name="Google Shape;264;g150bf8b01de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212" y="1454750"/>
            <a:ext cx="5351572" cy="477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873c91568_0_1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70" name="Google Shape;270;g14873c9156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313" y="1607149"/>
            <a:ext cx="9743375" cy="301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0bf8b01de_0_33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76" name="Google Shape;276;g150bf8b01de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488" y="1572149"/>
            <a:ext cx="10397025" cy="29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7692da516_0_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Kiểu dữ liệu cơ bản trong Typescript</a:t>
            </a:r>
            <a:endParaRPr/>
          </a:p>
        </p:txBody>
      </p:sp>
      <p:pic>
        <p:nvPicPr>
          <p:cNvPr id="282" name="Google Shape;282;g147692da51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650" y="1454749"/>
            <a:ext cx="8996700" cy="42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7692da516_0_1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File tsconfig.json và các option compile</a:t>
            </a:r>
            <a:endParaRPr/>
          </a:p>
        </p:txBody>
      </p:sp>
      <p:pic>
        <p:nvPicPr>
          <p:cNvPr id="288" name="Google Shape;288;g147692da5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425" y="1454749"/>
            <a:ext cx="5621150" cy="44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/>
          <p:nvPr>
            <p:ph idx="1" type="body"/>
          </p:nvPr>
        </p:nvSpPr>
        <p:spPr>
          <a:xfrm>
            <a:off x="1651475" y="11154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Tổng quan về ngôn ngữ lập trình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Cài đặt Typescript compiler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Các kiểu dữ liệu cơ bản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Setup và config tsconfig.json để biên dịch Typescript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85" name="Google Shape;185;g11bac9ab7f9_1_682"/>
          <p:cNvSpPr txBox="1"/>
          <p:nvPr>
            <p:ph type="title"/>
          </p:nvPr>
        </p:nvSpPr>
        <p:spPr>
          <a:xfrm rot="5400000">
            <a:off x="-970550" y="162000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1cb69afda_0_5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File tsconfig.json và các option compile</a:t>
            </a:r>
            <a:endParaRPr/>
          </a:p>
        </p:txBody>
      </p:sp>
      <p:pic>
        <p:nvPicPr>
          <p:cNvPr id="294" name="Google Shape;294;g251cb69afda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463" y="1674186"/>
            <a:ext cx="8387077" cy="35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1cb69afda_0_5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File tsconfig.json và các option compile</a:t>
            </a:r>
            <a:endParaRPr/>
          </a:p>
        </p:txBody>
      </p:sp>
      <p:pic>
        <p:nvPicPr>
          <p:cNvPr id="300" name="Google Shape;300;g251cb69afda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088" y="1454750"/>
            <a:ext cx="5897825" cy="476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bac9ab7f9_1_1035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TỔNG KẾT</a:t>
            </a:r>
            <a:endParaRPr/>
          </a:p>
        </p:txBody>
      </p:sp>
      <p:pic>
        <p:nvPicPr>
          <p:cNvPr id="306" name="Google Shape;306;g11bac9ab7f9_1_10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1bac9ab7f9_1_1035"/>
          <p:cNvSpPr txBox="1"/>
          <p:nvPr>
            <p:ph idx="1" type="body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 kiến thức cơ bản về ngôn ngữ lập trình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 kiểu dữ liệu cơ bản trong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khái niệm type annotations và type inference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cách compile một file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cách giải quyết một bài toán, vấn đề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bb26f517d_0_162"/>
          <p:cNvSpPr txBox="1"/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313" name="Google Shape;313;g11bb26f517d_0_162"/>
          <p:cNvSpPr txBox="1"/>
          <p:nvPr>
            <p:ph idx="1" type="subTitle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ac9ab7f9_1_87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Tổng quan về ngôn ngữ Typescript</a:t>
            </a:r>
            <a:endParaRPr/>
          </a:p>
        </p:txBody>
      </p:sp>
      <p:pic>
        <p:nvPicPr>
          <p:cNvPr id="192" name="Google Shape;192;g11bac9ab7f9_1_8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500" y="1774288"/>
            <a:ext cx="8259002" cy="3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0ab9ffb84_0_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BE2727"/>
                </a:solidFill>
              </a:rPr>
              <a:t>1. Tổng quan về ngôn ngữ Typescript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198" name="Google Shape;198;g150ab9ffb8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88" y="1820076"/>
            <a:ext cx="11038828" cy="32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0ab9ffb84_0_13"/>
          <p:cNvSpPr txBox="1"/>
          <p:nvPr>
            <p:ph type="title"/>
          </p:nvPr>
        </p:nvSpPr>
        <p:spPr>
          <a:xfrm>
            <a:off x="815350" y="2805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Tổng quan ngôn ngữ lập trình Typescript</a:t>
            </a:r>
            <a:endParaRPr/>
          </a:p>
        </p:txBody>
      </p:sp>
      <p:pic>
        <p:nvPicPr>
          <p:cNvPr id="204" name="Google Shape;204;g150ab9ffb8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00" y="1662000"/>
            <a:ext cx="11126400" cy="388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0ab9ffb84_0_2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Cài đặt typescript compiler</a:t>
            </a:r>
            <a:endParaRPr/>
          </a:p>
        </p:txBody>
      </p:sp>
      <p:pic>
        <p:nvPicPr>
          <p:cNvPr id="210" name="Google Shape;210;g150ab9ffb8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75" y="1454750"/>
            <a:ext cx="8232627" cy="48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0ab9ffb84_0_2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Cài đặt typescript compiler</a:t>
            </a:r>
            <a:endParaRPr/>
          </a:p>
        </p:txBody>
      </p:sp>
      <p:pic>
        <p:nvPicPr>
          <p:cNvPr id="216" name="Google Shape;216;g150ab9ffb8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688" y="1454750"/>
            <a:ext cx="8332624" cy="42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0ab9ffb84_0_3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Cài đặt typescript compiler</a:t>
            </a:r>
            <a:endParaRPr/>
          </a:p>
        </p:txBody>
      </p:sp>
      <p:pic>
        <p:nvPicPr>
          <p:cNvPr id="222" name="Google Shape;222;g150ab9ffb84_0_31"/>
          <p:cNvPicPr preferRelativeResize="0"/>
          <p:nvPr/>
        </p:nvPicPr>
        <p:blipFill rotWithShape="1">
          <a:blip r:embed="rId3">
            <a:alphaModFix/>
          </a:blip>
          <a:srcRect b="1698" l="0" r="0" t="-1700"/>
          <a:stretch/>
        </p:blipFill>
        <p:spPr>
          <a:xfrm>
            <a:off x="1229888" y="1530949"/>
            <a:ext cx="9732224" cy="4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0ab9ffb84_0_5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Các kiểu dữ liệu cơ bản trong Typescript</a:t>
            </a:r>
            <a:endParaRPr/>
          </a:p>
        </p:txBody>
      </p:sp>
      <p:pic>
        <p:nvPicPr>
          <p:cNvPr id="228" name="Google Shape;228;g150ab9ffb84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738" y="2044524"/>
            <a:ext cx="8682527" cy="2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