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9fWopCbA7hE0lHGzUuCcKYUl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b12f0dc1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42" name="Google Shape;242;g22b12f0dc1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ebc4bd5c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48" name="Google Shape;248;g22ebc4bd5c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ebc4bd5c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54" name="Google Shape;254;g22ebc4bd5c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bc4bd5c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60" name="Google Shape;260;g22ebc4bd5c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ebc4bd5c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66" name="Google Shape;266;g22ebc4bd5c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ebc4bd5c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72" name="Google Shape;272;g22ebc4bd5c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525993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189" name="Google Shape;189;g255525993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b12f0dc1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195" name="Google Shape;195;g22b12f0dc1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b12f0dc1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02" name="Google Shape;202;g22b12f0dc1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b0ca8ab3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11" name="Google Shape;211;g22b0ca8ab3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b12f0dc1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17" name="Google Shape;217;g22b12f0dc1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12f0dc1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25" name="Google Shape;225;g22b12f0dc1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b12f0dc1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33" name="Google Shape;233;g22b12f0dc1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5"/>
            <a:ext cx="9771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Một số kiểu dữ liệu nâng cao trong Typescript</a:t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1.2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623275" y="2000475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Session02</a:t>
            </a:r>
            <a:r>
              <a:rPr lang="en-US" sz="3000"/>
              <a:t>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77" y="3664250"/>
            <a:ext cx="636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Web Development with Typescript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b12f0dc15_0_49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Type casting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45" name="Google Shape;245;g22b12f0dc15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150" y="1620599"/>
            <a:ext cx="9871698" cy="41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bc4bd5c9_0_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Type casting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51" name="Google Shape;251;g22ebc4bd5c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425" y="2611549"/>
            <a:ext cx="10057151" cy="1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bc4bd5c9_0_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Type casting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57" name="Google Shape;257;g22ebc4bd5c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63" y="2270150"/>
            <a:ext cx="10556474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ebc4bd5c9_0_14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Optional chaining and Nullish coalescing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63" name="Google Shape;263;g22ebc4bd5c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25" y="1837299"/>
            <a:ext cx="10553124" cy="30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bc4bd5c9_0_3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Optional chaining and Nullish coalescing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69" name="Google Shape;269;g22ebc4bd5c9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1819270"/>
            <a:ext cx="101727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ebc4bd5c9_0_2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Optional chaining and Nullish coalescing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75" name="Google Shape;275;g22ebc4bd5c9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71695"/>
            <a:ext cx="10668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281" name="Google Shape;281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cách triển khai dữ liệu nâng cao hơn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sử dụng intersection type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kỹ thuật type guards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casting type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khái niệm về optional chaining và type coalescing 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288" name="Google Shape;288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75" y="11154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 cách triển khai dữ liệu nâng cao hơn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cách sử dụng intersection type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 kỹ thuật type guards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cách casting type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khái niệm về optional chaining và type coalescing 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525993e6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Intersection type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192" name="Google Shape;192;g255525993e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75" y="1974425"/>
            <a:ext cx="10932050" cy="2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b12f0dc15_0_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Intersection type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198" name="Google Shape;198;g22b12f0dc1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849" y="1454750"/>
            <a:ext cx="7100299" cy="473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g22b12f0dc15_0_5"/>
          <p:cNvCxnSpPr/>
          <p:nvPr/>
        </p:nvCxnSpPr>
        <p:spPr>
          <a:xfrm>
            <a:off x="5546050" y="4666450"/>
            <a:ext cx="13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b12f0dc15_0_1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Intersection type</a:t>
            </a:r>
            <a:endParaRPr>
              <a:solidFill>
                <a:srgbClr val="BE2727"/>
              </a:solidFill>
            </a:endParaRPr>
          </a:p>
        </p:txBody>
      </p:sp>
      <p:cxnSp>
        <p:nvCxnSpPr>
          <p:cNvPr id="205" name="Google Shape;205;g22b12f0dc15_0_12"/>
          <p:cNvCxnSpPr/>
          <p:nvPr/>
        </p:nvCxnSpPr>
        <p:spPr>
          <a:xfrm>
            <a:off x="5546050" y="4666450"/>
            <a:ext cx="13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g22b12f0dc1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000" y="1454750"/>
            <a:ext cx="8305990" cy="406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2b12f0dc15_0_12"/>
          <p:cNvCxnSpPr/>
          <p:nvPr/>
        </p:nvCxnSpPr>
        <p:spPr>
          <a:xfrm>
            <a:off x="7439450" y="2131950"/>
            <a:ext cx="11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22b12f0dc15_0_12"/>
          <p:cNvCxnSpPr/>
          <p:nvPr/>
        </p:nvCxnSpPr>
        <p:spPr>
          <a:xfrm>
            <a:off x="5117000" y="2627250"/>
            <a:ext cx="11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b0ca8ab39_0_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guards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14" name="Google Shape;214;g22b0ca8ab3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75" y="1454749"/>
            <a:ext cx="10030249" cy="44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b12f0dc15_0_2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guards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20" name="Google Shape;220;g22b12f0dc1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613" y="1978962"/>
            <a:ext cx="9940776" cy="29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22b12f0dc15_0_22"/>
          <p:cNvCxnSpPr/>
          <p:nvPr/>
        </p:nvCxnSpPr>
        <p:spPr>
          <a:xfrm>
            <a:off x="2239625" y="2970150"/>
            <a:ext cx="11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g22b12f0dc15_0_22"/>
          <p:cNvCxnSpPr/>
          <p:nvPr/>
        </p:nvCxnSpPr>
        <p:spPr>
          <a:xfrm>
            <a:off x="6670825" y="2970150"/>
            <a:ext cx="11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b12f0dc15_0_3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guards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28" name="Google Shape;228;g22b12f0dc1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775" y="1454750"/>
            <a:ext cx="7614450" cy="4740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22b12f0dc15_0_30"/>
          <p:cNvCxnSpPr/>
          <p:nvPr/>
        </p:nvCxnSpPr>
        <p:spPr>
          <a:xfrm>
            <a:off x="3985625" y="4789000"/>
            <a:ext cx="309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g22b12f0dc15_0_30"/>
          <p:cNvCxnSpPr/>
          <p:nvPr/>
        </p:nvCxnSpPr>
        <p:spPr>
          <a:xfrm>
            <a:off x="3899475" y="5463200"/>
            <a:ext cx="309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22b12f0dc1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688" y="1454750"/>
            <a:ext cx="9288624" cy="46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2b12f0dc15_0_3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Type guards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37" name="Google Shape;237;g22b12f0dc15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370" y="1603825"/>
            <a:ext cx="4424543" cy="38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2b12f0dc15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4288" y="1756226"/>
            <a:ext cx="4729505" cy="3834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2b12f0dc15_0_38"/>
          <p:cNvCxnSpPr/>
          <p:nvPr/>
        </p:nvCxnSpPr>
        <p:spPr>
          <a:xfrm>
            <a:off x="7547125" y="3611225"/>
            <a:ext cx="11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