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Montserrat"/>
      <p:regular r:id="rId26"/>
      <p:bold r:id="rId27"/>
      <p:italic r:id="rId28"/>
      <p:boldItalic r:id="rId29"/>
    </p:embeddedFont>
    <p:embeddedFont>
      <p:font typeface="Montserrat Black"/>
      <p:bold r:id="rId30"/>
      <p:boldItalic r:id="rId31"/>
    </p:embeddedFont>
    <p:embeddedFont>
      <p:font typeface="Montserrat Medium"/>
      <p:regular r:id="rId32"/>
      <p:bold r:id="rId33"/>
      <p:italic r:id="rId34"/>
      <p:boldItalic r:id="rId35"/>
    </p:embeddedFont>
    <p:embeddedFont>
      <p:font typeface="Montserrat ExtraBold"/>
      <p:bold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jWMADILtQEsm8IfUgoVCu7qwaV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regular.fntdata"/><Relationship Id="rId25" Type="http://schemas.openxmlformats.org/officeDocument/2006/relationships/slide" Target="slides/slide21.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lack-boldItalic.fntdata"/><Relationship Id="rId30" Type="http://schemas.openxmlformats.org/officeDocument/2006/relationships/font" Target="fonts/MontserratBlack-bold.fntdata"/><Relationship Id="rId11" Type="http://schemas.openxmlformats.org/officeDocument/2006/relationships/slide" Target="slides/slide7.xml"/><Relationship Id="rId33" Type="http://schemas.openxmlformats.org/officeDocument/2006/relationships/font" Target="fonts/MontserratMedium-bold.fntdata"/><Relationship Id="rId10" Type="http://schemas.openxmlformats.org/officeDocument/2006/relationships/slide" Target="slides/slide6.xml"/><Relationship Id="rId32" Type="http://schemas.openxmlformats.org/officeDocument/2006/relationships/font" Target="fonts/MontserratMedium-regular.fntdata"/><Relationship Id="rId13" Type="http://schemas.openxmlformats.org/officeDocument/2006/relationships/slide" Target="slides/slide9.xml"/><Relationship Id="rId35" Type="http://schemas.openxmlformats.org/officeDocument/2006/relationships/font" Target="fonts/MontserratMedium-boldItalic.fntdata"/><Relationship Id="rId12" Type="http://schemas.openxmlformats.org/officeDocument/2006/relationships/slide" Target="slides/slide8.xml"/><Relationship Id="rId34" Type="http://schemas.openxmlformats.org/officeDocument/2006/relationships/font" Target="fonts/MontserratMedium-italic.fntdata"/><Relationship Id="rId15" Type="http://schemas.openxmlformats.org/officeDocument/2006/relationships/slide" Target="slides/slide11.xml"/><Relationship Id="rId37" Type="http://schemas.openxmlformats.org/officeDocument/2006/relationships/font" Target="fonts/MontserratExtraBold-boldItalic.fntdata"/><Relationship Id="rId14" Type="http://schemas.openxmlformats.org/officeDocument/2006/relationships/slide" Target="slides/slide10.xml"/><Relationship Id="rId36" Type="http://schemas.openxmlformats.org/officeDocument/2006/relationships/font" Target="fonts/MontserratExtraBold-bold.fntdata"/><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bb26f517d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1bb26f517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90d9892a9a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90d9892a9a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290d9892a9a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8c4dc41c86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8c4dc41c86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28c4dc41c86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90d9892a9a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90d9892a9a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290d9892a9a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90d9892a9a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90d9892a9a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290d9892a9a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8c4dc41c86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8c4dc41c86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28c4dc41c86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90d9892a9a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90d9892a9a_0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290d9892a9a_0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90d9892a9a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90d9892a9a_0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290d9892a9a_0_1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90d9892a9a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90d9892a9a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290d9892a9a_0_1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90d9892a9a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90d9892a9a_0_1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290d9892a9a_0_1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90d9892a9a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90d9892a9a_0_1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290d9892a9a_0_1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ac9ab7f9_1_6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1bac9ab7f9_1_6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1bac9ab7f9_1_10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g11bac9ab7f9_1_10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bb26f517d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g11bb26f517d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ac9ab7f9_1_8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11bac9ab7f9_1_8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0d9892a9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0d9892a9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290d9892a9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0d9892a9a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0d9892a9a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90d9892a9a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0d9892a9a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90d9892a9a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290d9892a9a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0d9892a9a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90d9892a9a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290d9892a9a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90d9892a9a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90d9892a9a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290d9892a9a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90d9892a9a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90d9892a9a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290d9892a9a_0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1.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1.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1.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6" name="Shape 16"/>
        <p:cNvGrpSpPr/>
        <p:nvPr/>
      </p:nvGrpSpPr>
      <p:grpSpPr>
        <a:xfrm>
          <a:off x="0" y="0"/>
          <a:ext cx="0" cy="0"/>
          <a:chOff x="0" y="0"/>
          <a:chExt cx="0" cy="0"/>
        </a:xfrm>
      </p:grpSpPr>
      <p:pic>
        <p:nvPicPr>
          <p:cNvPr id="17" name="Google Shape;17;p34"/>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18" name="Google Shape;18;p34"/>
          <p:cNvSpPr txBox="1"/>
          <p:nvPr>
            <p:ph type="ctrTitle"/>
          </p:nvPr>
        </p:nvSpPr>
        <p:spPr>
          <a:xfrm>
            <a:off x="1697669" y="3351966"/>
            <a:ext cx="7200000" cy="108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0000"/>
              </a:buClr>
              <a:buSzPts val="4000"/>
              <a:buFont typeface="Montserrat ExtraBold"/>
              <a:buNone/>
              <a:defRPr sz="4000">
                <a:solidFill>
                  <a:srgbClr val="000000"/>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p:txBody>
      </p:sp>
      <p:sp>
        <p:nvSpPr>
          <p:cNvPr id="19" name="Google Shape;19;p34"/>
          <p:cNvSpPr txBox="1"/>
          <p:nvPr>
            <p:ph idx="1" type="subTitle"/>
          </p:nvPr>
        </p:nvSpPr>
        <p:spPr>
          <a:xfrm>
            <a:off x="1697669" y="4071966"/>
            <a:ext cx="5041797" cy="36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AEABAB"/>
              </a:buClr>
              <a:buSzPts val="2800"/>
              <a:buNone/>
              <a:defRPr>
                <a:solidFill>
                  <a:srgbClr val="AEABAB"/>
                </a:solidFill>
                <a:latin typeface="Montserrat Medium"/>
                <a:ea typeface="Montserrat Medium"/>
                <a:cs typeface="Montserrat Medium"/>
                <a:sym typeface="Montserrat Medium"/>
              </a:defRPr>
            </a:lvl1pPr>
            <a:lvl2pPr lvl="1" algn="l">
              <a:lnSpc>
                <a:spcPct val="90000"/>
              </a:lnSpc>
              <a:spcBef>
                <a:spcPts val="1600"/>
              </a:spcBef>
              <a:spcAft>
                <a:spcPts val="0"/>
              </a:spcAft>
              <a:buClr>
                <a:schemeClr val="dk1"/>
              </a:buClr>
              <a:buSzPts val="2400"/>
              <a:buNone/>
              <a:defRPr/>
            </a:lvl2pPr>
            <a:lvl3pPr lvl="2" algn="l">
              <a:lnSpc>
                <a:spcPct val="90000"/>
              </a:lnSpc>
              <a:spcBef>
                <a:spcPts val="1600"/>
              </a:spcBef>
              <a:spcAft>
                <a:spcPts val="0"/>
              </a:spcAft>
              <a:buClr>
                <a:schemeClr val="dk1"/>
              </a:buClr>
              <a:buSzPts val="2000"/>
              <a:buNone/>
              <a:defRPr/>
            </a:lvl3pPr>
            <a:lvl4pPr lvl="3" algn="l">
              <a:lnSpc>
                <a:spcPct val="90000"/>
              </a:lnSpc>
              <a:spcBef>
                <a:spcPts val="1600"/>
              </a:spcBef>
              <a:spcAft>
                <a:spcPts val="0"/>
              </a:spcAft>
              <a:buClr>
                <a:schemeClr val="dk1"/>
              </a:buClr>
              <a:buSzPts val="1800"/>
              <a:buNone/>
              <a:defRPr/>
            </a:lvl4pPr>
            <a:lvl5pPr lvl="4" algn="l">
              <a:lnSpc>
                <a:spcPct val="90000"/>
              </a:lnSpc>
              <a:spcBef>
                <a:spcPts val="1600"/>
              </a:spcBef>
              <a:spcAft>
                <a:spcPts val="0"/>
              </a:spcAft>
              <a:buClr>
                <a:schemeClr val="dk1"/>
              </a:buClr>
              <a:buSzPts val="1800"/>
              <a:buNone/>
              <a:defRPr/>
            </a:lvl5pPr>
            <a:lvl6pPr lvl="5" algn="l">
              <a:lnSpc>
                <a:spcPct val="90000"/>
              </a:lnSpc>
              <a:spcBef>
                <a:spcPts val="1600"/>
              </a:spcBef>
              <a:spcAft>
                <a:spcPts val="0"/>
              </a:spcAft>
              <a:buClr>
                <a:schemeClr val="dk1"/>
              </a:buClr>
              <a:buSzPts val="1800"/>
              <a:buNone/>
              <a:defRPr/>
            </a:lvl6pPr>
            <a:lvl7pPr lvl="6" algn="l">
              <a:lnSpc>
                <a:spcPct val="90000"/>
              </a:lnSpc>
              <a:spcBef>
                <a:spcPts val="1600"/>
              </a:spcBef>
              <a:spcAft>
                <a:spcPts val="0"/>
              </a:spcAft>
              <a:buClr>
                <a:schemeClr val="dk1"/>
              </a:buClr>
              <a:buSzPts val="1800"/>
              <a:buNone/>
              <a:defRPr/>
            </a:lvl7pPr>
            <a:lvl8pPr lvl="7" algn="l">
              <a:lnSpc>
                <a:spcPct val="90000"/>
              </a:lnSpc>
              <a:spcBef>
                <a:spcPts val="1600"/>
              </a:spcBef>
              <a:spcAft>
                <a:spcPts val="0"/>
              </a:spcAft>
              <a:buClr>
                <a:schemeClr val="dk1"/>
              </a:buClr>
              <a:buSzPts val="1800"/>
              <a:buNone/>
              <a:defRPr/>
            </a:lvl8pPr>
            <a:lvl9pPr lvl="8" algn="l">
              <a:lnSpc>
                <a:spcPct val="90000"/>
              </a:lnSpc>
              <a:spcBef>
                <a:spcPts val="1600"/>
              </a:spcBef>
              <a:spcAft>
                <a:spcPts val="1600"/>
              </a:spcAft>
              <a:buClr>
                <a:schemeClr val="dk1"/>
              </a:buClr>
              <a:buSzPts val="1800"/>
              <a:buNone/>
              <a:defRPr/>
            </a:lvl9pPr>
          </a:lstStyle>
          <a:p/>
        </p:txBody>
      </p:sp>
      <p:pic>
        <p:nvPicPr>
          <p:cNvPr id="20" name="Google Shape;20;p34"/>
          <p:cNvPicPr preferRelativeResize="0"/>
          <p:nvPr/>
        </p:nvPicPr>
        <p:blipFill rotWithShape="1">
          <a:blip r:embed="rId3">
            <a:alphaModFix/>
          </a:blip>
          <a:srcRect b="0" l="0" r="0" t="0"/>
          <a:stretch/>
        </p:blipFill>
        <p:spPr>
          <a:xfrm>
            <a:off x="9349810" y="1223962"/>
            <a:ext cx="4438650" cy="4410075"/>
          </a:xfrm>
          <a:prstGeom prst="rect">
            <a:avLst/>
          </a:prstGeom>
          <a:noFill/>
          <a:ln>
            <a:noFill/>
          </a:ln>
        </p:spPr>
      </p:pic>
      <p:sp>
        <p:nvSpPr>
          <p:cNvPr id="21" name="Google Shape;21;p34"/>
          <p:cNvSpPr/>
          <p:nvPr/>
        </p:nvSpPr>
        <p:spPr>
          <a:xfrm rot="5400000">
            <a:off x="-307571" y="2821864"/>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22" name="Google Shape;22;p34"/>
          <p:cNvSpPr txBox="1"/>
          <p:nvPr>
            <p:ph idx="2" type="body"/>
          </p:nvPr>
        </p:nvSpPr>
        <p:spPr>
          <a:xfrm>
            <a:off x="1562203" y="1974293"/>
            <a:ext cx="2978527" cy="108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9600"/>
              <a:buNone/>
              <a:defRPr b="0" sz="96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23" name="Google Shape;23;p34"/>
          <p:cNvPicPr preferRelativeResize="0"/>
          <p:nvPr/>
        </p:nvPicPr>
        <p:blipFill rotWithShape="1">
          <a:blip r:embed="rId4">
            <a:alphaModFix/>
          </a:blip>
          <a:srcRect b="0" l="0" r="0" t="0"/>
          <a:stretch/>
        </p:blipFill>
        <p:spPr>
          <a:xfrm>
            <a:off x="4855325" y="5268225"/>
            <a:ext cx="2040576" cy="9953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88" name="Shape 88"/>
        <p:cNvGrpSpPr/>
        <p:nvPr/>
      </p:nvGrpSpPr>
      <p:grpSpPr>
        <a:xfrm>
          <a:off x="0" y="0"/>
          <a:ext cx="0" cy="0"/>
          <a:chOff x="0" y="0"/>
          <a:chExt cx="0" cy="0"/>
        </a:xfrm>
      </p:grpSpPr>
      <p:pic>
        <p:nvPicPr>
          <p:cNvPr id="89" name="Google Shape;89;p41"/>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sp>
        <p:nvSpPr>
          <p:cNvPr id="90" name="Google Shape;90;p41"/>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pic>
        <p:nvPicPr>
          <p:cNvPr id="91" name="Google Shape;91;p41"/>
          <p:cNvPicPr preferRelativeResize="0"/>
          <p:nvPr/>
        </p:nvPicPr>
        <p:blipFill rotWithShape="1">
          <a:blip r:embed="rId3">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2"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93" name="Shape 93"/>
        <p:cNvGrpSpPr/>
        <p:nvPr/>
      </p:nvGrpSpPr>
      <p:grpSpPr>
        <a:xfrm>
          <a:off x="0" y="0"/>
          <a:ext cx="0" cy="0"/>
          <a:chOff x="0" y="0"/>
          <a:chExt cx="0" cy="0"/>
        </a:xfrm>
      </p:grpSpPr>
      <p:pic>
        <p:nvPicPr>
          <p:cNvPr id="94" name="Google Shape;94;p31"/>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95" name="Google Shape;95;p31"/>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1"/>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97" name="Google Shape;97;p31"/>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98" name="Google Shape;98;p31"/>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99" name="Google Shape;99;p31"/>
          <p:cNvPicPr preferRelativeResize="0"/>
          <p:nvPr/>
        </p:nvPicPr>
        <p:blipFill rotWithShape="1">
          <a:blip r:embed="rId4">
            <a:alphaModFix/>
          </a:blip>
          <a:srcRect b="0" l="0" r="0" t="0"/>
          <a:stretch/>
        </p:blipFill>
        <p:spPr>
          <a:xfrm>
            <a:off x="5210423" y="2015275"/>
            <a:ext cx="2012426" cy="9816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0" name="Shape 100"/>
        <p:cNvGrpSpPr/>
        <p:nvPr/>
      </p:nvGrpSpPr>
      <p:grpSpPr>
        <a:xfrm>
          <a:off x="0" y="0"/>
          <a:ext cx="0" cy="0"/>
          <a:chOff x="0" y="0"/>
          <a:chExt cx="0" cy="0"/>
        </a:xfrm>
      </p:grpSpPr>
      <p:pic>
        <p:nvPicPr>
          <p:cNvPr id="101" name="Google Shape;101;p33"/>
          <p:cNvPicPr preferRelativeResize="0"/>
          <p:nvPr/>
        </p:nvPicPr>
        <p:blipFill rotWithShape="1">
          <a:blip r:embed="rId2">
            <a:alphaModFix/>
          </a:blip>
          <a:srcRect b="0" l="0" r="0" t="0"/>
          <a:stretch/>
        </p:blipFill>
        <p:spPr>
          <a:xfrm>
            <a:off x="-160713" y="0"/>
            <a:ext cx="12352713" cy="6858000"/>
          </a:xfrm>
          <a:prstGeom prst="rect">
            <a:avLst/>
          </a:prstGeom>
          <a:noFill/>
          <a:ln>
            <a:noFill/>
          </a:ln>
        </p:spPr>
      </p:pic>
      <p:sp>
        <p:nvSpPr>
          <p:cNvPr id="102" name="Google Shape;102;p33"/>
          <p:cNvSpPr txBox="1"/>
          <p:nvPr>
            <p:ph type="title"/>
          </p:nvPr>
        </p:nvSpPr>
        <p:spPr>
          <a:xfrm rot="5400000">
            <a:off x="-1225840" y="973773"/>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Montserrat Black"/>
              <a:buNone/>
              <a:defRPr b="1" sz="60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33"/>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33"/>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33"/>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33"/>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33"/>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33"/>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33"/>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33"/>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3"/>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33"/>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33"/>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33"/>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16" name="Google Shape;116;p33"/>
          <p:cNvPicPr preferRelativeResize="0"/>
          <p:nvPr/>
        </p:nvPicPr>
        <p:blipFill rotWithShape="1">
          <a:blip r:embed="rId3">
            <a:alphaModFix/>
          </a:blip>
          <a:srcRect b="0" l="0" r="0" t="0"/>
          <a:stretch/>
        </p:blipFill>
        <p:spPr>
          <a:xfrm>
            <a:off x="9955475" y="328227"/>
            <a:ext cx="1809802" cy="88277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7" name="Shape 117"/>
        <p:cNvGrpSpPr/>
        <p:nvPr/>
      </p:nvGrpSpPr>
      <p:grpSpPr>
        <a:xfrm>
          <a:off x="0" y="0"/>
          <a:ext cx="0" cy="0"/>
          <a:chOff x="0" y="0"/>
          <a:chExt cx="0" cy="0"/>
        </a:xfrm>
      </p:grpSpPr>
      <p:sp>
        <p:nvSpPr>
          <p:cNvPr id="118" name="Google Shape;118;p45"/>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19" name="Google Shape;119;p45"/>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120" name="Google Shape;120;p45"/>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121" name="Google Shape;121;p45"/>
          <p:cNvSpPr txBox="1"/>
          <p:nvPr>
            <p:ph idx="12" type="sldNum"/>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45"/>
          <p:cNvSpPr txBox="1"/>
          <p:nvPr>
            <p:ph idx="1" type="body"/>
          </p:nvPr>
        </p:nvSpPr>
        <p:spPr>
          <a:xfrm>
            <a:off x="838200" y="1680599"/>
            <a:ext cx="10641676" cy="504087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Courier New"/>
              <a:buChar char="o"/>
              <a:defRPr sz="1600"/>
            </a:lvl2pPr>
            <a:lvl3pPr indent="-330200" lvl="2" marL="1371600" algn="l">
              <a:lnSpc>
                <a:spcPct val="90000"/>
              </a:lnSpc>
              <a:spcBef>
                <a:spcPts val="500"/>
              </a:spcBef>
              <a:spcAft>
                <a:spcPts val="0"/>
              </a:spcAft>
              <a:buClr>
                <a:srgbClr val="C00000"/>
              </a:buClr>
              <a:buSzPts val="1600"/>
              <a:buChar char="•"/>
              <a:defRPr sz="1600"/>
            </a:lvl3pPr>
            <a:lvl4pPr indent="-330200" lvl="3" marL="1828800" algn="l">
              <a:lnSpc>
                <a:spcPct val="90000"/>
              </a:lnSpc>
              <a:spcBef>
                <a:spcPts val="500"/>
              </a:spcBef>
              <a:spcAft>
                <a:spcPts val="0"/>
              </a:spcAft>
              <a:buClr>
                <a:srgbClr val="C00000"/>
              </a:buClr>
              <a:buSzPts val="1600"/>
              <a:buChar char="•"/>
              <a:defRPr sz="1600"/>
            </a:lvl4pPr>
            <a:lvl5pPr indent="-330200" lvl="4" marL="2286000" algn="l">
              <a:lnSpc>
                <a:spcPct val="90000"/>
              </a:lnSpc>
              <a:spcBef>
                <a:spcPts val="500"/>
              </a:spcBef>
              <a:spcAft>
                <a:spcPts val="0"/>
              </a:spcAft>
              <a:buClr>
                <a:srgbClr val="C00000"/>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23" name="Google Shape;123;p45"/>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4" name="Shape 124"/>
        <p:cNvGrpSpPr/>
        <p:nvPr/>
      </p:nvGrpSpPr>
      <p:grpSpPr>
        <a:xfrm>
          <a:off x="0" y="0"/>
          <a:ext cx="0" cy="0"/>
          <a:chOff x="0" y="0"/>
          <a:chExt cx="0" cy="0"/>
        </a:xfrm>
      </p:grpSpPr>
      <p:sp>
        <p:nvSpPr>
          <p:cNvPr id="125" name="Google Shape;125;p46"/>
          <p:cNvSpPr txBox="1"/>
          <p:nvPr>
            <p:ph idx="1" type="body"/>
          </p:nvPr>
        </p:nvSpPr>
        <p:spPr>
          <a:xfrm>
            <a:off x="1695999" y="1566639"/>
            <a:ext cx="3175259"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46"/>
          <p:cNvSpPr txBox="1"/>
          <p:nvPr>
            <p:ph idx="2" type="body"/>
          </p:nvPr>
        </p:nvSpPr>
        <p:spPr>
          <a:xfrm>
            <a:off x="7176164" y="1566639"/>
            <a:ext cx="3175260"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pic>
        <p:nvPicPr>
          <p:cNvPr id="127" name="Google Shape;127;p4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28" name="Google Shape;128;p4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29" name="Google Shape;129;p4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30" name="Google Shape;130;p46"/>
          <p:cNvSpPr/>
          <p:nvPr/>
        </p:nvSpPr>
        <p:spPr>
          <a:xfrm>
            <a:off x="2199884" y="2284225"/>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1" name="Google Shape;131;p46"/>
          <p:cNvSpPr/>
          <p:nvPr/>
        </p:nvSpPr>
        <p:spPr>
          <a:xfrm>
            <a:off x="7610161" y="2337388"/>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2" name="Google Shape;132;p46"/>
          <p:cNvSpPr txBox="1"/>
          <p:nvPr>
            <p:ph idx="3" type="body"/>
          </p:nvPr>
        </p:nvSpPr>
        <p:spPr>
          <a:xfrm>
            <a:off x="838200" y="2524124"/>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46"/>
          <p:cNvSpPr txBox="1"/>
          <p:nvPr>
            <p:ph idx="4" type="body"/>
          </p:nvPr>
        </p:nvSpPr>
        <p:spPr>
          <a:xfrm>
            <a:off x="6137734" y="2524123"/>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4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5" name="Google Shape;135;p4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47"/>
          <p:cNvSpPr txBox="1"/>
          <p:nvPr>
            <p:ph idx="1" type="body"/>
          </p:nvPr>
        </p:nvSpPr>
        <p:spPr>
          <a:xfrm>
            <a:off x="838199" y="3672580"/>
            <a:ext cx="3932237" cy="140505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138" name="Google Shape;138;p4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39" name="Google Shape;139;p4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40" name="Google Shape;140;p4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41" name="Google Shape;141;p4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47"/>
          <p:cNvSpPr txBox="1"/>
          <p:nvPr>
            <p:ph idx="3" type="body"/>
          </p:nvPr>
        </p:nvSpPr>
        <p:spPr>
          <a:xfrm>
            <a:off x="5170488" y="1346200"/>
            <a:ext cx="6375400" cy="48879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C00000"/>
              </a:buClr>
              <a:buSzPts val="2800"/>
              <a:buChar char="•"/>
              <a:defRPr/>
            </a:lvl1pPr>
            <a:lvl2pPr indent="-381000" lvl="1" marL="914400" algn="l">
              <a:lnSpc>
                <a:spcPct val="90000"/>
              </a:lnSpc>
              <a:spcBef>
                <a:spcPts val="500"/>
              </a:spcBef>
              <a:spcAft>
                <a:spcPts val="0"/>
              </a:spcAft>
              <a:buClr>
                <a:srgbClr val="C00000"/>
              </a:buClr>
              <a:buSzPts val="2400"/>
              <a:buChar char="•"/>
              <a:defRPr/>
            </a:lvl2pPr>
            <a:lvl3pPr indent="-355600" lvl="2" marL="1371600" algn="l">
              <a:lnSpc>
                <a:spcPct val="90000"/>
              </a:lnSpc>
              <a:spcBef>
                <a:spcPts val="500"/>
              </a:spcBef>
              <a:spcAft>
                <a:spcPts val="0"/>
              </a:spcAft>
              <a:buClr>
                <a:srgbClr val="C00000"/>
              </a:buClr>
              <a:buSzPts val="2000"/>
              <a:buChar char="•"/>
              <a:defRPr/>
            </a:lvl3pPr>
            <a:lvl4pPr indent="-342900" lvl="3" marL="1828800" algn="l">
              <a:lnSpc>
                <a:spcPct val="90000"/>
              </a:lnSpc>
              <a:spcBef>
                <a:spcPts val="500"/>
              </a:spcBef>
              <a:spcAft>
                <a:spcPts val="0"/>
              </a:spcAft>
              <a:buClr>
                <a:srgbClr val="C00000"/>
              </a:buClr>
              <a:buSzPts val="1800"/>
              <a:buChar char="•"/>
              <a:defRPr/>
            </a:lvl4pPr>
            <a:lvl5pPr indent="-342900" lvl="4" marL="2286000" algn="l">
              <a:lnSpc>
                <a:spcPct val="90000"/>
              </a:lnSpc>
              <a:spcBef>
                <a:spcPts val="500"/>
              </a:spcBef>
              <a:spcAft>
                <a:spcPts val="0"/>
              </a:spcAft>
              <a:buClr>
                <a:srgbClr val="C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43" name="Google Shape;143;p4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4" name="Shape 144"/>
        <p:cNvGrpSpPr/>
        <p:nvPr/>
      </p:nvGrpSpPr>
      <p:grpSpPr>
        <a:xfrm>
          <a:off x="0" y="0"/>
          <a:ext cx="0" cy="0"/>
          <a:chOff x="0" y="0"/>
          <a:chExt cx="0" cy="0"/>
        </a:xfrm>
      </p:grpSpPr>
      <p:sp>
        <p:nvSpPr>
          <p:cNvPr id="145" name="Google Shape;145;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ontserra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8"/>
          <p:cNvSpPr/>
          <p:nvPr>
            <p:ph idx="2" type="pic"/>
          </p:nvPr>
        </p:nvSpPr>
        <p:spPr>
          <a:xfrm>
            <a:off x="5183188" y="987425"/>
            <a:ext cx="6172200" cy="4873625"/>
          </a:xfrm>
          <a:prstGeom prst="rect">
            <a:avLst/>
          </a:prstGeom>
          <a:noFill/>
          <a:ln>
            <a:noFill/>
          </a:ln>
        </p:spPr>
      </p:sp>
      <p:sp>
        <p:nvSpPr>
          <p:cNvPr id="147" name="Google Shape;147;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24" name="Shape 24"/>
        <p:cNvGrpSpPr/>
        <p:nvPr/>
      </p:nvGrpSpPr>
      <p:grpSpPr>
        <a:xfrm>
          <a:off x="0" y="0"/>
          <a:ext cx="0" cy="0"/>
          <a:chOff x="0" y="0"/>
          <a:chExt cx="0" cy="0"/>
        </a:xfrm>
      </p:grpSpPr>
      <p:sp>
        <p:nvSpPr>
          <p:cNvPr id="25" name="Google Shape;25;p32"/>
          <p:cNvSpPr txBox="1"/>
          <p:nvPr>
            <p:ph type="title"/>
          </p:nvPr>
        </p:nvSpPr>
        <p:spPr>
          <a:xfrm rot="5400000">
            <a:off x="-1225840" y="1040275"/>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32"/>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2"/>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2"/>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2"/>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2"/>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2"/>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2"/>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2"/>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2"/>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2"/>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9" name="Google Shape;39;p32"/>
          <p:cNvPicPr preferRelativeResize="0"/>
          <p:nvPr/>
        </p:nvPicPr>
        <p:blipFill rotWithShape="1">
          <a:blip r:embed="rId2">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cxnSp>
        <p:nvCxnSpPr>
          <p:cNvPr id="164" name="Google Shape;164;g128e061f2de_0_109"/>
          <p:cNvCxnSpPr/>
          <p:nvPr/>
        </p:nvCxnSpPr>
        <p:spPr>
          <a:xfrm>
            <a:off x="575800" y="6322471"/>
            <a:ext cx="11040300" cy="0"/>
          </a:xfrm>
          <a:prstGeom prst="straightConnector1">
            <a:avLst/>
          </a:prstGeom>
          <a:noFill/>
          <a:ln cap="flat" cmpd="sng" w="9525">
            <a:solidFill>
              <a:srgbClr val="C6C5C5"/>
            </a:solidFill>
            <a:prstDash val="dot"/>
            <a:round/>
            <a:headEnd len="sm" w="sm" type="none"/>
            <a:tailEnd len="sm" w="sm" type="none"/>
          </a:ln>
        </p:spPr>
      </p:cxnSp>
      <p:sp>
        <p:nvSpPr>
          <p:cNvPr id="165" name="Google Shape;165;g128e061f2de_0_109"/>
          <p:cNvSpPr txBox="1"/>
          <p:nvPr>
            <p:ph type="title"/>
          </p:nvPr>
        </p:nvSpPr>
        <p:spPr>
          <a:xfrm>
            <a:off x="415600" y="284933"/>
            <a:ext cx="11360700" cy="620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566579"/>
              </a:buClr>
              <a:buSzPts val="3700"/>
              <a:buFont typeface="Trebuchet MS"/>
              <a:buNone/>
              <a:defRPr>
                <a:solidFill>
                  <a:srgbClr val="566579"/>
                </a:solidFill>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cxnSp>
        <p:nvCxnSpPr>
          <p:cNvPr id="166" name="Google Shape;166;g128e061f2de_0_109"/>
          <p:cNvCxnSpPr/>
          <p:nvPr/>
        </p:nvCxnSpPr>
        <p:spPr>
          <a:xfrm>
            <a:off x="575800" y="1002333"/>
            <a:ext cx="11040300" cy="0"/>
          </a:xfrm>
          <a:prstGeom prst="straightConnector1">
            <a:avLst/>
          </a:prstGeom>
          <a:noFill/>
          <a:ln cap="flat" cmpd="sng" w="9525">
            <a:solidFill>
              <a:srgbClr val="C6C5C5"/>
            </a:solidFill>
            <a:prstDash val="dot"/>
            <a:round/>
            <a:headEnd len="sm" w="sm" type="none"/>
            <a:tailEnd len="sm" w="sm" type="none"/>
          </a:ln>
        </p:spPr>
      </p:cxnSp>
      <p:sp>
        <p:nvSpPr>
          <p:cNvPr id="167" name="Google Shape;167;g128e061f2de_0_109">
            <a:hlinkClick action="ppaction://hlinkshowjump?jump=previousslide"/>
          </p:cNvPr>
          <p:cNvSpPr/>
          <p:nvPr/>
        </p:nvSpPr>
        <p:spPr>
          <a:xfrm rot="2700000">
            <a:off x="11348840" y="6420393"/>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8" name="Google Shape;168;g128e061f2de_0_109"/>
          <p:cNvSpPr/>
          <p:nvPr/>
        </p:nvSpPr>
        <p:spPr>
          <a:xfrm>
            <a:off x="579075" y="6315167"/>
            <a:ext cx="506400" cy="232800"/>
          </a:xfrm>
          <a:prstGeom prst="rect">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9" name="Google Shape;169;g128e061f2de_0_109">
            <a:hlinkClick action="ppaction://hlinkshowjump?jump=nextslide"/>
          </p:cNvPr>
          <p:cNvSpPr/>
          <p:nvPr/>
        </p:nvSpPr>
        <p:spPr>
          <a:xfrm rot="-8100000">
            <a:off x="11508840" y="6420194"/>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0" name="Google Shape;170;g128e061f2de_0_109"/>
          <p:cNvSpPr txBox="1"/>
          <p:nvPr>
            <p:ph idx="12" type="sldNum"/>
          </p:nvPr>
        </p:nvSpPr>
        <p:spPr>
          <a:xfrm>
            <a:off x="579067" y="6315167"/>
            <a:ext cx="506400" cy="2328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71" name="Google Shape;171;g128e061f2de_0_109"/>
          <p:cNvSpPr txBox="1"/>
          <p:nvPr/>
        </p:nvSpPr>
        <p:spPr>
          <a:xfrm>
            <a:off x="9204248" y="6246912"/>
            <a:ext cx="2043600" cy="2328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C6C5C5"/>
                </a:solidFill>
                <a:latin typeface="Arial"/>
                <a:ea typeface="Arial"/>
                <a:cs typeface="Arial"/>
                <a:sym typeface="Arial"/>
              </a:rPr>
              <a:t>www.companyname.com</a:t>
            </a:r>
            <a:endParaRPr b="0" i="0" sz="1200" u="none" cap="none" strike="noStrike">
              <a:solidFill>
                <a:srgbClr val="C6C5C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0" name="Shape 40"/>
        <p:cNvGrpSpPr/>
        <p:nvPr/>
      </p:nvGrpSpPr>
      <p:grpSpPr>
        <a:xfrm>
          <a:off x="0" y="0"/>
          <a:ext cx="0" cy="0"/>
          <a:chOff x="0" y="0"/>
          <a:chExt cx="0" cy="0"/>
        </a:xfrm>
      </p:grpSpPr>
      <p:sp>
        <p:nvSpPr>
          <p:cNvPr id="41" name="Google Shape;41;p38"/>
          <p:cNvSpPr txBox="1"/>
          <p:nvPr>
            <p:ph idx="1" type="body"/>
          </p:nvPr>
        </p:nvSpPr>
        <p:spPr>
          <a:xfrm>
            <a:off x="742507" y="1978428"/>
            <a:ext cx="5181600" cy="4019651"/>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2" name="Google Shape;42;p38"/>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43" name="Google Shape;43;p38"/>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44" name="Google Shape;44;p38"/>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45" name="Google Shape;45;p38"/>
          <p:cNvSpPr txBox="1"/>
          <p:nvPr>
            <p:ph idx="2" type="body"/>
          </p:nvPr>
        </p:nvSpPr>
        <p:spPr>
          <a:xfrm>
            <a:off x="6267893" y="1978428"/>
            <a:ext cx="5181600" cy="4019652"/>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8"/>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7" name="Google Shape;47;p38"/>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8" name="Shape 48"/>
        <p:cNvGrpSpPr/>
        <p:nvPr/>
      </p:nvGrpSpPr>
      <p:grpSpPr>
        <a:xfrm>
          <a:off x="0" y="0"/>
          <a:ext cx="0" cy="0"/>
          <a:chOff x="0" y="0"/>
          <a:chExt cx="0" cy="0"/>
        </a:xfrm>
      </p:grpSpPr>
      <p:pic>
        <p:nvPicPr>
          <p:cNvPr id="49" name="Google Shape;49;p30"/>
          <p:cNvPicPr preferRelativeResize="0"/>
          <p:nvPr/>
        </p:nvPicPr>
        <p:blipFill rotWithShape="1">
          <a:blip r:embed="rId2">
            <a:alphaModFix/>
          </a:blip>
          <a:srcRect b="0" l="0" r="0" t="0"/>
          <a:stretch/>
        </p:blipFill>
        <p:spPr>
          <a:xfrm>
            <a:off x="-211667" y="-83672"/>
            <a:ext cx="12640676" cy="7017872"/>
          </a:xfrm>
          <a:prstGeom prst="rect">
            <a:avLst/>
          </a:prstGeom>
          <a:noFill/>
          <a:ln>
            <a:noFill/>
          </a:ln>
        </p:spPr>
      </p:pic>
      <p:sp>
        <p:nvSpPr>
          <p:cNvPr id="50" name="Google Shape;50;p30"/>
          <p:cNvSpPr txBox="1"/>
          <p:nvPr>
            <p:ph type="ctrTitle"/>
          </p:nvPr>
        </p:nvSpPr>
        <p:spPr>
          <a:xfrm>
            <a:off x="279991" y="3969209"/>
            <a:ext cx="9144000" cy="14644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0"/>
          <p:cNvSpPr txBox="1"/>
          <p:nvPr>
            <p:ph idx="1" type="subTitle"/>
          </p:nvPr>
        </p:nvSpPr>
        <p:spPr>
          <a:xfrm>
            <a:off x="279991" y="5433627"/>
            <a:ext cx="9144000"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52" name="Google Shape;52;p30"/>
          <p:cNvPicPr preferRelativeResize="0"/>
          <p:nvPr/>
        </p:nvPicPr>
        <p:blipFill rotWithShape="1">
          <a:blip r:embed="rId3">
            <a:alphaModFix/>
          </a:blip>
          <a:srcRect b="0" l="0" r="0" t="0"/>
          <a:stretch/>
        </p:blipFill>
        <p:spPr>
          <a:xfrm>
            <a:off x="9242381" y="-123349"/>
            <a:ext cx="7133810" cy="7097226"/>
          </a:xfrm>
          <a:prstGeom prst="rect">
            <a:avLst/>
          </a:prstGeom>
          <a:noFill/>
          <a:ln>
            <a:noFill/>
          </a:ln>
        </p:spPr>
      </p:pic>
      <p:pic>
        <p:nvPicPr>
          <p:cNvPr id="53" name="Google Shape;53;p30"/>
          <p:cNvPicPr preferRelativeResize="0"/>
          <p:nvPr/>
        </p:nvPicPr>
        <p:blipFill rotWithShape="1">
          <a:blip r:embed="rId4">
            <a:alphaModFix/>
          </a:blip>
          <a:srcRect b="0" l="0" r="0" t="0"/>
          <a:stretch/>
        </p:blipFill>
        <p:spPr>
          <a:xfrm>
            <a:off x="280000" y="322051"/>
            <a:ext cx="3225201" cy="1573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4" name="Shape 54"/>
        <p:cNvGrpSpPr/>
        <p:nvPr/>
      </p:nvGrpSpPr>
      <p:grpSpPr>
        <a:xfrm>
          <a:off x="0" y="0"/>
          <a:ext cx="0" cy="0"/>
          <a:chOff x="0" y="0"/>
          <a:chExt cx="0" cy="0"/>
        </a:xfrm>
      </p:grpSpPr>
      <p:sp>
        <p:nvSpPr>
          <p:cNvPr id="55" name="Google Shape;55;p35"/>
          <p:cNvSpPr txBox="1"/>
          <p:nvPr>
            <p:ph type="title"/>
          </p:nvPr>
        </p:nvSpPr>
        <p:spPr>
          <a:xfrm>
            <a:off x="1974966" y="2521987"/>
            <a:ext cx="8076353"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6" name="Google Shape;56;p35"/>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57" name="Google Shape;57;p35"/>
          <p:cNvSpPr txBox="1"/>
          <p:nvPr>
            <p:ph idx="1" type="body"/>
          </p:nvPr>
        </p:nvSpPr>
        <p:spPr>
          <a:xfrm>
            <a:off x="1989667" y="3847550"/>
            <a:ext cx="8076353" cy="381158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3200"/>
              <a:buNone/>
              <a:defRPr sz="3200">
                <a:solidFill>
                  <a:srgbClr val="3F3F3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5"/>
          <p:cNvSpPr/>
          <p:nvPr/>
        </p:nvSpPr>
        <p:spPr>
          <a:xfrm rot="10800000">
            <a:off x="5289935" y="1559948"/>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pic>
        <p:nvPicPr>
          <p:cNvPr id="59" name="Google Shape;59;p35"/>
          <p:cNvPicPr preferRelativeResize="0"/>
          <p:nvPr/>
        </p:nvPicPr>
        <p:blipFill rotWithShape="1">
          <a:blip r:embed="rId3">
            <a:alphaModFix/>
          </a:blip>
          <a:srcRect b="0" l="0" r="0" t="0"/>
          <a:stretch/>
        </p:blipFill>
        <p:spPr>
          <a:xfrm>
            <a:off x="5142013" y="5255650"/>
            <a:ext cx="2040576" cy="99537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0" name="Shape 60"/>
        <p:cNvGrpSpPr/>
        <p:nvPr/>
      </p:nvGrpSpPr>
      <p:grpSpPr>
        <a:xfrm>
          <a:off x="0" y="0"/>
          <a:ext cx="0" cy="0"/>
          <a:chOff x="0" y="0"/>
          <a:chExt cx="0" cy="0"/>
        </a:xfrm>
      </p:grpSpPr>
      <p:pic>
        <p:nvPicPr>
          <p:cNvPr id="61" name="Google Shape;61;p3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2" name="Google Shape;62;p3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63" name="Google Shape;63;p3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64" name="Google Shape;64;p3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5" name="Google Shape;65;p3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with Caption">
  <p:cSld name="2_Content with Caption">
    <p:spTree>
      <p:nvGrpSpPr>
        <p:cNvPr id="66" name="Shape 66"/>
        <p:cNvGrpSpPr/>
        <p:nvPr/>
      </p:nvGrpSpPr>
      <p:grpSpPr>
        <a:xfrm>
          <a:off x="0" y="0"/>
          <a:ext cx="0" cy="0"/>
          <a:chOff x="0" y="0"/>
          <a:chExt cx="0" cy="0"/>
        </a:xfrm>
      </p:grpSpPr>
      <p:sp>
        <p:nvSpPr>
          <p:cNvPr id="67" name="Google Shape;67;p37"/>
          <p:cNvSpPr txBox="1"/>
          <p:nvPr>
            <p:ph idx="1" type="body"/>
          </p:nvPr>
        </p:nvSpPr>
        <p:spPr>
          <a:xfrm>
            <a:off x="3818313" y="3901864"/>
            <a:ext cx="4555374"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200"/>
              <a:buNone/>
              <a:defRPr sz="12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68" name="Google Shape;68;p3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9" name="Google Shape;69;p3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0" name="Google Shape;70;p3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1" name="Google Shape;71;p3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3200"/>
              <a:buNone/>
              <a:defRPr b="0" sz="32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2" name="Google Shape;72;p37"/>
          <p:cNvPicPr preferRelativeResize="0"/>
          <p:nvPr/>
        </p:nvPicPr>
        <p:blipFill rotWithShape="1">
          <a:blip r:embed="rId2">
            <a:alphaModFix/>
          </a:blip>
          <a:srcRect b="0" l="0" r="0" t="0"/>
          <a:stretch/>
        </p:blipFill>
        <p:spPr>
          <a:xfrm flipH="1" rot="10800000">
            <a:off x="838200" y="3858704"/>
            <a:ext cx="2860964" cy="45719"/>
          </a:xfrm>
          <a:prstGeom prst="rect">
            <a:avLst/>
          </a:prstGeom>
          <a:noFill/>
          <a:ln>
            <a:noFill/>
          </a:ln>
        </p:spPr>
      </p:pic>
      <p:pic>
        <p:nvPicPr>
          <p:cNvPr id="73" name="Google Shape;73;p3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74" name="Shape 74"/>
        <p:cNvGrpSpPr/>
        <p:nvPr/>
      </p:nvGrpSpPr>
      <p:grpSpPr>
        <a:xfrm>
          <a:off x="0" y="0"/>
          <a:ext cx="0" cy="0"/>
          <a:chOff x="0" y="0"/>
          <a:chExt cx="0" cy="0"/>
        </a:xfrm>
      </p:grpSpPr>
      <p:sp>
        <p:nvSpPr>
          <p:cNvPr id="75" name="Google Shape;75;p39"/>
          <p:cNvSpPr txBox="1"/>
          <p:nvPr>
            <p:ph idx="1" type="body"/>
          </p:nvPr>
        </p:nvSpPr>
        <p:spPr>
          <a:xfrm>
            <a:off x="746918" y="3882043"/>
            <a:ext cx="3816769"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6" name="Google Shape;76;p39"/>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77" name="Google Shape;77;p39"/>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8" name="Google Shape;78;p39"/>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9" name="Google Shape;79;p39"/>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0" name="Google Shape;80;p39"/>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81" name="Shape 81"/>
        <p:cNvGrpSpPr/>
        <p:nvPr/>
      </p:nvGrpSpPr>
      <p:grpSpPr>
        <a:xfrm>
          <a:off x="0" y="0"/>
          <a:ext cx="0" cy="0"/>
          <a:chOff x="0" y="0"/>
          <a:chExt cx="0" cy="0"/>
        </a:xfrm>
      </p:grpSpPr>
      <p:pic>
        <p:nvPicPr>
          <p:cNvPr id="82" name="Google Shape;82;p40"/>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83" name="Google Shape;83;p40"/>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0"/>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85" name="Google Shape;85;p40"/>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86" name="Google Shape;86;p40"/>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87" name="Google Shape;87;p40"/>
          <p:cNvPicPr preferRelativeResize="0"/>
          <p:nvPr/>
        </p:nvPicPr>
        <p:blipFill rotWithShape="1">
          <a:blip r:embed="rId4">
            <a:alphaModFix/>
          </a:blip>
          <a:srcRect b="0" l="0" r="0" t="0"/>
          <a:stretch/>
        </p:blipFill>
        <p:spPr>
          <a:xfrm>
            <a:off x="5261198" y="4951700"/>
            <a:ext cx="2012426" cy="9816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ontserrat"/>
              <a:buNone/>
              <a:defRPr b="0" i="0" sz="44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9"/>
          <p:cNvSpPr txBox="1"/>
          <p:nvPr/>
        </p:nvSpPr>
        <p:spPr>
          <a:xfrm>
            <a:off x="1981200" y="6338813"/>
            <a:ext cx="712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2022 By Rikkei Academy - Rikkei Education - All rights reserved.</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bb26f517d_0_1"/>
          <p:cNvSpPr txBox="1"/>
          <p:nvPr>
            <p:ph type="ctrTitle"/>
          </p:nvPr>
        </p:nvSpPr>
        <p:spPr>
          <a:xfrm>
            <a:off x="1697675" y="2660574"/>
            <a:ext cx="7200000" cy="947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0"/>
              </a:buClr>
              <a:buSzPts val="4000"/>
              <a:buFont typeface="Montserrat ExtraBold"/>
              <a:buNone/>
            </a:pPr>
            <a:r>
              <a:rPr lang="en-US" sz="3000"/>
              <a:t>Decorators</a:t>
            </a:r>
            <a:endParaRPr sz="3000"/>
          </a:p>
        </p:txBody>
      </p:sp>
      <p:sp>
        <p:nvSpPr>
          <p:cNvPr id="177" name="Google Shape;177;g11bb26f517d_0_1"/>
          <p:cNvSpPr txBox="1"/>
          <p:nvPr>
            <p:ph idx="1" type="subTitle"/>
          </p:nvPr>
        </p:nvSpPr>
        <p:spPr>
          <a:xfrm>
            <a:off x="1697669" y="4071966"/>
            <a:ext cx="5041800" cy="36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rgbClr val="595959"/>
              </a:buClr>
              <a:buSzPts val="1800"/>
              <a:buNone/>
            </a:pPr>
            <a:r>
              <a:rPr lang="en-US" sz="1800">
                <a:solidFill>
                  <a:srgbClr val="595959"/>
                </a:solidFill>
                <a:latin typeface="Montserrat"/>
                <a:ea typeface="Montserrat"/>
                <a:cs typeface="Montserrat"/>
                <a:sym typeface="Montserrat"/>
              </a:rPr>
              <a:t>Phiên bản: 1.0</a:t>
            </a:r>
            <a:endParaRPr/>
          </a:p>
        </p:txBody>
      </p:sp>
      <p:sp>
        <p:nvSpPr>
          <p:cNvPr id="178" name="Google Shape;178;g11bb26f517d_0_1"/>
          <p:cNvSpPr txBox="1"/>
          <p:nvPr>
            <p:ph idx="2" type="body"/>
          </p:nvPr>
        </p:nvSpPr>
        <p:spPr>
          <a:xfrm>
            <a:off x="1562200" y="1974300"/>
            <a:ext cx="8154600" cy="55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00000"/>
              </a:buClr>
              <a:buSzPts val="9600"/>
              <a:buNone/>
            </a:pPr>
            <a:r>
              <a:rPr lang="en-US" sz="3000"/>
              <a:t>Session09</a:t>
            </a:r>
            <a:r>
              <a:rPr lang="en-US" sz="3000"/>
              <a:t>:</a:t>
            </a:r>
            <a:endParaRPr sz="3000"/>
          </a:p>
        </p:txBody>
      </p:sp>
      <p:sp>
        <p:nvSpPr>
          <p:cNvPr id="179" name="Google Shape;179;g11bb26f517d_0_1"/>
          <p:cNvSpPr txBox="1"/>
          <p:nvPr/>
        </p:nvSpPr>
        <p:spPr>
          <a:xfrm>
            <a:off x="1697669" y="3664241"/>
            <a:ext cx="5041800" cy="360000"/>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0000"/>
              </a:buClr>
              <a:buSzPts val="1800"/>
              <a:buFont typeface="Arial"/>
              <a:buNone/>
            </a:pPr>
            <a:r>
              <a:rPr b="0" i="0" lang="en-US" sz="1800" u="none" cap="none" strike="noStrike">
                <a:solidFill>
                  <a:srgbClr val="595959"/>
                </a:solidFill>
                <a:latin typeface="Montserrat"/>
                <a:ea typeface="Montserrat"/>
                <a:cs typeface="Montserrat"/>
                <a:sym typeface="Montserrat"/>
              </a:rPr>
              <a:t>Module: Training Program Preparation</a:t>
            </a:r>
            <a:endParaRPr b="0" i="0" sz="18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90d9892a9a_0_75"/>
          <p:cNvSpPr txBox="1"/>
          <p:nvPr>
            <p:ph idx="1" type="body"/>
          </p:nvPr>
        </p:nvSpPr>
        <p:spPr>
          <a:xfrm>
            <a:off x="838200" y="1454750"/>
            <a:ext cx="9650100" cy="4543200"/>
          </a:xfrm>
          <a:prstGeom prst="rect">
            <a:avLst/>
          </a:prstGeom>
        </p:spPr>
        <p:txBody>
          <a:bodyPr anchorCtr="0" anchor="t" bIns="45700" lIns="91425" spcFirstLastPara="1" rIns="91425" wrap="square" tIns="45700">
            <a:normAutofit/>
          </a:bodyPr>
          <a:lstStyle/>
          <a:p>
            <a:pPr indent="457200" lvl="0" marL="0" rtl="0" algn="l">
              <a:lnSpc>
                <a:spcPct val="150000"/>
              </a:lnSpc>
              <a:spcBef>
                <a:spcPts val="1000"/>
              </a:spcBef>
              <a:spcAft>
                <a:spcPts val="0"/>
              </a:spcAft>
              <a:buNone/>
            </a:pPr>
            <a:r>
              <a:rPr lang="en-US" sz="1800">
                <a:highlight>
                  <a:srgbClr val="FFFFFF"/>
                </a:highlight>
                <a:latin typeface="Montserrat Medium"/>
                <a:ea typeface="Montserrat Medium"/>
                <a:cs typeface="Montserrat Medium"/>
                <a:sym typeface="Montserrat Medium"/>
              </a:rPr>
              <a:t>Decorator Composition là một khái niệm trong </a:t>
            </a:r>
            <a:r>
              <a:rPr b="1" lang="en-US" sz="1800">
                <a:highlight>
                  <a:srgbClr val="FFFFFF"/>
                </a:highlight>
              </a:rPr>
              <a:t>TypeScript </a:t>
            </a:r>
            <a:r>
              <a:rPr lang="en-US" sz="1800">
                <a:highlight>
                  <a:srgbClr val="FFFFFF"/>
                </a:highlight>
                <a:latin typeface="Montserrat Medium"/>
                <a:ea typeface="Montserrat Medium"/>
                <a:cs typeface="Montserrat Medium"/>
                <a:sym typeface="Montserrat Medium"/>
              </a:rPr>
              <a:t>và </a:t>
            </a:r>
            <a:r>
              <a:rPr b="1" lang="en-US" sz="1800">
                <a:highlight>
                  <a:srgbClr val="FFFFFF"/>
                </a:highlight>
              </a:rPr>
              <a:t>ngôn ngữ lập trình khác</a:t>
            </a:r>
            <a:r>
              <a:rPr lang="en-US" sz="1800">
                <a:highlight>
                  <a:srgbClr val="FFFFFF"/>
                </a:highlight>
                <a:latin typeface="Montserrat Medium"/>
                <a:ea typeface="Montserrat Medium"/>
                <a:cs typeface="Montserrat Medium"/>
                <a:sym typeface="Montserrat Medium"/>
              </a:rPr>
              <a:t>, cho phép chúng ta có thể kết hợp nhiều </a:t>
            </a:r>
            <a:r>
              <a:rPr b="1" lang="en-US" sz="1800">
                <a:highlight>
                  <a:srgbClr val="FFFFFF"/>
                </a:highlight>
              </a:rPr>
              <a:t>decorators </a:t>
            </a:r>
            <a:r>
              <a:rPr lang="en-US" sz="1800">
                <a:highlight>
                  <a:srgbClr val="FFFFFF"/>
                </a:highlight>
                <a:latin typeface="Montserrat Medium"/>
                <a:ea typeface="Montserrat Medium"/>
                <a:cs typeface="Montserrat Medium"/>
                <a:sym typeface="Montserrat Medium"/>
              </a:rPr>
              <a:t>lại với nhau để áp dụng chúng cho một phần tử cụ thể, chẳng hạn như lớp (</a:t>
            </a:r>
            <a:r>
              <a:rPr b="1" lang="en-US" sz="1800">
                <a:highlight>
                  <a:srgbClr val="FFFFFF"/>
                </a:highlight>
              </a:rPr>
              <a:t>class</a:t>
            </a:r>
            <a:r>
              <a:rPr lang="en-US" sz="1800">
                <a:highlight>
                  <a:srgbClr val="FFFFFF"/>
                </a:highlight>
                <a:latin typeface="Montserrat Medium"/>
                <a:ea typeface="Montserrat Medium"/>
                <a:cs typeface="Montserrat Medium"/>
                <a:sym typeface="Montserrat Medium"/>
              </a:rPr>
              <a:t>), phương thức (</a:t>
            </a:r>
            <a:r>
              <a:rPr b="1" lang="en-US" sz="1800">
                <a:highlight>
                  <a:srgbClr val="FFFFFF"/>
                </a:highlight>
              </a:rPr>
              <a:t>method</a:t>
            </a:r>
            <a:r>
              <a:rPr lang="en-US" sz="1800">
                <a:highlight>
                  <a:srgbClr val="FFFFFF"/>
                </a:highlight>
                <a:latin typeface="Montserrat Medium"/>
                <a:ea typeface="Montserrat Medium"/>
                <a:cs typeface="Montserrat Medium"/>
                <a:sym typeface="Montserrat Medium"/>
              </a:rPr>
              <a:t>)hoặc thuộc tính (</a:t>
            </a:r>
            <a:r>
              <a:rPr b="1" lang="en-US" sz="1800">
                <a:highlight>
                  <a:srgbClr val="FFFFFF"/>
                </a:highlight>
              </a:rPr>
              <a:t>property</a:t>
            </a:r>
            <a:r>
              <a:rPr lang="en-US" sz="1800">
                <a:highlight>
                  <a:srgbClr val="FFFFFF"/>
                </a:highlight>
                <a:latin typeface="Montserrat Medium"/>
                <a:ea typeface="Montserrat Medium"/>
                <a:cs typeface="Montserrat Medium"/>
                <a:sym typeface="Montserrat Medium"/>
              </a:rPr>
              <a:t>). </a:t>
            </a:r>
            <a:endParaRPr sz="1800">
              <a:highlight>
                <a:srgbClr val="FFFFFF"/>
              </a:highlight>
              <a:latin typeface="Montserrat Medium"/>
              <a:ea typeface="Montserrat Medium"/>
              <a:cs typeface="Montserrat Medium"/>
              <a:sym typeface="Montserrat Medium"/>
            </a:endParaRPr>
          </a:p>
          <a:p>
            <a:pPr indent="457200" lvl="0" marL="0" rtl="0" algn="l">
              <a:lnSpc>
                <a:spcPct val="150000"/>
              </a:lnSpc>
              <a:spcBef>
                <a:spcPts val="1000"/>
              </a:spcBef>
              <a:spcAft>
                <a:spcPts val="0"/>
              </a:spcAft>
              <a:buNone/>
            </a:pPr>
            <a:r>
              <a:rPr lang="en-US" sz="1800">
                <a:highlight>
                  <a:srgbClr val="FFFFFF"/>
                </a:highlight>
                <a:latin typeface="Montserrat Medium"/>
                <a:ea typeface="Montserrat Medium"/>
                <a:cs typeface="Montserrat Medium"/>
                <a:sym typeface="Montserrat Medium"/>
              </a:rPr>
              <a:t>Nó giúp chúng ta tạo ra một sự </a:t>
            </a:r>
            <a:r>
              <a:rPr b="1" lang="en-US" sz="1800">
                <a:highlight>
                  <a:srgbClr val="FFFFFF"/>
                </a:highlight>
              </a:rPr>
              <a:t>kết hợp hoặc xếp chồng</a:t>
            </a:r>
            <a:r>
              <a:rPr lang="en-US" sz="1800">
                <a:highlight>
                  <a:srgbClr val="FFFFFF"/>
                </a:highlight>
                <a:latin typeface="Montserrat Medium"/>
                <a:ea typeface="Montserrat Medium"/>
                <a:cs typeface="Montserrat Medium"/>
                <a:sym typeface="Montserrat Medium"/>
              </a:rPr>
              <a:t> các decorators để thực hiện nhiều tính năng hoặc sửa đổi một phần tử một cách linh hoạt.</a:t>
            </a:r>
            <a:endParaRPr sz="1800">
              <a:highlight>
                <a:srgbClr val="FFFFFF"/>
              </a:highlight>
              <a:latin typeface="Montserrat Medium"/>
              <a:ea typeface="Montserrat Medium"/>
              <a:cs typeface="Montserrat Medium"/>
              <a:sym typeface="Montserrat Medium"/>
            </a:endParaRPr>
          </a:p>
          <a:p>
            <a:pPr indent="457200" lvl="0" marL="0" rtl="0" algn="l">
              <a:lnSpc>
                <a:spcPct val="150000"/>
              </a:lnSpc>
              <a:spcBef>
                <a:spcPts val="1000"/>
              </a:spcBef>
              <a:spcAft>
                <a:spcPts val="0"/>
              </a:spcAft>
              <a:buNone/>
            </a:pPr>
            <a:r>
              <a:rPr lang="en-US" sz="1800">
                <a:highlight>
                  <a:srgbClr val="FFFFFF"/>
                </a:highlight>
                <a:latin typeface="Montserrat Medium"/>
                <a:ea typeface="Montserrat Medium"/>
                <a:cs typeface="Montserrat Medium"/>
                <a:sym typeface="Montserrat Medium"/>
              </a:rPr>
              <a:t>Decorator Composition thường thực hiện bằng cách sử dụng nhiều decorator trên cùng một phần tử, và chúng sẽ thực hiện theo thứ tự bạn sử dụng chúng. Thứ tự của decorators quyết định thứ tự chúng được gọi, từ decorator đầu tiên cho đến decorator cuối cùng.</a:t>
            </a:r>
            <a:endParaRPr sz="2400">
              <a:highlight>
                <a:srgbClr val="FFFFFF"/>
              </a:highlight>
              <a:latin typeface="Montserrat Medium"/>
              <a:ea typeface="Montserrat Medium"/>
              <a:cs typeface="Montserrat Medium"/>
              <a:sym typeface="Montserrat Medium"/>
            </a:endParaRPr>
          </a:p>
        </p:txBody>
      </p:sp>
      <p:sp>
        <p:nvSpPr>
          <p:cNvPr id="250" name="Google Shape;250;g290d9892a9a_0_75"/>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2800"/>
              <a:buFont typeface="Arial"/>
              <a:buNone/>
            </a:pPr>
            <a:r>
              <a:rPr lang="en-US"/>
              <a:t>3</a:t>
            </a:r>
            <a:r>
              <a:rPr lang="en-US"/>
              <a:t>. Decorator Composition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8c4dc41c86_0_6"/>
          <p:cNvSpPr txBox="1"/>
          <p:nvPr>
            <p:ph idx="1" type="body"/>
          </p:nvPr>
        </p:nvSpPr>
        <p:spPr>
          <a:xfrm>
            <a:off x="838200" y="1530100"/>
            <a:ext cx="10092000" cy="46482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None/>
            </a:pPr>
            <a:r>
              <a:rPr lang="en-US" sz="1800">
                <a:latin typeface="Montserrat Medium"/>
                <a:ea typeface="Montserrat Medium"/>
                <a:cs typeface="Montserrat Medium"/>
                <a:sym typeface="Montserrat Medium"/>
              </a:rPr>
              <a:t>Trong một khai báo, chúng ta có thể sử dụng nhiều </a:t>
            </a:r>
            <a:r>
              <a:rPr b="1" lang="en-US" sz="1800"/>
              <a:t>Decorator</a:t>
            </a:r>
            <a:endParaRPr b="1" sz="1800"/>
          </a:p>
          <a:p>
            <a:pPr indent="0" lvl="0" marL="0" rtl="0" algn="l">
              <a:lnSpc>
                <a:spcPct val="150000"/>
              </a:lnSpc>
              <a:spcBef>
                <a:spcPts val="1000"/>
              </a:spcBef>
              <a:spcAft>
                <a:spcPts val="0"/>
              </a:spcAft>
              <a:buNone/>
            </a:pPr>
            <a:r>
              <a:t/>
            </a:r>
            <a:endParaRPr/>
          </a:p>
          <a:p>
            <a:pPr indent="0" lvl="0" marL="0" rtl="0" algn="l">
              <a:lnSpc>
                <a:spcPct val="150000"/>
              </a:lnSpc>
              <a:spcBef>
                <a:spcPts val="1000"/>
              </a:spcBef>
              <a:spcAft>
                <a:spcPts val="0"/>
              </a:spcAft>
              <a:buNone/>
            </a:pPr>
            <a:r>
              <a:t/>
            </a:r>
            <a:endParaRPr/>
          </a:p>
          <a:p>
            <a:pPr indent="0" lvl="0" marL="914400" rtl="0" algn="l">
              <a:lnSpc>
                <a:spcPct val="150000"/>
              </a:lnSpc>
              <a:spcBef>
                <a:spcPts val="1000"/>
              </a:spcBef>
              <a:spcAft>
                <a:spcPts val="0"/>
              </a:spcAft>
              <a:buNone/>
            </a:pPr>
            <a:r>
              <a:t/>
            </a:r>
            <a:endParaRPr/>
          </a:p>
          <a:p>
            <a:pPr indent="0" lvl="0" marL="914400" rtl="0" algn="l">
              <a:lnSpc>
                <a:spcPct val="150000"/>
              </a:lnSpc>
              <a:spcBef>
                <a:spcPts val="1000"/>
              </a:spcBef>
              <a:spcAft>
                <a:spcPts val="0"/>
              </a:spcAft>
              <a:buNone/>
            </a:pPr>
            <a:r>
              <a:t/>
            </a:r>
            <a:endParaRPr/>
          </a:p>
          <a:p>
            <a:pPr indent="0" lvl="0" marL="914400" rtl="0" algn="l">
              <a:lnSpc>
                <a:spcPct val="150000"/>
              </a:lnSpc>
              <a:spcBef>
                <a:spcPts val="1000"/>
              </a:spcBef>
              <a:spcAft>
                <a:spcPts val="0"/>
              </a:spcAft>
              <a:buNone/>
            </a:pPr>
            <a:r>
              <a:t/>
            </a:r>
            <a:endParaRPr/>
          </a:p>
          <a:p>
            <a:pPr indent="0" lvl="0" marL="914400" rtl="0" algn="l">
              <a:lnSpc>
                <a:spcPct val="150000"/>
              </a:lnSpc>
              <a:spcBef>
                <a:spcPts val="1000"/>
              </a:spcBef>
              <a:spcAft>
                <a:spcPts val="0"/>
              </a:spcAft>
              <a:buNone/>
            </a:pPr>
            <a:r>
              <a:t/>
            </a:r>
            <a:endParaRPr/>
          </a:p>
          <a:p>
            <a:pPr indent="0" lvl="0" marL="914400" rtl="0" algn="l">
              <a:lnSpc>
                <a:spcPct val="150000"/>
              </a:lnSpc>
              <a:spcBef>
                <a:spcPts val="1000"/>
              </a:spcBef>
              <a:spcAft>
                <a:spcPts val="0"/>
              </a:spcAft>
              <a:buNone/>
            </a:pPr>
            <a:r>
              <a:t/>
            </a:r>
            <a:endParaRPr/>
          </a:p>
          <a:p>
            <a:pPr indent="0" lvl="0" marL="0" rtl="0" algn="l">
              <a:lnSpc>
                <a:spcPct val="150000"/>
              </a:lnSpc>
              <a:spcBef>
                <a:spcPts val="1000"/>
              </a:spcBef>
              <a:spcAft>
                <a:spcPts val="0"/>
              </a:spcAft>
              <a:buNone/>
            </a:pPr>
            <a:r>
              <a:t/>
            </a:r>
            <a:endParaRPr/>
          </a:p>
        </p:txBody>
      </p:sp>
      <p:sp>
        <p:nvSpPr>
          <p:cNvPr id="257" name="Google Shape;257;g28c4dc41c86_0_6"/>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2800"/>
              <a:buFont typeface="Arial"/>
              <a:buNone/>
            </a:pPr>
            <a:r>
              <a:rPr lang="en-US"/>
              <a:t>3</a:t>
            </a:r>
            <a:r>
              <a:rPr lang="en-US"/>
              <a:t>. Decorator Composition</a:t>
            </a:r>
            <a:endParaRPr/>
          </a:p>
        </p:txBody>
      </p:sp>
      <p:sp>
        <p:nvSpPr>
          <p:cNvPr id="258" name="Google Shape;258;g28c4dc41c86_0_6"/>
          <p:cNvSpPr/>
          <p:nvPr/>
        </p:nvSpPr>
        <p:spPr>
          <a:xfrm>
            <a:off x="1496450" y="2178200"/>
            <a:ext cx="3261600" cy="146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US" sz="1800">
                <a:latin typeface="Montserrat"/>
                <a:ea typeface="Montserrat"/>
                <a:cs typeface="Montserrat"/>
                <a:sym typeface="Montserrat"/>
              </a:rPr>
              <a:t>Khai báo trên một dòng</a:t>
            </a:r>
            <a:endParaRPr b="1" sz="1800">
              <a:latin typeface="Montserrat"/>
              <a:ea typeface="Montserrat"/>
              <a:cs typeface="Montserrat"/>
              <a:sym typeface="Montserrat"/>
            </a:endParaRPr>
          </a:p>
        </p:txBody>
      </p:sp>
      <p:sp>
        <p:nvSpPr>
          <p:cNvPr id="259" name="Google Shape;259;g28c4dc41c86_0_6"/>
          <p:cNvSpPr/>
          <p:nvPr/>
        </p:nvSpPr>
        <p:spPr>
          <a:xfrm>
            <a:off x="1496575" y="4364725"/>
            <a:ext cx="3261600" cy="146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US" sz="1800">
                <a:latin typeface="Montserrat"/>
                <a:ea typeface="Montserrat"/>
                <a:cs typeface="Montserrat"/>
                <a:sym typeface="Montserrat"/>
              </a:rPr>
              <a:t>Khai báo trên nhiều dòng</a:t>
            </a:r>
            <a:endParaRPr b="1" sz="1800">
              <a:latin typeface="Montserrat"/>
              <a:ea typeface="Montserrat"/>
              <a:cs typeface="Montserrat"/>
              <a:sym typeface="Montserrat"/>
            </a:endParaRPr>
          </a:p>
        </p:txBody>
      </p:sp>
      <p:sp>
        <p:nvSpPr>
          <p:cNvPr id="260" name="Google Shape;260;g28c4dc41c86_0_6"/>
          <p:cNvSpPr/>
          <p:nvPr/>
        </p:nvSpPr>
        <p:spPr>
          <a:xfrm>
            <a:off x="7838700" y="2124438"/>
            <a:ext cx="1463100" cy="146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sz="1800">
                <a:latin typeface="Montserrat"/>
                <a:ea typeface="Montserrat"/>
                <a:cs typeface="Montserrat"/>
                <a:sym typeface="Montserrat"/>
              </a:rPr>
              <a:t>@f @g x</a:t>
            </a:r>
            <a:endParaRPr sz="1800">
              <a:latin typeface="Montserrat"/>
              <a:ea typeface="Montserrat"/>
              <a:cs typeface="Montserrat"/>
              <a:sym typeface="Montserrat"/>
            </a:endParaRPr>
          </a:p>
        </p:txBody>
      </p:sp>
      <p:sp>
        <p:nvSpPr>
          <p:cNvPr id="261" name="Google Shape;261;g28c4dc41c86_0_6"/>
          <p:cNvSpPr/>
          <p:nvPr/>
        </p:nvSpPr>
        <p:spPr>
          <a:xfrm>
            <a:off x="7838700" y="4364725"/>
            <a:ext cx="1463100" cy="146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sz="1800">
                <a:latin typeface="Montserrat"/>
                <a:ea typeface="Montserrat"/>
                <a:cs typeface="Montserrat"/>
                <a:sym typeface="Montserrat"/>
              </a:rPr>
              <a:t>@f</a:t>
            </a:r>
            <a:endParaRPr sz="1800">
              <a:latin typeface="Montserrat"/>
              <a:ea typeface="Montserrat"/>
              <a:cs typeface="Montserrat"/>
              <a:sym typeface="Montserrat"/>
            </a:endParaRPr>
          </a:p>
          <a:p>
            <a:pPr indent="0" lvl="0" marL="0" rtl="0" algn="ctr">
              <a:lnSpc>
                <a:spcPct val="150000"/>
              </a:lnSpc>
              <a:spcBef>
                <a:spcPts val="0"/>
              </a:spcBef>
              <a:spcAft>
                <a:spcPts val="0"/>
              </a:spcAft>
              <a:buNone/>
            </a:pPr>
            <a:r>
              <a:rPr lang="en-US" sz="1800">
                <a:latin typeface="Montserrat"/>
                <a:ea typeface="Montserrat"/>
                <a:cs typeface="Montserrat"/>
                <a:sym typeface="Montserrat"/>
              </a:rPr>
              <a:t>@g</a:t>
            </a:r>
            <a:endParaRPr sz="1800">
              <a:latin typeface="Montserrat"/>
              <a:ea typeface="Montserrat"/>
              <a:cs typeface="Montserrat"/>
              <a:sym typeface="Montserrat"/>
            </a:endParaRPr>
          </a:p>
          <a:p>
            <a:pPr indent="0" lvl="0" marL="0" rtl="0" algn="ctr">
              <a:lnSpc>
                <a:spcPct val="150000"/>
              </a:lnSpc>
              <a:spcBef>
                <a:spcPts val="0"/>
              </a:spcBef>
              <a:spcAft>
                <a:spcPts val="0"/>
              </a:spcAft>
              <a:buNone/>
            </a:pPr>
            <a:r>
              <a:rPr lang="en-US" sz="1800">
                <a:latin typeface="Montserrat"/>
                <a:ea typeface="Montserrat"/>
                <a:cs typeface="Montserrat"/>
                <a:sym typeface="Montserrat"/>
              </a:rPr>
              <a:t>x</a:t>
            </a:r>
            <a:endParaRPr sz="1800">
              <a:latin typeface="Montserrat"/>
              <a:ea typeface="Montserrat"/>
              <a:cs typeface="Montserrat"/>
              <a:sym typeface="Montserrat"/>
            </a:endParaRPr>
          </a:p>
        </p:txBody>
      </p:sp>
      <p:sp>
        <p:nvSpPr>
          <p:cNvPr id="262" name="Google Shape;262;g28c4dc41c86_0_6"/>
          <p:cNvSpPr/>
          <p:nvPr/>
        </p:nvSpPr>
        <p:spPr>
          <a:xfrm>
            <a:off x="5641850" y="2734050"/>
            <a:ext cx="1150800" cy="350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63" name="Google Shape;263;g28c4dc41c86_0_6"/>
          <p:cNvSpPr/>
          <p:nvPr/>
        </p:nvSpPr>
        <p:spPr>
          <a:xfrm>
            <a:off x="5641850" y="4920925"/>
            <a:ext cx="1150800" cy="350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90d9892a9a_0_22"/>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2800"/>
              <a:buFont typeface="Arial"/>
              <a:buNone/>
            </a:pPr>
            <a:r>
              <a:rPr lang="en-US"/>
              <a:t>3. Decorator Composition</a:t>
            </a:r>
            <a:endParaRPr/>
          </a:p>
        </p:txBody>
      </p:sp>
      <p:pic>
        <p:nvPicPr>
          <p:cNvPr id="270" name="Google Shape;270;g290d9892a9a_0_22"/>
          <p:cNvPicPr preferRelativeResize="0"/>
          <p:nvPr/>
        </p:nvPicPr>
        <p:blipFill>
          <a:blip r:embed="rId3">
            <a:alphaModFix/>
          </a:blip>
          <a:stretch>
            <a:fillRect/>
          </a:stretch>
        </p:blipFill>
        <p:spPr>
          <a:xfrm>
            <a:off x="2118375" y="2017425"/>
            <a:ext cx="7955275" cy="3871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90d9892a9a_0_15"/>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Decorator Composition</a:t>
            </a:r>
            <a:endParaRPr/>
          </a:p>
        </p:txBody>
      </p:sp>
      <p:pic>
        <p:nvPicPr>
          <p:cNvPr id="277" name="Google Shape;277;g290d9892a9a_0_15"/>
          <p:cNvPicPr preferRelativeResize="0"/>
          <p:nvPr/>
        </p:nvPicPr>
        <p:blipFill>
          <a:blip r:embed="rId3">
            <a:alphaModFix/>
          </a:blip>
          <a:stretch>
            <a:fillRect/>
          </a:stretch>
        </p:blipFill>
        <p:spPr>
          <a:xfrm>
            <a:off x="2077024" y="1914550"/>
            <a:ext cx="8037949" cy="3657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28c4dc41c86_0_19"/>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a:t>3. Decorator Composition</a:t>
            </a:r>
            <a:endParaRPr/>
          </a:p>
        </p:txBody>
      </p:sp>
      <p:pic>
        <p:nvPicPr>
          <p:cNvPr id="284" name="Google Shape;284;g28c4dc41c86_0_19"/>
          <p:cNvPicPr preferRelativeResize="0"/>
          <p:nvPr/>
        </p:nvPicPr>
        <p:blipFill>
          <a:blip r:embed="rId3">
            <a:alphaModFix/>
          </a:blip>
          <a:stretch>
            <a:fillRect/>
          </a:stretch>
        </p:blipFill>
        <p:spPr>
          <a:xfrm>
            <a:off x="3630175" y="1454750"/>
            <a:ext cx="7546150" cy="2963700"/>
          </a:xfrm>
          <a:prstGeom prst="rect">
            <a:avLst/>
          </a:prstGeom>
          <a:noFill/>
          <a:ln>
            <a:noFill/>
          </a:ln>
        </p:spPr>
      </p:pic>
      <p:pic>
        <p:nvPicPr>
          <p:cNvPr id="285" name="Google Shape;285;g28c4dc41c86_0_19"/>
          <p:cNvPicPr preferRelativeResize="0"/>
          <p:nvPr/>
        </p:nvPicPr>
        <p:blipFill>
          <a:blip r:embed="rId4">
            <a:alphaModFix/>
          </a:blip>
          <a:stretch>
            <a:fillRect/>
          </a:stretch>
        </p:blipFill>
        <p:spPr>
          <a:xfrm>
            <a:off x="3603400" y="4745725"/>
            <a:ext cx="7599700" cy="1266825"/>
          </a:xfrm>
          <a:prstGeom prst="rect">
            <a:avLst/>
          </a:prstGeom>
          <a:noFill/>
          <a:ln>
            <a:noFill/>
          </a:ln>
        </p:spPr>
      </p:pic>
      <p:sp>
        <p:nvSpPr>
          <p:cNvPr id="286" name="Google Shape;286;g28c4dc41c86_0_19"/>
          <p:cNvSpPr/>
          <p:nvPr/>
        </p:nvSpPr>
        <p:spPr>
          <a:xfrm>
            <a:off x="838200" y="2205050"/>
            <a:ext cx="1463100" cy="146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Montserrat"/>
                <a:ea typeface="Montserrat"/>
                <a:cs typeface="Montserrat"/>
                <a:sym typeface="Montserrat"/>
              </a:rPr>
              <a:t>Triển khai</a:t>
            </a:r>
            <a:endParaRPr sz="2000">
              <a:latin typeface="Montserrat"/>
              <a:ea typeface="Montserrat"/>
              <a:cs typeface="Montserrat"/>
              <a:sym typeface="Montserrat"/>
            </a:endParaRPr>
          </a:p>
        </p:txBody>
      </p:sp>
      <p:sp>
        <p:nvSpPr>
          <p:cNvPr id="287" name="Google Shape;287;g28c4dc41c86_0_19"/>
          <p:cNvSpPr/>
          <p:nvPr/>
        </p:nvSpPr>
        <p:spPr>
          <a:xfrm>
            <a:off x="838200" y="4745675"/>
            <a:ext cx="1463100" cy="126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Montserrat"/>
                <a:ea typeface="Montserrat"/>
                <a:cs typeface="Montserrat"/>
                <a:sym typeface="Montserrat"/>
              </a:rPr>
              <a:t>Kết quả</a:t>
            </a:r>
            <a:endParaRPr sz="2000">
              <a:latin typeface="Montserrat"/>
              <a:ea typeface="Montserrat"/>
              <a:cs typeface="Montserrat"/>
              <a:sym typeface="Montserrat"/>
            </a:endParaRPr>
          </a:p>
        </p:txBody>
      </p:sp>
      <p:sp>
        <p:nvSpPr>
          <p:cNvPr id="288" name="Google Shape;288;g28c4dc41c86_0_19"/>
          <p:cNvSpPr/>
          <p:nvPr/>
        </p:nvSpPr>
        <p:spPr>
          <a:xfrm>
            <a:off x="2561938" y="2713400"/>
            <a:ext cx="807600" cy="44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89" name="Google Shape;289;g28c4dc41c86_0_19"/>
          <p:cNvSpPr/>
          <p:nvPr/>
        </p:nvSpPr>
        <p:spPr>
          <a:xfrm>
            <a:off x="2548550" y="5155938"/>
            <a:ext cx="807600" cy="44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90d9892a9a_0_93"/>
          <p:cNvSpPr txBox="1"/>
          <p:nvPr>
            <p:ph idx="1" type="body"/>
          </p:nvPr>
        </p:nvSpPr>
        <p:spPr>
          <a:xfrm>
            <a:off x="838200" y="1575825"/>
            <a:ext cx="10244400" cy="4422300"/>
          </a:xfrm>
          <a:prstGeom prst="rect">
            <a:avLst/>
          </a:prstGeom>
        </p:spPr>
        <p:txBody>
          <a:bodyPr anchorCtr="0" anchor="t" bIns="45700" lIns="91425" spcFirstLastPara="1" rIns="91425" wrap="square" tIns="45700">
            <a:normAutofit/>
          </a:bodyPr>
          <a:lstStyle/>
          <a:p>
            <a:pPr indent="457200" lvl="0" marL="0" rtl="0" algn="l">
              <a:lnSpc>
                <a:spcPct val="150000"/>
              </a:lnSpc>
              <a:spcBef>
                <a:spcPts val="1000"/>
              </a:spcBef>
              <a:spcAft>
                <a:spcPts val="0"/>
              </a:spcAft>
              <a:buNone/>
            </a:pPr>
            <a:r>
              <a:rPr lang="en-US" sz="1800">
                <a:highlight>
                  <a:srgbClr val="FFFFFF"/>
                </a:highlight>
                <a:latin typeface="Montserrat Medium"/>
                <a:ea typeface="Montserrat Medium"/>
                <a:cs typeface="Montserrat Medium"/>
                <a:sym typeface="Montserrat Medium"/>
              </a:rPr>
              <a:t>Metadata trong TypeScript là thông tin bổ sung được liên kết với một class (lớp), method (phương thức), hoặc property (thuộc tính) trong mã nguồn TypeScript. </a:t>
            </a:r>
            <a:endParaRPr sz="1800">
              <a:highlight>
                <a:srgbClr val="FFFFFF"/>
              </a:highlight>
              <a:latin typeface="Montserrat Medium"/>
              <a:ea typeface="Montserrat Medium"/>
              <a:cs typeface="Montserrat Medium"/>
              <a:sym typeface="Montserrat Medium"/>
            </a:endParaRPr>
          </a:p>
          <a:p>
            <a:pPr indent="457200" lvl="0" marL="0" rtl="0" algn="l">
              <a:lnSpc>
                <a:spcPct val="150000"/>
              </a:lnSpc>
              <a:spcBef>
                <a:spcPts val="1000"/>
              </a:spcBef>
              <a:spcAft>
                <a:spcPts val="0"/>
              </a:spcAft>
              <a:buNone/>
            </a:pPr>
            <a:r>
              <a:rPr lang="en-US" sz="1800">
                <a:highlight>
                  <a:srgbClr val="FFFFFF"/>
                </a:highlight>
                <a:latin typeface="Montserrat Medium"/>
                <a:ea typeface="Montserrat Medium"/>
                <a:cs typeface="Montserrat Medium"/>
                <a:sym typeface="Montserrat Medium"/>
              </a:rPr>
              <a:t>Thông tin này có thể được sử dụng để mô tả và lưu trữ các dữ liệu về các phần tử trong mã nguồn, chẳng hạn như tên, kiểu dữ liệu, cấu trúc, hoặc thông tin tùy chỉnh khác.</a:t>
            </a:r>
            <a:endParaRPr sz="1800">
              <a:highlight>
                <a:srgbClr val="FFFFFF"/>
              </a:highlight>
              <a:latin typeface="Montserrat Medium"/>
              <a:ea typeface="Montserrat Medium"/>
              <a:cs typeface="Montserrat Medium"/>
              <a:sym typeface="Montserrat Medium"/>
            </a:endParaRPr>
          </a:p>
          <a:p>
            <a:pPr indent="457200" lvl="0" marL="0" rtl="0" algn="l">
              <a:lnSpc>
                <a:spcPct val="150000"/>
              </a:lnSpc>
              <a:spcBef>
                <a:spcPts val="1000"/>
              </a:spcBef>
              <a:spcAft>
                <a:spcPts val="0"/>
              </a:spcAft>
              <a:buNone/>
            </a:pPr>
            <a:r>
              <a:rPr lang="en-US" sz="1800">
                <a:highlight>
                  <a:srgbClr val="FFFFFF"/>
                </a:highlight>
                <a:latin typeface="Montserrat Medium"/>
                <a:ea typeface="Montserrat Medium"/>
                <a:cs typeface="Montserrat Medium"/>
                <a:sym typeface="Montserrat Medium"/>
              </a:rPr>
              <a:t>Metadata thường được sử dụng trong decorators để thêm thông tin vào các phần tử, chẳng hạn như lớp, phương thức, hoặc thuộc tính. Decorators có thể đọc và sử dụng thông tin này để thực hiện các tính năng như Dependency Injection, Validation</a:t>
            </a:r>
            <a:endParaRPr sz="2400">
              <a:highlight>
                <a:srgbClr val="FFFFFF"/>
              </a:highlight>
              <a:latin typeface="Montserrat Medium"/>
              <a:ea typeface="Montserrat Medium"/>
              <a:cs typeface="Montserrat Medium"/>
              <a:sym typeface="Montserrat Medium"/>
            </a:endParaRPr>
          </a:p>
        </p:txBody>
      </p:sp>
      <p:sp>
        <p:nvSpPr>
          <p:cNvPr id="296" name="Google Shape;296;g290d9892a9a_0_93"/>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4. </a:t>
            </a:r>
            <a:r>
              <a:rPr lang="en-US"/>
              <a:t>Metadata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90d9892a9a_0_107"/>
          <p:cNvSpPr txBox="1"/>
          <p:nvPr>
            <p:ph idx="1" type="body"/>
          </p:nvPr>
        </p:nvSpPr>
        <p:spPr>
          <a:xfrm>
            <a:off x="838200" y="1240525"/>
            <a:ext cx="10777800" cy="4757700"/>
          </a:xfrm>
          <a:prstGeom prst="rect">
            <a:avLst/>
          </a:prstGeom>
        </p:spPr>
        <p:txBody>
          <a:bodyPr anchorCtr="0" anchor="t" bIns="45700" lIns="91425" spcFirstLastPara="1" rIns="91425" wrap="square" tIns="45700">
            <a:normAutofit/>
          </a:bodyPr>
          <a:lstStyle/>
          <a:p>
            <a:pPr indent="457200" lvl="0" marL="0" rtl="0" algn="l">
              <a:lnSpc>
                <a:spcPct val="150000"/>
              </a:lnSpc>
              <a:spcBef>
                <a:spcPts val="1000"/>
              </a:spcBef>
              <a:spcAft>
                <a:spcPts val="0"/>
              </a:spcAft>
              <a:buNone/>
            </a:pPr>
            <a:r>
              <a:rPr lang="en-US" sz="1800">
                <a:highlight>
                  <a:srgbClr val="FFFFFF"/>
                </a:highlight>
                <a:latin typeface="Montserrat Medium"/>
                <a:ea typeface="Montserrat Medium"/>
                <a:cs typeface="Montserrat Medium"/>
                <a:sym typeface="Montserrat Medium"/>
              </a:rPr>
              <a:t>Metadata còn có thể được sử dụng trong TypeScript để thực hiện reflection (phân tích ngược) trên các phần tử của mã nguồn. Reflection cho phép bạn kiểm tra thông tin về các lớp, phương thức, hoặc thuộc tính trong mã nguồn và thực hiện các tác vụ dựa trên thông tin này.</a:t>
            </a:r>
            <a:endParaRPr sz="1800">
              <a:highlight>
                <a:srgbClr val="FFFFFF"/>
              </a:highlight>
              <a:latin typeface="Montserrat Medium"/>
              <a:ea typeface="Montserrat Medium"/>
              <a:cs typeface="Montserrat Medium"/>
              <a:sym typeface="Montserrat Medium"/>
            </a:endParaRPr>
          </a:p>
          <a:p>
            <a:pPr indent="457200" lvl="0" marL="0" rtl="0" algn="l">
              <a:lnSpc>
                <a:spcPct val="150000"/>
              </a:lnSpc>
              <a:spcBef>
                <a:spcPts val="1000"/>
              </a:spcBef>
              <a:spcAft>
                <a:spcPts val="0"/>
              </a:spcAft>
              <a:buNone/>
            </a:pPr>
            <a:r>
              <a:rPr lang="en-US" sz="1800">
                <a:highlight>
                  <a:srgbClr val="FFFFFF"/>
                </a:highlight>
                <a:latin typeface="Montserrat Medium"/>
                <a:ea typeface="Montserrat Medium"/>
                <a:cs typeface="Montserrat Medium"/>
                <a:sym typeface="Montserrat Medium"/>
              </a:rPr>
              <a:t>Để sử dụng được cơ chế này thì chúng ta có 2 cách sau:</a:t>
            </a:r>
            <a:endParaRPr sz="1800">
              <a:highlight>
                <a:srgbClr val="FFFFFF"/>
              </a:highlight>
              <a:latin typeface="Montserrat Medium"/>
              <a:ea typeface="Montserrat Medium"/>
              <a:cs typeface="Montserrat Medium"/>
              <a:sym typeface="Montserrat Medium"/>
            </a:endParaRPr>
          </a:p>
          <a:p>
            <a:pPr indent="457200" lvl="0" marL="0" rtl="0" algn="l">
              <a:lnSpc>
                <a:spcPct val="150000"/>
              </a:lnSpc>
              <a:spcBef>
                <a:spcPts val="1000"/>
              </a:spcBef>
              <a:spcAft>
                <a:spcPts val="0"/>
              </a:spcAft>
              <a:buNone/>
            </a:pPr>
            <a:r>
              <a:rPr lang="en-US" sz="1800">
                <a:highlight>
                  <a:srgbClr val="FFFFFF"/>
                </a:highlight>
                <a:latin typeface="Montserrat Medium"/>
                <a:ea typeface="Montserrat Medium"/>
                <a:cs typeface="Montserrat Medium"/>
                <a:sym typeface="Montserrat Medium"/>
              </a:rPr>
              <a:t>Cách 1: Cài đặt thông qua npm bằng câu lệnh:</a:t>
            </a:r>
            <a:endParaRPr sz="1800">
              <a:highlight>
                <a:srgbClr val="FFFFFF"/>
              </a:highlight>
              <a:latin typeface="Montserrat Medium"/>
              <a:ea typeface="Montserrat Medium"/>
              <a:cs typeface="Montserrat Medium"/>
              <a:sym typeface="Montserrat Medium"/>
            </a:endParaRPr>
          </a:p>
          <a:p>
            <a:pPr indent="457200" lvl="0" marL="0" rtl="0" algn="l">
              <a:lnSpc>
                <a:spcPct val="150000"/>
              </a:lnSpc>
              <a:spcBef>
                <a:spcPts val="1000"/>
              </a:spcBef>
              <a:spcAft>
                <a:spcPts val="0"/>
              </a:spcAft>
              <a:buNone/>
            </a:pPr>
            <a:r>
              <a:rPr lang="en-US" sz="1800">
                <a:highlight>
                  <a:srgbClr val="FFFFFF"/>
                </a:highlight>
                <a:latin typeface="Montserrat Medium"/>
                <a:ea typeface="Montserrat Medium"/>
                <a:cs typeface="Montserrat Medium"/>
                <a:sym typeface="Montserrat Medium"/>
              </a:rPr>
              <a:t>Cách 2: Thêm config trong file </a:t>
            </a:r>
            <a:r>
              <a:rPr b="1" lang="en-US" sz="1800">
                <a:highlight>
                  <a:srgbClr val="FFFFFF"/>
                </a:highlight>
              </a:rPr>
              <a:t>tsconfig.json</a:t>
            </a:r>
            <a:r>
              <a:rPr lang="en-US" sz="1800">
                <a:highlight>
                  <a:srgbClr val="FFFFFF"/>
                </a:highlight>
                <a:latin typeface="Montserrat Medium"/>
                <a:ea typeface="Montserrat Medium"/>
                <a:cs typeface="Montserrat Medium"/>
                <a:sym typeface="Montserrat Medium"/>
              </a:rPr>
              <a:t>: </a:t>
            </a:r>
            <a:endParaRPr sz="1800">
              <a:highlight>
                <a:srgbClr val="FFFFFF"/>
              </a:highlight>
              <a:latin typeface="Montserrat Medium"/>
              <a:ea typeface="Montserrat Medium"/>
              <a:cs typeface="Montserrat Medium"/>
              <a:sym typeface="Montserrat Medium"/>
            </a:endParaRPr>
          </a:p>
        </p:txBody>
      </p:sp>
      <p:sp>
        <p:nvSpPr>
          <p:cNvPr id="303" name="Google Shape;303;g290d9892a9a_0_107"/>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4. Metadata</a:t>
            </a:r>
            <a:endParaRPr/>
          </a:p>
          <a:p>
            <a:pPr indent="0" lvl="0" marL="0" rtl="0" algn="l">
              <a:spcBef>
                <a:spcPts val="0"/>
              </a:spcBef>
              <a:spcAft>
                <a:spcPts val="0"/>
              </a:spcAft>
              <a:buNone/>
            </a:pPr>
            <a:r>
              <a:t/>
            </a:r>
            <a:endParaRPr/>
          </a:p>
        </p:txBody>
      </p:sp>
      <p:sp>
        <p:nvSpPr>
          <p:cNvPr id="304" name="Google Shape;304;g290d9892a9a_0_107"/>
          <p:cNvSpPr/>
          <p:nvPr/>
        </p:nvSpPr>
        <p:spPr>
          <a:xfrm>
            <a:off x="6861050" y="3435100"/>
            <a:ext cx="4572000" cy="57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Montserrat Medium"/>
                <a:ea typeface="Montserrat Medium"/>
                <a:cs typeface="Montserrat Medium"/>
                <a:sym typeface="Montserrat Medium"/>
              </a:rPr>
              <a:t>npm install reflect-metadata —save</a:t>
            </a:r>
            <a:endParaRPr sz="1800">
              <a:solidFill>
                <a:schemeClr val="dk1"/>
              </a:solidFill>
              <a:latin typeface="Montserrat Medium"/>
              <a:ea typeface="Montserrat Medium"/>
              <a:cs typeface="Montserrat Medium"/>
              <a:sym typeface="Montserrat Medium"/>
            </a:endParaRPr>
          </a:p>
        </p:txBody>
      </p:sp>
      <p:pic>
        <p:nvPicPr>
          <p:cNvPr id="305" name="Google Shape;305;g290d9892a9a_0_107"/>
          <p:cNvPicPr preferRelativeResize="0"/>
          <p:nvPr/>
        </p:nvPicPr>
        <p:blipFill>
          <a:blip r:embed="rId3">
            <a:alphaModFix/>
          </a:blip>
          <a:stretch>
            <a:fillRect/>
          </a:stretch>
        </p:blipFill>
        <p:spPr>
          <a:xfrm>
            <a:off x="6861050" y="4212300"/>
            <a:ext cx="4572000" cy="1857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90d9892a9a_0_118"/>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4. Metadata</a:t>
            </a:r>
            <a:endParaRPr/>
          </a:p>
          <a:p>
            <a:pPr indent="0" lvl="0" marL="0" rtl="0" algn="l">
              <a:spcBef>
                <a:spcPts val="0"/>
              </a:spcBef>
              <a:spcAft>
                <a:spcPts val="0"/>
              </a:spcAft>
              <a:buNone/>
            </a:pPr>
            <a:r>
              <a:t/>
            </a:r>
            <a:endParaRPr/>
          </a:p>
        </p:txBody>
      </p:sp>
      <p:pic>
        <p:nvPicPr>
          <p:cNvPr id="312" name="Google Shape;312;g290d9892a9a_0_118"/>
          <p:cNvPicPr preferRelativeResize="0"/>
          <p:nvPr/>
        </p:nvPicPr>
        <p:blipFill>
          <a:blip r:embed="rId3">
            <a:alphaModFix/>
          </a:blip>
          <a:stretch>
            <a:fillRect/>
          </a:stretch>
        </p:blipFill>
        <p:spPr>
          <a:xfrm>
            <a:off x="1591751" y="1225300"/>
            <a:ext cx="9008500" cy="498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90d9892a9a_0_126"/>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4. Metadata</a:t>
            </a:r>
            <a:endParaRPr/>
          </a:p>
        </p:txBody>
      </p:sp>
      <p:pic>
        <p:nvPicPr>
          <p:cNvPr id="319" name="Google Shape;319;g290d9892a9a_0_126"/>
          <p:cNvPicPr preferRelativeResize="0"/>
          <p:nvPr/>
        </p:nvPicPr>
        <p:blipFill>
          <a:blip r:embed="rId3">
            <a:alphaModFix/>
          </a:blip>
          <a:stretch>
            <a:fillRect/>
          </a:stretch>
        </p:blipFill>
        <p:spPr>
          <a:xfrm>
            <a:off x="1831850" y="1789175"/>
            <a:ext cx="8686801" cy="4022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90d9892a9a_0_134"/>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4. Metadata</a:t>
            </a:r>
            <a:endParaRPr/>
          </a:p>
        </p:txBody>
      </p:sp>
      <p:pic>
        <p:nvPicPr>
          <p:cNvPr id="326" name="Google Shape;326;g290d9892a9a_0_134"/>
          <p:cNvPicPr preferRelativeResize="0"/>
          <p:nvPr/>
        </p:nvPicPr>
        <p:blipFill>
          <a:blip r:embed="rId3">
            <a:alphaModFix/>
          </a:blip>
          <a:stretch>
            <a:fillRect/>
          </a:stretch>
        </p:blipFill>
        <p:spPr>
          <a:xfrm>
            <a:off x="2162175" y="1652870"/>
            <a:ext cx="8020050" cy="1771650"/>
          </a:xfrm>
          <a:prstGeom prst="rect">
            <a:avLst/>
          </a:prstGeom>
          <a:noFill/>
          <a:ln>
            <a:noFill/>
          </a:ln>
        </p:spPr>
      </p:pic>
      <p:pic>
        <p:nvPicPr>
          <p:cNvPr id="327" name="Google Shape;327;g290d9892a9a_0_134"/>
          <p:cNvPicPr preferRelativeResize="0"/>
          <p:nvPr/>
        </p:nvPicPr>
        <p:blipFill>
          <a:blip r:embed="rId4">
            <a:alphaModFix/>
          </a:blip>
          <a:stretch>
            <a:fillRect/>
          </a:stretch>
        </p:blipFill>
        <p:spPr>
          <a:xfrm>
            <a:off x="2162175" y="3973175"/>
            <a:ext cx="8020050" cy="197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1bac9ab7f9_1_682"/>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2600"/>
              </a:spcBef>
              <a:spcAft>
                <a:spcPts val="0"/>
              </a:spcAft>
              <a:buClr>
                <a:srgbClr val="333333"/>
              </a:buClr>
              <a:buSzPts val="2400"/>
              <a:buAutoNum type="arabicPeriod"/>
            </a:pPr>
            <a:r>
              <a:rPr lang="en-US" sz="2400">
                <a:solidFill>
                  <a:srgbClr val="333333"/>
                </a:solidFill>
              </a:rPr>
              <a:t>Tổng quan về Decorators trong Typescript</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Decorator Factories</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Decorator Composition</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Metadata</a:t>
            </a:r>
            <a:endParaRPr sz="2400">
              <a:solidFill>
                <a:srgbClr val="333333"/>
              </a:solidFill>
            </a:endParaRPr>
          </a:p>
        </p:txBody>
      </p:sp>
      <p:sp>
        <p:nvSpPr>
          <p:cNvPr id="185" name="Google Shape;185;g11bac9ab7f9_1_682"/>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NỘI DUNG</a:t>
            </a:r>
            <a:endParaRPr/>
          </a:p>
        </p:txBody>
      </p:sp>
      <p:pic>
        <p:nvPicPr>
          <p:cNvPr id="186" name="Google Shape;186;g11bac9ab7f9_1_682"/>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11bac9ab7f9_1_1035"/>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TỔNG KẾT</a:t>
            </a:r>
            <a:endParaRPr/>
          </a:p>
        </p:txBody>
      </p:sp>
      <p:pic>
        <p:nvPicPr>
          <p:cNvPr id="333" name="Google Shape;333;g11bac9ab7f9_1_1035"/>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
        <p:nvSpPr>
          <p:cNvPr id="334" name="Google Shape;334;g11bac9ab7f9_1_1035"/>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2600"/>
              </a:spcBef>
              <a:spcAft>
                <a:spcPts val="0"/>
              </a:spcAft>
              <a:buClr>
                <a:srgbClr val="333333"/>
              </a:buClr>
              <a:buSzPts val="2400"/>
              <a:buChar char="❏"/>
            </a:pPr>
            <a:r>
              <a:rPr lang="en-US" sz="2400">
                <a:solidFill>
                  <a:srgbClr val="333333"/>
                </a:solidFill>
              </a:rPr>
              <a:t>B1</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B2</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B3</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B4</a:t>
            </a:r>
            <a:endParaRPr sz="2400">
              <a:solidFill>
                <a:srgbClr val="33333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1bb26f517d_0_162"/>
          <p:cNvSpPr txBox="1"/>
          <p:nvPr>
            <p:ph type="ctrTitle"/>
          </p:nvPr>
        </p:nvSpPr>
        <p:spPr>
          <a:xfrm>
            <a:off x="279991" y="3969209"/>
            <a:ext cx="9144000" cy="1464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Montserrat Black"/>
              <a:buNone/>
            </a:pPr>
            <a:r>
              <a:rPr lang="en-US"/>
              <a:t>KẾT THÚC</a:t>
            </a:r>
            <a:endParaRPr/>
          </a:p>
        </p:txBody>
      </p:sp>
      <p:sp>
        <p:nvSpPr>
          <p:cNvPr id="340" name="Google Shape;340;g11bb26f517d_0_162"/>
          <p:cNvSpPr txBox="1"/>
          <p:nvPr>
            <p:ph idx="1" type="subTitle"/>
          </p:nvPr>
        </p:nvSpPr>
        <p:spPr>
          <a:xfrm>
            <a:off x="279991" y="5433627"/>
            <a:ext cx="9144000" cy="165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lt1"/>
              </a:buClr>
              <a:buSzPts val="1600"/>
              <a:buNone/>
            </a:pPr>
            <a:r>
              <a:rPr lang="en-US"/>
              <a:t>HỌC VIỆN ĐÀO TẠO LẬP TRÌNH CHẤT LƯỢNG NHẬT BẢN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1bac9ab7f9_1_876"/>
          <p:cNvSpPr txBox="1"/>
          <p:nvPr>
            <p:ph type="title"/>
          </p:nvPr>
        </p:nvSpPr>
        <p:spPr>
          <a:xfrm>
            <a:off x="838200" y="60059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1. </a:t>
            </a:r>
            <a:r>
              <a:rPr lang="en-US"/>
              <a:t>Tổng quan về Decorators</a:t>
            </a:r>
            <a:endParaRPr/>
          </a:p>
        </p:txBody>
      </p:sp>
      <p:sp>
        <p:nvSpPr>
          <p:cNvPr id="192" name="Google Shape;192;g11bac9ab7f9_1_876"/>
          <p:cNvSpPr txBox="1"/>
          <p:nvPr/>
        </p:nvSpPr>
        <p:spPr>
          <a:xfrm>
            <a:off x="712025" y="1454750"/>
            <a:ext cx="11132400" cy="1827900"/>
          </a:xfrm>
          <a:prstGeom prst="rect">
            <a:avLst/>
          </a:prstGeom>
          <a:noFill/>
          <a:ln>
            <a:noFill/>
          </a:ln>
        </p:spPr>
        <p:txBody>
          <a:bodyPr anchorCtr="0" anchor="t" bIns="45700" lIns="91425" spcFirstLastPara="1" rIns="91425" wrap="square" tIns="45700">
            <a:normAutofit lnSpcReduction="20000"/>
          </a:bodyPr>
          <a:lstStyle/>
          <a:p>
            <a:pPr indent="0" lvl="0" marL="0" marR="0" rtl="0" algn="l">
              <a:lnSpc>
                <a:spcPct val="150000"/>
              </a:lnSpc>
              <a:spcBef>
                <a:spcPts val="0"/>
              </a:spcBef>
              <a:spcAft>
                <a:spcPts val="0"/>
              </a:spcAft>
              <a:buClr>
                <a:srgbClr val="000000"/>
              </a:buClr>
              <a:buSzPts val="1800"/>
              <a:buFont typeface="Arial"/>
              <a:buNone/>
            </a:pPr>
            <a:r>
              <a:rPr lang="en-US" sz="1800">
                <a:solidFill>
                  <a:schemeClr val="dk1"/>
                </a:solidFill>
                <a:highlight>
                  <a:srgbClr val="FFFFFF"/>
                </a:highlight>
                <a:latin typeface="Montserrat Medium"/>
                <a:ea typeface="Montserrat Medium"/>
                <a:cs typeface="Montserrat Medium"/>
                <a:sym typeface="Montserrat Medium"/>
              </a:rPr>
              <a:t>Decorator là một loại khai báo đặc biệt có thể được gắn vào khai báo lớp (class), phương thức (method), truy cập (</a:t>
            </a:r>
            <a:r>
              <a:rPr lang="en-US" sz="1800">
                <a:solidFill>
                  <a:schemeClr val="dk1"/>
                </a:solidFill>
                <a:highlight>
                  <a:srgbClr val="FFFFFF"/>
                </a:highlight>
                <a:latin typeface="Montserrat Medium"/>
                <a:ea typeface="Montserrat Medium"/>
                <a:cs typeface="Montserrat Medium"/>
                <a:sym typeface="Montserrat Medium"/>
              </a:rPr>
              <a:t>accessor</a:t>
            </a:r>
            <a:r>
              <a:rPr lang="en-US" sz="1800">
                <a:solidFill>
                  <a:schemeClr val="dk1"/>
                </a:solidFill>
                <a:highlight>
                  <a:srgbClr val="FFFFFF"/>
                </a:highlight>
                <a:latin typeface="Montserrat Medium"/>
                <a:ea typeface="Montserrat Medium"/>
                <a:cs typeface="Montserrat Medium"/>
                <a:sym typeface="Montserrat Medium"/>
              </a:rPr>
              <a:t>), thuộc tính (property) hoặc tham số (parameter). </a:t>
            </a:r>
            <a:endParaRPr sz="1800">
              <a:solidFill>
                <a:schemeClr val="dk1"/>
              </a:solidFill>
              <a:highlight>
                <a:srgbClr val="FFFFFF"/>
              </a:highlight>
              <a:latin typeface="Montserrat Medium"/>
              <a:ea typeface="Montserrat Medium"/>
              <a:cs typeface="Montserrat Medium"/>
              <a:sym typeface="Montserrat Medium"/>
            </a:endParaRPr>
          </a:p>
          <a:p>
            <a:pPr indent="0" lvl="0" marL="0" marR="0" rtl="0" algn="l">
              <a:lnSpc>
                <a:spcPct val="150000"/>
              </a:lnSpc>
              <a:spcBef>
                <a:spcPts val="0"/>
              </a:spcBef>
              <a:spcAft>
                <a:spcPts val="0"/>
              </a:spcAft>
              <a:buClr>
                <a:srgbClr val="000000"/>
              </a:buClr>
              <a:buSzPts val="1800"/>
              <a:buFont typeface="Arial"/>
              <a:buNone/>
            </a:pPr>
            <a:r>
              <a:rPr lang="en-US" sz="1800">
                <a:solidFill>
                  <a:schemeClr val="dk1"/>
                </a:solidFill>
                <a:highlight>
                  <a:srgbClr val="FFFFFF"/>
                </a:highlight>
                <a:latin typeface="Montserrat Medium"/>
                <a:ea typeface="Montserrat Medium"/>
                <a:cs typeface="Montserrat Medium"/>
                <a:sym typeface="Montserrat Medium"/>
              </a:rPr>
              <a:t>Decorator sử dụng dạng </a:t>
            </a:r>
            <a:r>
              <a:rPr b="1" lang="en-US" sz="1800">
                <a:solidFill>
                  <a:schemeClr val="dk1"/>
                </a:solidFill>
                <a:highlight>
                  <a:srgbClr val="FFFFFF"/>
                </a:highlight>
                <a:latin typeface="Montserrat"/>
                <a:ea typeface="Montserrat"/>
                <a:cs typeface="Montserrat"/>
                <a:sym typeface="Montserrat"/>
              </a:rPr>
              <a:t>@biểu_thức</a:t>
            </a:r>
            <a:r>
              <a:rPr lang="en-US" sz="1800">
                <a:solidFill>
                  <a:schemeClr val="dk1"/>
                </a:solidFill>
                <a:highlight>
                  <a:srgbClr val="FFFFFF"/>
                </a:highlight>
                <a:latin typeface="Montserrat Medium"/>
                <a:ea typeface="Montserrat Medium"/>
                <a:cs typeface="Montserrat Medium"/>
                <a:sym typeface="Montserrat Medium"/>
              </a:rPr>
              <a:t>, trong đó biểu thức phải đánh giá thành một hàm sẽ được gọi tại thời điểm chạy với thông tin về khai báo được decorator.</a:t>
            </a:r>
            <a:endParaRPr sz="1800">
              <a:solidFill>
                <a:schemeClr val="dk1"/>
              </a:solidFill>
              <a:highlight>
                <a:srgbClr val="FFFFFF"/>
              </a:highlight>
              <a:latin typeface="Montserrat Medium"/>
              <a:ea typeface="Montserrat Medium"/>
              <a:cs typeface="Montserrat Medium"/>
              <a:sym typeface="Montserrat Medium"/>
            </a:endParaRPr>
          </a:p>
          <a:p>
            <a:pPr indent="0" lvl="0" marL="0" marR="0" rtl="0" algn="l">
              <a:lnSpc>
                <a:spcPct val="150000"/>
              </a:lnSpc>
              <a:spcBef>
                <a:spcPts val="0"/>
              </a:spcBef>
              <a:spcAft>
                <a:spcPts val="0"/>
              </a:spcAft>
              <a:buClr>
                <a:srgbClr val="000000"/>
              </a:buClr>
              <a:buSzPts val="1800"/>
              <a:buFont typeface="Arial"/>
              <a:buNone/>
            </a:pPr>
            <a:r>
              <a:t/>
            </a:r>
            <a:endParaRPr sz="1800">
              <a:solidFill>
                <a:schemeClr val="dk1"/>
              </a:solidFill>
              <a:highlight>
                <a:srgbClr val="FFFFFF"/>
              </a:highlight>
              <a:latin typeface="Montserrat Medium"/>
              <a:ea typeface="Montserrat Medium"/>
              <a:cs typeface="Montserrat Medium"/>
              <a:sym typeface="Montserrat Medium"/>
            </a:endParaRPr>
          </a:p>
        </p:txBody>
      </p:sp>
      <p:sp>
        <p:nvSpPr>
          <p:cNvPr id="193" name="Google Shape;193;g11bac9ab7f9_1_876"/>
          <p:cNvSpPr txBox="1"/>
          <p:nvPr/>
        </p:nvSpPr>
        <p:spPr>
          <a:xfrm>
            <a:off x="838200" y="2947425"/>
            <a:ext cx="9314700" cy="1293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800">
                <a:latin typeface="Montserrat"/>
                <a:ea typeface="Montserrat"/>
                <a:cs typeface="Montserrat"/>
                <a:sym typeface="Montserrat"/>
              </a:rPr>
              <a:t>Cú pháp:</a:t>
            </a:r>
            <a:endParaRPr b="1" sz="1800">
              <a:latin typeface="Montserrat"/>
              <a:ea typeface="Montserrat"/>
              <a:cs typeface="Montserrat"/>
              <a:sym typeface="Montserrat"/>
            </a:endParaRPr>
          </a:p>
          <a:p>
            <a:pPr indent="0" lvl="0" marL="0" rtl="0" algn="l">
              <a:lnSpc>
                <a:spcPct val="150000"/>
              </a:lnSpc>
              <a:spcBef>
                <a:spcPts val="0"/>
              </a:spcBef>
              <a:spcAft>
                <a:spcPts val="0"/>
              </a:spcAft>
              <a:buClr>
                <a:schemeClr val="dk1"/>
              </a:buClr>
              <a:buSzPts val="1100"/>
              <a:buFont typeface="Arial"/>
              <a:buNone/>
            </a:pPr>
            <a:r>
              <a:rPr lang="en-US" sz="1800">
                <a:solidFill>
                  <a:schemeClr val="dk1"/>
                </a:solidFill>
                <a:highlight>
                  <a:schemeClr val="lt1"/>
                </a:highlight>
                <a:latin typeface="Montserrat Medium"/>
                <a:ea typeface="Montserrat Medium"/>
                <a:cs typeface="Montserrat Medium"/>
                <a:sym typeface="Montserrat Medium"/>
              </a:rPr>
              <a:t>Decorators trong TypeScript được sử dụng thông qua ký hiệu @ và sau đó là tên của decorator function hoặc expression. </a:t>
            </a:r>
            <a:endParaRPr b="1" sz="1800">
              <a:latin typeface="Montserrat"/>
              <a:ea typeface="Montserrat"/>
              <a:cs typeface="Montserrat"/>
              <a:sym typeface="Montserrat"/>
            </a:endParaRPr>
          </a:p>
        </p:txBody>
      </p:sp>
      <p:pic>
        <p:nvPicPr>
          <p:cNvPr id="194" name="Google Shape;194;g11bac9ab7f9_1_876"/>
          <p:cNvPicPr preferRelativeResize="0"/>
          <p:nvPr/>
        </p:nvPicPr>
        <p:blipFill>
          <a:blip r:embed="rId3">
            <a:alphaModFix/>
          </a:blip>
          <a:stretch>
            <a:fillRect/>
          </a:stretch>
        </p:blipFill>
        <p:spPr>
          <a:xfrm>
            <a:off x="6327814" y="4240425"/>
            <a:ext cx="4411161" cy="1756200"/>
          </a:xfrm>
          <a:prstGeom prst="rect">
            <a:avLst/>
          </a:prstGeom>
          <a:noFill/>
          <a:ln>
            <a:noFill/>
          </a:ln>
        </p:spPr>
      </p:pic>
      <p:sp>
        <p:nvSpPr>
          <p:cNvPr id="195" name="Google Shape;195;g11bac9ab7f9_1_876"/>
          <p:cNvSpPr/>
          <p:nvPr/>
        </p:nvSpPr>
        <p:spPr>
          <a:xfrm>
            <a:off x="2014725" y="4386975"/>
            <a:ext cx="1463100" cy="146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Montserrat"/>
                <a:ea typeface="Montserrat"/>
                <a:cs typeface="Montserrat"/>
                <a:sym typeface="Montserrat"/>
              </a:rPr>
              <a:t>Cú pháp</a:t>
            </a:r>
            <a:endParaRPr b="1" sz="1800">
              <a:latin typeface="Montserrat"/>
              <a:ea typeface="Montserrat"/>
              <a:cs typeface="Montserrat"/>
              <a:sym typeface="Montserrat"/>
            </a:endParaRPr>
          </a:p>
        </p:txBody>
      </p:sp>
      <p:sp>
        <p:nvSpPr>
          <p:cNvPr id="196" name="Google Shape;196;g11bac9ab7f9_1_876"/>
          <p:cNvSpPr/>
          <p:nvPr/>
        </p:nvSpPr>
        <p:spPr>
          <a:xfrm>
            <a:off x="4354125" y="4928625"/>
            <a:ext cx="1040100" cy="335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90d9892a9a_0_0"/>
          <p:cNvSpPr txBox="1"/>
          <p:nvPr>
            <p:ph idx="1" type="body"/>
          </p:nvPr>
        </p:nvSpPr>
        <p:spPr>
          <a:xfrm>
            <a:off x="838200" y="1454750"/>
            <a:ext cx="10076700" cy="4543200"/>
          </a:xfrm>
          <a:prstGeom prst="rect">
            <a:avLst/>
          </a:prstGeom>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lang="en-US" sz="1800">
                <a:highlight>
                  <a:srgbClr val="FFFFFF"/>
                </a:highlight>
                <a:latin typeface="Montserrat Medium"/>
                <a:ea typeface="Montserrat Medium"/>
                <a:cs typeface="Montserrat Medium"/>
                <a:sym typeface="Montserrat Medium"/>
              </a:rPr>
              <a:t>Để sử dụng được decorator trong Typescript, bạn cần phải khai báo experimentalDecorators trong file tsconfig.json</a:t>
            </a:r>
            <a:endParaRPr sz="1800">
              <a:highlight>
                <a:srgbClr val="FFFFFF"/>
              </a:highlight>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t/>
            </a:r>
            <a:endParaRPr sz="1800">
              <a:highlight>
                <a:srgbClr val="FFFFFF"/>
              </a:highlight>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t/>
            </a:r>
            <a:endParaRPr sz="1800">
              <a:highlight>
                <a:srgbClr val="FFFFFF"/>
              </a:highlight>
              <a:latin typeface="Montserrat Medium"/>
              <a:ea typeface="Montserrat Medium"/>
              <a:cs typeface="Montserrat Medium"/>
              <a:sym typeface="Montserrat Medium"/>
            </a:endParaRPr>
          </a:p>
          <a:p>
            <a:pPr indent="0" lvl="0" marL="0" rtl="0" algn="l">
              <a:lnSpc>
                <a:spcPct val="150000"/>
              </a:lnSpc>
              <a:spcBef>
                <a:spcPts val="1000"/>
              </a:spcBef>
              <a:spcAft>
                <a:spcPts val="0"/>
              </a:spcAft>
              <a:buNone/>
            </a:pPr>
            <a:r>
              <a:t/>
            </a:r>
            <a:endParaRPr>
              <a:highlight>
                <a:srgbClr val="FFFFFF"/>
              </a:highlight>
              <a:latin typeface="Montserrat Medium"/>
              <a:ea typeface="Montserrat Medium"/>
              <a:cs typeface="Montserrat Medium"/>
              <a:sym typeface="Montserrat Medium"/>
            </a:endParaRPr>
          </a:p>
        </p:txBody>
      </p:sp>
      <p:sp>
        <p:nvSpPr>
          <p:cNvPr id="203" name="Google Shape;203;g290d9892a9a_0_0"/>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a:t>1. Tổng quan về Decorators</a:t>
            </a:r>
            <a:endParaRPr/>
          </a:p>
        </p:txBody>
      </p:sp>
      <p:pic>
        <p:nvPicPr>
          <p:cNvPr id="204" name="Google Shape;204;g290d9892a9a_0_0"/>
          <p:cNvPicPr preferRelativeResize="0"/>
          <p:nvPr/>
        </p:nvPicPr>
        <p:blipFill>
          <a:blip r:embed="rId3">
            <a:alphaModFix/>
          </a:blip>
          <a:stretch>
            <a:fillRect/>
          </a:stretch>
        </p:blipFill>
        <p:spPr>
          <a:xfrm>
            <a:off x="3072488" y="2581625"/>
            <a:ext cx="5608125" cy="2989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90d9892a9a_0_29"/>
          <p:cNvSpPr txBox="1"/>
          <p:nvPr>
            <p:ph idx="1" type="body"/>
          </p:nvPr>
        </p:nvSpPr>
        <p:spPr>
          <a:xfrm>
            <a:off x="838200" y="1560575"/>
            <a:ext cx="10442400" cy="40692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None/>
            </a:pPr>
            <a:r>
              <a:rPr b="1" lang="en-US" sz="1800">
                <a:highlight>
                  <a:srgbClr val="FFFFFF"/>
                </a:highlight>
              </a:rPr>
              <a:t>Decorator Factories </a:t>
            </a:r>
            <a:r>
              <a:rPr lang="en-US" sz="1800">
                <a:highlight>
                  <a:srgbClr val="FFFFFF"/>
                </a:highlight>
                <a:latin typeface="Montserrat Medium"/>
                <a:ea typeface="Montserrat Medium"/>
                <a:cs typeface="Montserrat Medium"/>
                <a:sym typeface="Montserrat Medium"/>
              </a:rPr>
              <a:t>là một cách sử dụng decorators trong TypeScript để tạo ra các decorator có thể nhận tham số. Thay vì viết một hàm decorator trực tiếp trên một phần tử, bạn viết một decorator factory là một hàm, chấp nhận tham số và trả về một decorator. Decorator factory cho phép chúng ta tạo các decorator có khả năng tùy chỉnh dựa trên tham số mà chúng ta truyền vào.</a:t>
            </a:r>
            <a:endParaRPr sz="1800">
              <a:highlight>
                <a:srgbClr val="FFFFFF"/>
              </a:highlight>
              <a:latin typeface="Montserrat Medium"/>
              <a:ea typeface="Montserrat Medium"/>
              <a:cs typeface="Montserrat Medium"/>
              <a:sym typeface="Montserrat Medium"/>
            </a:endParaRPr>
          </a:p>
          <a:p>
            <a:pPr indent="0" lvl="0" marL="0" rtl="0" algn="l">
              <a:lnSpc>
                <a:spcPct val="150000"/>
              </a:lnSpc>
              <a:spcBef>
                <a:spcPts val="1000"/>
              </a:spcBef>
              <a:spcAft>
                <a:spcPts val="0"/>
              </a:spcAft>
              <a:buNone/>
            </a:pPr>
            <a:r>
              <a:rPr lang="en-US" sz="1800">
                <a:highlight>
                  <a:srgbClr val="FFFFFF"/>
                </a:highlight>
                <a:latin typeface="Montserrat Medium"/>
                <a:ea typeface="Montserrat Medium"/>
                <a:cs typeface="Montserrat Medium"/>
                <a:sym typeface="Montserrat Medium"/>
              </a:rPr>
              <a:t>Một decorator factory bắt đầu bằng việc định nghĩa một hàm, sau đó sử dụng hàm này để tạo một decorator với tham số cụ thể.</a:t>
            </a:r>
            <a:endParaRPr sz="2400">
              <a:highlight>
                <a:srgbClr val="FFFFFF"/>
              </a:highlight>
              <a:latin typeface="Montserrat Medium"/>
              <a:ea typeface="Montserrat Medium"/>
              <a:cs typeface="Montserrat Medium"/>
              <a:sym typeface="Montserrat Medium"/>
            </a:endParaRPr>
          </a:p>
        </p:txBody>
      </p:sp>
      <p:sp>
        <p:nvSpPr>
          <p:cNvPr id="211" name="Google Shape;211;g290d9892a9a_0_29"/>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2. </a:t>
            </a:r>
            <a:r>
              <a:rPr lang="en-US"/>
              <a:t>Decorator Factories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90d9892a9a_0_38"/>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2. Decorator Factories</a:t>
            </a:r>
            <a:endParaRPr/>
          </a:p>
        </p:txBody>
      </p:sp>
      <p:pic>
        <p:nvPicPr>
          <p:cNvPr id="218" name="Google Shape;218;g290d9892a9a_0_38"/>
          <p:cNvPicPr preferRelativeResize="0"/>
          <p:nvPr/>
        </p:nvPicPr>
        <p:blipFill>
          <a:blip r:embed="rId3">
            <a:alphaModFix/>
          </a:blip>
          <a:stretch>
            <a:fillRect/>
          </a:stretch>
        </p:blipFill>
        <p:spPr>
          <a:xfrm>
            <a:off x="1495425" y="2308195"/>
            <a:ext cx="9201150" cy="3686175"/>
          </a:xfrm>
          <a:prstGeom prst="rect">
            <a:avLst/>
          </a:prstGeom>
          <a:noFill/>
          <a:ln>
            <a:noFill/>
          </a:ln>
        </p:spPr>
      </p:pic>
      <p:sp>
        <p:nvSpPr>
          <p:cNvPr id="219" name="Google Shape;219;g290d9892a9a_0_38"/>
          <p:cNvSpPr txBox="1"/>
          <p:nvPr/>
        </p:nvSpPr>
        <p:spPr>
          <a:xfrm>
            <a:off x="838200" y="1545350"/>
            <a:ext cx="9858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latin typeface="Montserrat"/>
                <a:ea typeface="Montserrat"/>
                <a:cs typeface="Montserrat"/>
                <a:sym typeface="Montserrat"/>
              </a:rPr>
              <a:t>Cách tạo một Decorator Factories</a:t>
            </a:r>
            <a:endParaRPr b="1" sz="20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90d9892a9a_0_47"/>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2. Decorator Factories</a:t>
            </a:r>
            <a:endParaRPr/>
          </a:p>
        </p:txBody>
      </p:sp>
      <p:pic>
        <p:nvPicPr>
          <p:cNvPr id="226" name="Google Shape;226;g290d9892a9a_0_47"/>
          <p:cNvPicPr preferRelativeResize="0"/>
          <p:nvPr/>
        </p:nvPicPr>
        <p:blipFill>
          <a:blip r:embed="rId3">
            <a:alphaModFix/>
          </a:blip>
          <a:stretch>
            <a:fillRect/>
          </a:stretch>
        </p:blipFill>
        <p:spPr>
          <a:xfrm>
            <a:off x="5260825" y="2362300"/>
            <a:ext cx="6048825" cy="2133400"/>
          </a:xfrm>
          <a:prstGeom prst="rect">
            <a:avLst/>
          </a:prstGeom>
          <a:noFill/>
          <a:ln>
            <a:noFill/>
          </a:ln>
        </p:spPr>
      </p:pic>
      <p:sp>
        <p:nvSpPr>
          <p:cNvPr id="227" name="Google Shape;227;g290d9892a9a_0_47"/>
          <p:cNvSpPr/>
          <p:nvPr/>
        </p:nvSpPr>
        <p:spPr>
          <a:xfrm>
            <a:off x="1420375" y="2697450"/>
            <a:ext cx="2225100" cy="146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Montserrat"/>
                <a:ea typeface="Montserrat"/>
                <a:cs typeface="Montserrat"/>
                <a:sym typeface="Montserrat"/>
              </a:rPr>
              <a:t>Cách sử dụng </a:t>
            </a:r>
            <a:endParaRPr b="1" sz="2000">
              <a:latin typeface="Montserrat"/>
              <a:ea typeface="Montserrat"/>
              <a:cs typeface="Montserrat"/>
              <a:sym typeface="Montserrat"/>
            </a:endParaRPr>
          </a:p>
        </p:txBody>
      </p:sp>
      <p:sp>
        <p:nvSpPr>
          <p:cNvPr id="228" name="Google Shape;228;g290d9892a9a_0_47"/>
          <p:cNvSpPr/>
          <p:nvPr/>
        </p:nvSpPr>
        <p:spPr>
          <a:xfrm>
            <a:off x="4022638" y="3192450"/>
            <a:ext cx="784800" cy="473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90d9892a9a_0_58"/>
          <p:cNvSpPr txBox="1"/>
          <p:nvPr>
            <p:ph idx="1" type="body"/>
          </p:nvPr>
        </p:nvSpPr>
        <p:spPr>
          <a:xfrm>
            <a:off x="742500" y="1454750"/>
            <a:ext cx="10080900" cy="45432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None/>
            </a:pPr>
            <a:r>
              <a:rPr b="1" lang="en-US" sz="2000"/>
              <a:t>Lưu ý:</a:t>
            </a:r>
            <a:endParaRPr sz="2000">
              <a:highlight>
                <a:srgbClr val="FFFFFF"/>
              </a:highlight>
              <a:latin typeface="Montserrat Medium"/>
              <a:ea typeface="Montserrat Medium"/>
              <a:cs typeface="Montserrat Medium"/>
              <a:sym typeface="Montserrat Medium"/>
            </a:endParaRPr>
          </a:p>
          <a:p>
            <a:pPr indent="457200" lvl="0" marL="0" rtl="0" algn="l">
              <a:lnSpc>
                <a:spcPct val="150000"/>
              </a:lnSpc>
              <a:spcBef>
                <a:spcPts val="1000"/>
              </a:spcBef>
              <a:spcAft>
                <a:spcPts val="0"/>
              </a:spcAft>
              <a:buNone/>
            </a:pPr>
            <a:r>
              <a:rPr lang="en-US" sz="1800">
                <a:highlight>
                  <a:srgbClr val="FFFFFF"/>
                </a:highlight>
                <a:latin typeface="Montserrat Medium"/>
                <a:ea typeface="Montserrat Medium"/>
                <a:cs typeface="Montserrat Medium"/>
                <a:sym typeface="Montserrat Medium"/>
              </a:rPr>
              <a:t>Trong TypeScript, khi định nghĩa một hàm </a:t>
            </a:r>
            <a:r>
              <a:rPr b="1" lang="en-US" sz="1800">
                <a:highlight>
                  <a:srgbClr val="FFFFFF"/>
                </a:highlight>
              </a:rPr>
              <a:t>decorator</a:t>
            </a:r>
            <a:r>
              <a:rPr lang="en-US" sz="1800">
                <a:highlight>
                  <a:srgbClr val="FFFFFF"/>
                </a:highlight>
                <a:latin typeface="Montserrat Medium"/>
                <a:ea typeface="Montserrat Medium"/>
                <a:cs typeface="Montserrat Medium"/>
                <a:sym typeface="Montserrat Medium"/>
              </a:rPr>
              <a:t>, chúng ta cần tuân thủ đúng </a:t>
            </a:r>
            <a:r>
              <a:rPr b="1" lang="en-US" sz="1800">
                <a:highlight>
                  <a:srgbClr val="FFFFFF"/>
                </a:highlight>
              </a:rPr>
              <a:t>nguyên tắc </a:t>
            </a:r>
            <a:r>
              <a:rPr lang="en-US" sz="1800">
                <a:highlight>
                  <a:srgbClr val="FFFFFF"/>
                </a:highlight>
                <a:latin typeface="Montserrat Medium"/>
                <a:ea typeface="Montserrat Medium"/>
                <a:cs typeface="Montserrat Medium"/>
                <a:sym typeface="Montserrat Medium"/>
              </a:rPr>
              <a:t>của nó, bao gồm cả các tham số target, propertyKey, và descriptor. Ngay cả khi bạn không sử dụng chúng, bạn vẫn cần khai báo chúng để TypeScript không báo lỗi.</a:t>
            </a:r>
            <a:endParaRPr sz="1800">
              <a:highlight>
                <a:srgbClr val="FFFFFF"/>
              </a:highlight>
              <a:latin typeface="Montserrat Medium"/>
              <a:ea typeface="Montserrat Medium"/>
              <a:cs typeface="Montserrat Medium"/>
              <a:sym typeface="Montserrat Medium"/>
            </a:endParaRPr>
          </a:p>
          <a:p>
            <a:pPr indent="457200" lvl="0" marL="0" rtl="0" algn="l">
              <a:lnSpc>
                <a:spcPct val="150000"/>
              </a:lnSpc>
              <a:spcBef>
                <a:spcPts val="1000"/>
              </a:spcBef>
              <a:spcAft>
                <a:spcPts val="0"/>
              </a:spcAft>
              <a:buNone/>
            </a:pPr>
            <a:r>
              <a:rPr lang="en-US" sz="1800">
                <a:highlight>
                  <a:srgbClr val="FFFFFF"/>
                </a:highlight>
                <a:latin typeface="Montserrat Medium"/>
                <a:ea typeface="Montserrat Medium"/>
                <a:cs typeface="Montserrat Medium"/>
                <a:sym typeface="Montserrat Medium"/>
              </a:rPr>
              <a:t>Nếu bạn muốn bỏ đi các tham số này mà không gây lỗi, bạn có thể sử dụng một dấu gạch dưới (_) để chỉ ra rằng bạn đang bỏ qua chúng một cách có ý.</a:t>
            </a:r>
            <a:endParaRPr sz="2400">
              <a:highlight>
                <a:srgbClr val="FFFFFF"/>
              </a:highlight>
              <a:latin typeface="Montserrat Medium"/>
              <a:ea typeface="Montserrat Medium"/>
              <a:cs typeface="Montserrat Medium"/>
              <a:sym typeface="Montserrat Medium"/>
            </a:endParaRPr>
          </a:p>
          <a:p>
            <a:pPr indent="0" lvl="0" marL="0" rtl="0" algn="l">
              <a:lnSpc>
                <a:spcPct val="150000"/>
              </a:lnSpc>
              <a:spcBef>
                <a:spcPts val="0"/>
              </a:spcBef>
              <a:spcAft>
                <a:spcPts val="0"/>
              </a:spcAft>
              <a:buClr>
                <a:schemeClr val="dk1"/>
              </a:buClr>
              <a:buSzPts val="1100"/>
              <a:buFont typeface="Arial"/>
              <a:buNone/>
            </a:pPr>
            <a:r>
              <a:t/>
            </a:r>
            <a:endParaRPr sz="1800">
              <a:highlight>
                <a:srgbClr val="FFFFFF"/>
              </a:highlight>
              <a:latin typeface="Montserrat Medium"/>
              <a:ea typeface="Montserrat Medium"/>
              <a:cs typeface="Montserrat Medium"/>
              <a:sym typeface="Montserrat Medium"/>
            </a:endParaRPr>
          </a:p>
          <a:p>
            <a:pPr indent="0" lvl="0" marL="0" rtl="0" algn="l">
              <a:lnSpc>
                <a:spcPct val="150000"/>
              </a:lnSpc>
              <a:spcBef>
                <a:spcPts val="1500"/>
              </a:spcBef>
              <a:spcAft>
                <a:spcPts val="0"/>
              </a:spcAft>
              <a:buNone/>
            </a:pPr>
            <a:r>
              <a:t/>
            </a:r>
            <a:endParaRPr sz="1800"/>
          </a:p>
        </p:txBody>
      </p:sp>
      <p:sp>
        <p:nvSpPr>
          <p:cNvPr id="235" name="Google Shape;235;g290d9892a9a_0_58"/>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2. Decorator Factories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90d9892a9a_0_67"/>
          <p:cNvSpPr txBox="1"/>
          <p:nvPr>
            <p:ph idx="1" type="body"/>
          </p:nvPr>
        </p:nvSpPr>
        <p:spPr>
          <a:xfrm>
            <a:off x="838200" y="1331125"/>
            <a:ext cx="10366200" cy="9456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None/>
            </a:pPr>
            <a:r>
              <a:rPr lang="en-US" sz="1800">
                <a:latin typeface="Montserrat Medium"/>
                <a:ea typeface="Montserrat Medium"/>
                <a:cs typeface="Montserrat Medium"/>
                <a:sym typeface="Montserrat Medium"/>
              </a:rPr>
              <a:t>Cách khắc phục khi chúng ta không muốn bỏ qua các tham số khi khai báo Decorator Factories  mà không gây ra lỗi</a:t>
            </a:r>
            <a:endParaRPr sz="1800">
              <a:latin typeface="Montserrat Medium"/>
              <a:ea typeface="Montserrat Medium"/>
              <a:cs typeface="Montserrat Medium"/>
              <a:sym typeface="Montserrat Medium"/>
            </a:endParaRPr>
          </a:p>
        </p:txBody>
      </p:sp>
      <p:sp>
        <p:nvSpPr>
          <p:cNvPr id="242" name="Google Shape;242;g290d9892a9a_0_67"/>
          <p:cNvSpPr txBox="1"/>
          <p:nvPr>
            <p:ph type="title"/>
          </p:nvPr>
        </p:nvSpPr>
        <p:spPr>
          <a:xfrm>
            <a:off x="838200" y="509145"/>
            <a:ext cx="8463600" cy="945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2. Decorator Factories</a:t>
            </a:r>
            <a:endParaRPr/>
          </a:p>
        </p:txBody>
      </p:sp>
      <p:pic>
        <p:nvPicPr>
          <p:cNvPr id="243" name="Google Shape;243;g290d9892a9a_0_67"/>
          <p:cNvPicPr preferRelativeResize="0"/>
          <p:nvPr/>
        </p:nvPicPr>
        <p:blipFill>
          <a:blip r:embed="rId3">
            <a:alphaModFix/>
          </a:blip>
          <a:stretch>
            <a:fillRect/>
          </a:stretch>
        </p:blipFill>
        <p:spPr>
          <a:xfrm>
            <a:off x="1566850" y="2368325"/>
            <a:ext cx="9058275" cy="3571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