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Montserrat Black"/>
      <p:bold r:id="rId36"/>
      <p:boldItalic r:id="rId37"/>
    </p:embeddedFont>
    <p:embeddedFont>
      <p:font typeface="Montserrat Medium"/>
      <p:regular r:id="rId38"/>
      <p:bold r:id="rId39"/>
      <p:italic r:id="rId40"/>
      <p:boldItalic r:id="rId41"/>
    </p:embeddedFont>
    <p:embeddedFont>
      <p:font typeface="Montserrat ExtraBold"/>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iHixrjXwQLpWpnuMB3RVTLAwI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6.xml"/><Relationship Id="rId42" Type="http://schemas.openxmlformats.org/officeDocument/2006/relationships/font" Target="fonts/MontserratExtraBold-bold.fntdata"/><Relationship Id="rId41" Type="http://schemas.openxmlformats.org/officeDocument/2006/relationships/font" Target="fonts/MontserratMedium-boldItalic.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MontserratExtraBol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MontserratBlack-boldItalic.fntdata"/><Relationship Id="rId14" Type="http://schemas.openxmlformats.org/officeDocument/2006/relationships/slide" Target="slides/slide10.xml"/><Relationship Id="rId36" Type="http://schemas.openxmlformats.org/officeDocument/2006/relationships/font" Target="fonts/MontserratBlack-bold.fntdata"/><Relationship Id="rId17" Type="http://schemas.openxmlformats.org/officeDocument/2006/relationships/slide" Target="slides/slide13.xml"/><Relationship Id="rId39" Type="http://schemas.openxmlformats.org/officeDocument/2006/relationships/font" Target="fonts/MontserratMedium-bold.fntdata"/><Relationship Id="rId16" Type="http://schemas.openxmlformats.org/officeDocument/2006/relationships/slide" Target="slides/slide12.xml"/><Relationship Id="rId38" Type="http://schemas.openxmlformats.org/officeDocument/2006/relationships/font" Target="fonts/Montserrat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bb26f517d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b26f51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813dbb33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1d813dbb33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d813dbb33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d813dbb33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d813dbb33c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d813dbb33c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62b6278bb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062b6278bb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062b6278bb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62b6278bb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062b6278bb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2062b6278bb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62b6278bb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062b6278bb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062b6278bb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62b6278bb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062b6278bb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062b6278bb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0d58b021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80d58b021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80d58b0218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80d58b021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80d58b0218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280d58b0218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0d58b0218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80d58b0218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80d58b0218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0d58b0218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80d58b0218_1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80d58b0218_1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ac9ab7f9_1_6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bac9ab7f9_1_6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80d58b0218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280d58b0218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280d58b0218_1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0d58b0218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280d58b0218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280d58b0218_1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bac9ab7f9_1_10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11bac9ab7f9_1_10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bb26f517d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g11bb26f517d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d4977f004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1d4977f004f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d4977f004f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4977f004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d4977f004f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d4977f004f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4977f004f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d4977f004f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d4977f004f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5889859b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b5889859b9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b5889859b9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62b6278b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062b6278bb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062b6278bb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62b6278bb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062b6278bb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062b6278bb_1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62b6278b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062b6278bb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062b6278bb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6" name="Shape 16"/>
        <p:cNvGrpSpPr/>
        <p:nvPr/>
      </p:nvGrpSpPr>
      <p:grpSpPr>
        <a:xfrm>
          <a:off x="0" y="0"/>
          <a:ext cx="0" cy="0"/>
          <a:chOff x="0" y="0"/>
          <a:chExt cx="0" cy="0"/>
        </a:xfrm>
      </p:grpSpPr>
      <p:pic>
        <p:nvPicPr>
          <p:cNvPr id="17" name="Google Shape;17;p34"/>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18" name="Google Shape;18;p34"/>
          <p:cNvSpPr txBox="1"/>
          <p:nvPr>
            <p:ph type="ctrTitle"/>
          </p:nvPr>
        </p:nvSpPr>
        <p:spPr>
          <a:xfrm>
            <a:off x="1697669" y="3351966"/>
            <a:ext cx="7200000" cy="108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p:txBody>
      </p:sp>
      <p:sp>
        <p:nvSpPr>
          <p:cNvPr id="19" name="Google Shape;19;p34"/>
          <p:cNvSpPr txBox="1"/>
          <p:nvPr>
            <p:ph idx="1" type="subTitle"/>
          </p:nvPr>
        </p:nvSpPr>
        <p:spPr>
          <a:xfrm>
            <a:off x="1697669" y="4071966"/>
            <a:ext cx="5041797" cy="360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p:txBody>
      </p:sp>
      <p:pic>
        <p:nvPicPr>
          <p:cNvPr id="20" name="Google Shape;20;p34"/>
          <p:cNvPicPr preferRelativeResize="0"/>
          <p:nvPr/>
        </p:nvPicPr>
        <p:blipFill rotWithShape="1">
          <a:blip r:embed="rId3">
            <a:alphaModFix/>
          </a:blip>
          <a:srcRect b="0" l="0" r="0" t="0"/>
          <a:stretch/>
        </p:blipFill>
        <p:spPr>
          <a:xfrm>
            <a:off x="9349810" y="1223962"/>
            <a:ext cx="4438650" cy="4410075"/>
          </a:xfrm>
          <a:prstGeom prst="rect">
            <a:avLst/>
          </a:prstGeom>
          <a:noFill/>
          <a:ln>
            <a:noFill/>
          </a:ln>
        </p:spPr>
      </p:pic>
      <p:sp>
        <p:nvSpPr>
          <p:cNvPr id="21" name="Google Shape;21;p34"/>
          <p:cNvSpPr/>
          <p:nvPr/>
        </p:nvSpPr>
        <p:spPr>
          <a:xfrm rot="5400000">
            <a:off x="-307571" y="2821864"/>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 name="Google Shape;22;p34"/>
          <p:cNvSpPr txBox="1"/>
          <p:nvPr>
            <p:ph idx="2" type="body"/>
          </p:nvPr>
        </p:nvSpPr>
        <p:spPr>
          <a:xfrm>
            <a:off x="1562203" y="1974293"/>
            <a:ext cx="2978527"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9600"/>
              <a:buNone/>
              <a:defRPr b="0" sz="96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23" name="Google Shape;23;p34"/>
          <p:cNvPicPr preferRelativeResize="0"/>
          <p:nvPr/>
        </p:nvPicPr>
        <p:blipFill rotWithShape="1">
          <a:blip r:embed="rId4">
            <a:alphaModFix/>
          </a:blip>
          <a:srcRect b="0" l="0" r="0" t="0"/>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8" name="Shape 88"/>
        <p:cNvGrpSpPr/>
        <p:nvPr/>
      </p:nvGrpSpPr>
      <p:grpSpPr>
        <a:xfrm>
          <a:off x="0" y="0"/>
          <a:ext cx="0" cy="0"/>
          <a:chOff x="0" y="0"/>
          <a:chExt cx="0" cy="0"/>
        </a:xfrm>
      </p:grpSpPr>
      <p:pic>
        <p:nvPicPr>
          <p:cNvPr id="89" name="Google Shape;89;p40"/>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90" name="Google Shape;90;p40"/>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2" name="Google Shape;92;p40"/>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93" name="Google Shape;93;p40"/>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94" name="Google Shape;94;p40"/>
          <p:cNvPicPr preferRelativeResize="0"/>
          <p:nvPr/>
        </p:nvPicPr>
        <p:blipFill rotWithShape="1">
          <a:blip r:embed="rId4">
            <a:alphaModFix/>
          </a:blip>
          <a:srcRect b="0" l="0" r="0" t="0"/>
          <a:stretch/>
        </p:blipFill>
        <p:spPr>
          <a:xfrm>
            <a:off x="5261198" y="4951700"/>
            <a:ext cx="2012426" cy="9816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95" name="Shape 95"/>
        <p:cNvGrpSpPr/>
        <p:nvPr/>
      </p:nvGrpSpPr>
      <p:grpSpPr>
        <a:xfrm>
          <a:off x="0" y="0"/>
          <a:ext cx="0" cy="0"/>
          <a:chOff x="0" y="0"/>
          <a:chExt cx="0" cy="0"/>
        </a:xfrm>
      </p:grpSpPr>
      <p:pic>
        <p:nvPicPr>
          <p:cNvPr id="96" name="Google Shape;96;p41"/>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sp>
        <p:nvSpPr>
          <p:cNvPr id="97" name="Google Shape;97;p41"/>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pic>
        <p:nvPicPr>
          <p:cNvPr id="98" name="Google Shape;98;p41"/>
          <p:cNvPicPr preferRelativeResize="0"/>
          <p:nvPr/>
        </p:nvPicPr>
        <p:blipFill rotWithShape="1">
          <a:blip r:embed="rId3">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0" name="Shape 100"/>
        <p:cNvGrpSpPr/>
        <p:nvPr/>
      </p:nvGrpSpPr>
      <p:grpSpPr>
        <a:xfrm>
          <a:off x="0" y="0"/>
          <a:ext cx="0" cy="0"/>
          <a:chOff x="0" y="0"/>
          <a:chExt cx="0" cy="0"/>
        </a:xfrm>
      </p:grpSpPr>
      <p:pic>
        <p:nvPicPr>
          <p:cNvPr id="101" name="Google Shape;101;p31"/>
          <p:cNvPicPr preferRelativeResize="0"/>
          <p:nvPr/>
        </p:nvPicPr>
        <p:blipFill rotWithShape="1">
          <a:blip r:embed="rId2">
            <a:alphaModFix/>
          </a:blip>
          <a:srcRect b="0" l="0" r="0" t="0"/>
          <a:stretch/>
        </p:blipFill>
        <p:spPr>
          <a:xfrm>
            <a:off x="0" y="-59085"/>
            <a:ext cx="12534822" cy="6959104"/>
          </a:xfrm>
          <a:prstGeom prst="rect">
            <a:avLst/>
          </a:prstGeom>
          <a:noFill/>
          <a:ln>
            <a:noFill/>
          </a:ln>
        </p:spPr>
      </p:pic>
      <p:sp>
        <p:nvSpPr>
          <p:cNvPr id="102" name="Google Shape;102;p31"/>
          <p:cNvSpPr txBox="1"/>
          <p:nvPr>
            <p:ph type="ctrTitle"/>
          </p:nvPr>
        </p:nvSpPr>
        <p:spPr>
          <a:xfrm>
            <a:off x="2594340" y="3145331"/>
            <a:ext cx="7558961" cy="151558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1"/>
          <p:cNvSpPr txBox="1"/>
          <p:nvPr>
            <p:ph idx="1" type="subTitle"/>
          </p:nvPr>
        </p:nvSpPr>
        <p:spPr>
          <a:xfrm>
            <a:off x="2594340" y="4372481"/>
            <a:ext cx="7558961" cy="130083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04" name="Google Shape;104;p31"/>
          <p:cNvPicPr preferRelativeResize="0"/>
          <p:nvPr/>
        </p:nvPicPr>
        <p:blipFill rotWithShape="1">
          <a:blip r:embed="rId3">
            <a:alphaModFix/>
          </a:blip>
          <a:srcRect b="0" l="0" r="0" t="0"/>
          <a:stretch/>
        </p:blipFill>
        <p:spPr>
          <a:xfrm>
            <a:off x="10394571" y="1362499"/>
            <a:ext cx="4280502" cy="4258551"/>
          </a:xfrm>
          <a:prstGeom prst="rect">
            <a:avLst/>
          </a:prstGeom>
          <a:noFill/>
          <a:ln>
            <a:noFill/>
          </a:ln>
        </p:spPr>
      </p:pic>
      <p:pic>
        <p:nvPicPr>
          <p:cNvPr id="105" name="Google Shape;105;p31"/>
          <p:cNvPicPr preferRelativeResize="0"/>
          <p:nvPr/>
        </p:nvPicPr>
        <p:blipFill rotWithShape="1">
          <a:blip r:embed="rId3">
            <a:alphaModFix/>
          </a:blip>
          <a:srcRect b="0" l="0" r="0" t="0"/>
          <a:stretch/>
        </p:blipFill>
        <p:spPr>
          <a:xfrm>
            <a:off x="-2241803" y="1422897"/>
            <a:ext cx="4280502" cy="4258551"/>
          </a:xfrm>
          <a:prstGeom prst="rect">
            <a:avLst/>
          </a:prstGeom>
          <a:noFill/>
          <a:ln>
            <a:noFill/>
          </a:ln>
        </p:spPr>
      </p:pic>
      <p:pic>
        <p:nvPicPr>
          <p:cNvPr id="106" name="Google Shape;106;p31"/>
          <p:cNvPicPr preferRelativeResize="0"/>
          <p:nvPr/>
        </p:nvPicPr>
        <p:blipFill rotWithShape="1">
          <a:blip r:embed="rId4">
            <a:alphaModFix/>
          </a:blip>
          <a:srcRect b="0" l="0" r="0" t="0"/>
          <a:stretch/>
        </p:blipFill>
        <p:spPr>
          <a:xfrm>
            <a:off x="5210423" y="2015275"/>
            <a:ext cx="2012426" cy="981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7" name="Shape 107"/>
        <p:cNvGrpSpPr/>
        <p:nvPr/>
      </p:nvGrpSpPr>
      <p:grpSpPr>
        <a:xfrm>
          <a:off x="0" y="0"/>
          <a:ext cx="0" cy="0"/>
          <a:chOff x="0" y="0"/>
          <a:chExt cx="0" cy="0"/>
        </a:xfrm>
      </p:grpSpPr>
      <p:pic>
        <p:nvPicPr>
          <p:cNvPr id="108" name="Google Shape;108;p33"/>
          <p:cNvPicPr preferRelativeResize="0"/>
          <p:nvPr/>
        </p:nvPicPr>
        <p:blipFill rotWithShape="1">
          <a:blip r:embed="rId2">
            <a:alphaModFix/>
          </a:blip>
          <a:srcRect b="0" l="0" r="0" t="0"/>
          <a:stretch/>
        </p:blipFill>
        <p:spPr>
          <a:xfrm>
            <a:off x="-160713" y="0"/>
            <a:ext cx="12352713" cy="6858000"/>
          </a:xfrm>
          <a:prstGeom prst="rect">
            <a:avLst/>
          </a:prstGeom>
          <a:noFill/>
          <a:ln>
            <a:noFill/>
          </a:ln>
        </p:spPr>
      </p:pic>
      <p:sp>
        <p:nvSpPr>
          <p:cNvPr id="109" name="Google Shape;109;p33"/>
          <p:cNvSpPr txBox="1"/>
          <p:nvPr>
            <p:ph type="title"/>
          </p:nvPr>
        </p:nvSpPr>
        <p:spPr>
          <a:xfrm rot="5400000">
            <a:off x="-1225840" y="973773"/>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Montserrat Black"/>
              <a:buNone/>
              <a:defRPr b="1" sz="60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3"/>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33"/>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3"/>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3"/>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3"/>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33"/>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Font typeface="Montserrat"/>
              <a:buNone/>
              <a:defRPr b="1" sz="6000">
                <a:solidFill>
                  <a:schemeClr val="lt1"/>
                </a:solidFill>
              </a:defRPr>
            </a:lvl1pPr>
            <a:lvl2pPr indent="-482600" lvl="1" marL="914400" algn="l">
              <a:lnSpc>
                <a:spcPct val="90000"/>
              </a:lnSpc>
              <a:spcBef>
                <a:spcPts val="500"/>
              </a:spcBef>
              <a:spcAft>
                <a:spcPts val="0"/>
              </a:spcAft>
              <a:buClr>
                <a:schemeClr val="lt1"/>
              </a:buClr>
              <a:buSzPts val="4000"/>
              <a:buChar char="•"/>
              <a:defRPr b="1" sz="4000">
                <a:solidFill>
                  <a:schemeClr val="lt1"/>
                </a:solidFill>
              </a:defRPr>
            </a:lvl2pPr>
            <a:lvl3pPr indent="-482600" lvl="2" marL="1371600" algn="l">
              <a:lnSpc>
                <a:spcPct val="90000"/>
              </a:lnSpc>
              <a:spcBef>
                <a:spcPts val="500"/>
              </a:spcBef>
              <a:spcAft>
                <a:spcPts val="0"/>
              </a:spcAft>
              <a:buClr>
                <a:schemeClr val="lt1"/>
              </a:buClr>
              <a:buSzPts val="4000"/>
              <a:buChar char="•"/>
              <a:defRPr b="1" sz="4000">
                <a:solidFill>
                  <a:schemeClr val="lt1"/>
                </a:solidFill>
              </a:defRPr>
            </a:lvl3pPr>
            <a:lvl4pPr indent="-482600" lvl="3" marL="1828800" algn="l">
              <a:lnSpc>
                <a:spcPct val="90000"/>
              </a:lnSpc>
              <a:spcBef>
                <a:spcPts val="500"/>
              </a:spcBef>
              <a:spcAft>
                <a:spcPts val="0"/>
              </a:spcAft>
              <a:buClr>
                <a:schemeClr val="lt1"/>
              </a:buClr>
              <a:buSzPts val="4000"/>
              <a:buChar char="•"/>
              <a:defRPr b="1" sz="4000">
                <a:solidFill>
                  <a:schemeClr val="lt1"/>
                </a:solidFill>
              </a:defRPr>
            </a:lvl4pPr>
            <a:lvl5pPr indent="-482600" lvl="4" marL="2286000" algn="l">
              <a:lnSpc>
                <a:spcPct val="90000"/>
              </a:lnSpc>
              <a:spcBef>
                <a:spcPts val="500"/>
              </a:spcBef>
              <a:spcAft>
                <a:spcPts val="0"/>
              </a:spcAft>
              <a:buClr>
                <a:schemeClr val="lt1"/>
              </a:buClr>
              <a:buSzPts val="4000"/>
              <a:buChar char="•"/>
              <a:defRPr b="1" sz="4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3"/>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Montserrat"/>
              <a:buNone/>
              <a:defRPr b="1" sz="20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3"/>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3"/>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3"/>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Font typeface="Montserrat"/>
              <a:buNone/>
              <a:defRPr sz="1400">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23" name="Google Shape;123;p33"/>
          <p:cNvPicPr preferRelativeResize="0"/>
          <p:nvPr/>
        </p:nvPicPr>
        <p:blipFill rotWithShape="1">
          <a:blip r:embed="rId3">
            <a:alphaModFix/>
          </a:blip>
          <a:srcRect b="0" l="0" r="0" t="0"/>
          <a:stretch/>
        </p:blipFill>
        <p:spPr>
          <a:xfrm>
            <a:off x="9955475" y="328227"/>
            <a:ext cx="1809802" cy="8827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4" name="Shape 124"/>
        <p:cNvGrpSpPr/>
        <p:nvPr/>
      </p:nvGrpSpPr>
      <p:grpSpPr>
        <a:xfrm>
          <a:off x="0" y="0"/>
          <a:ext cx="0" cy="0"/>
          <a:chOff x="0" y="0"/>
          <a:chExt cx="0" cy="0"/>
        </a:xfrm>
      </p:grpSpPr>
      <p:sp>
        <p:nvSpPr>
          <p:cNvPr id="125" name="Google Shape;125;p46"/>
          <p:cNvSpPr txBox="1"/>
          <p:nvPr>
            <p:ph idx="1" type="body"/>
          </p:nvPr>
        </p:nvSpPr>
        <p:spPr>
          <a:xfrm>
            <a:off x="1695999" y="1566639"/>
            <a:ext cx="3175259"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46"/>
          <p:cNvSpPr txBox="1"/>
          <p:nvPr>
            <p:ph idx="2" type="body"/>
          </p:nvPr>
        </p:nvSpPr>
        <p:spPr>
          <a:xfrm>
            <a:off x="7176164" y="1566639"/>
            <a:ext cx="3175260"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27" name="Google Shape;127;p4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32" name="Google Shape;132;p46"/>
          <p:cNvSpPr txBox="1"/>
          <p:nvPr>
            <p:ph idx="3" type="body"/>
          </p:nvPr>
        </p:nvSpPr>
        <p:spPr>
          <a:xfrm>
            <a:off x="838200" y="2524124"/>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46"/>
          <p:cNvSpPr txBox="1"/>
          <p:nvPr>
            <p:ph idx="4" type="body"/>
          </p:nvPr>
        </p:nvSpPr>
        <p:spPr>
          <a:xfrm>
            <a:off x="6137734" y="2524123"/>
            <a:ext cx="5063836" cy="383222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4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5" name="Google Shape;135;p4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47"/>
          <p:cNvSpPr txBox="1"/>
          <p:nvPr>
            <p:ph idx="1" type="body"/>
          </p:nvPr>
        </p:nvSpPr>
        <p:spPr>
          <a:xfrm>
            <a:off x="838199" y="3672580"/>
            <a:ext cx="3932237" cy="140505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138" name="Google Shape;138;p4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141" name="Google Shape;141;p4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7"/>
          <p:cNvSpPr txBox="1"/>
          <p:nvPr>
            <p:ph idx="3" type="body"/>
          </p:nvPr>
        </p:nvSpPr>
        <p:spPr>
          <a:xfrm>
            <a:off x="5170488" y="1346200"/>
            <a:ext cx="6375400" cy="48879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C00000"/>
              </a:buClr>
              <a:buSzPts val="2800"/>
              <a:buChar char="•"/>
              <a:defRPr/>
            </a:lvl1pPr>
            <a:lvl2pPr indent="-381000" lvl="1" marL="914400" algn="l">
              <a:lnSpc>
                <a:spcPct val="90000"/>
              </a:lnSpc>
              <a:spcBef>
                <a:spcPts val="500"/>
              </a:spcBef>
              <a:spcAft>
                <a:spcPts val="0"/>
              </a:spcAft>
              <a:buClr>
                <a:srgbClr val="C00000"/>
              </a:buClr>
              <a:buSzPts val="2400"/>
              <a:buChar char="•"/>
              <a:defRPr/>
            </a:lvl2pPr>
            <a:lvl3pPr indent="-355600" lvl="2" marL="1371600" algn="l">
              <a:lnSpc>
                <a:spcPct val="90000"/>
              </a:lnSpc>
              <a:spcBef>
                <a:spcPts val="500"/>
              </a:spcBef>
              <a:spcAft>
                <a:spcPts val="0"/>
              </a:spcAft>
              <a:buClr>
                <a:srgbClr val="C00000"/>
              </a:buClr>
              <a:buSzPts val="2000"/>
              <a:buChar char="•"/>
              <a:defRPr/>
            </a:lvl3pPr>
            <a:lvl4pPr indent="-342900" lvl="3" marL="1828800" algn="l">
              <a:lnSpc>
                <a:spcPct val="90000"/>
              </a:lnSpc>
              <a:spcBef>
                <a:spcPts val="500"/>
              </a:spcBef>
              <a:spcAft>
                <a:spcPts val="0"/>
              </a:spcAft>
              <a:buClr>
                <a:srgbClr val="C00000"/>
              </a:buClr>
              <a:buSzPts val="1800"/>
              <a:buChar char="•"/>
              <a:defRPr/>
            </a:lvl4pPr>
            <a:lvl5pPr indent="-342900" lvl="4" marL="2286000" algn="l">
              <a:lnSpc>
                <a:spcPct val="90000"/>
              </a:lnSpc>
              <a:spcBef>
                <a:spcPts val="500"/>
              </a:spcBef>
              <a:spcAft>
                <a:spcPts val="0"/>
              </a:spcAft>
              <a:buClr>
                <a:srgbClr val="C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4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4" name="Shape 144"/>
        <p:cNvGrpSpPr/>
        <p:nvPr/>
      </p:nvGrpSpPr>
      <p:grpSpPr>
        <a:xfrm>
          <a:off x="0" y="0"/>
          <a:ext cx="0" cy="0"/>
          <a:chOff x="0" y="0"/>
          <a:chExt cx="0" cy="0"/>
        </a:xfrm>
      </p:grpSpPr>
      <p:sp>
        <p:nvSpPr>
          <p:cNvPr id="145" name="Google Shape;145;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p:nvPr>
            <p:ph idx="2" type="pic"/>
          </p:nvPr>
        </p:nvSpPr>
        <p:spPr>
          <a:xfrm>
            <a:off x="5183188" y="987425"/>
            <a:ext cx="6172200" cy="4873625"/>
          </a:xfrm>
          <a:prstGeom prst="rect">
            <a:avLst/>
          </a:prstGeom>
          <a:noFill/>
          <a:ln>
            <a:noFill/>
          </a:ln>
        </p:spPr>
      </p:sp>
      <p:sp>
        <p:nvSpPr>
          <p:cNvPr id="147" name="Google Shape;147;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32"/>
          <p:cNvSpPr txBox="1"/>
          <p:nvPr>
            <p:ph type="title"/>
          </p:nvPr>
        </p:nvSpPr>
        <p:spPr>
          <a:xfrm rot="5400000">
            <a:off x="-1225840" y="1040275"/>
            <a:ext cx="4164099" cy="18454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2"/>
          <p:cNvSpPr txBox="1"/>
          <p:nvPr>
            <p:ph idx="1" type="body"/>
          </p:nvPr>
        </p:nvSpPr>
        <p:spPr>
          <a:xfrm>
            <a:off x="2394064" y="2759840"/>
            <a:ext cx="1122220"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2"/>
          <p:cNvSpPr txBox="1"/>
          <p:nvPr>
            <p:ph idx="2" type="body"/>
          </p:nvPr>
        </p:nvSpPr>
        <p:spPr>
          <a:xfrm>
            <a:off x="3516284" y="28884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2"/>
          <p:cNvSpPr txBox="1"/>
          <p:nvPr>
            <p:ph idx="3" type="body"/>
          </p:nvPr>
        </p:nvSpPr>
        <p:spPr>
          <a:xfrm>
            <a:off x="2310942" y="4349625"/>
            <a:ext cx="1205342"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2"/>
          <p:cNvSpPr txBox="1"/>
          <p:nvPr>
            <p:ph idx="4" type="body"/>
          </p:nvPr>
        </p:nvSpPr>
        <p:spPr>
          <a:xfrm>
            <a:off x="3516284"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2"/>
          <p:cNvSpPr txBox="1"/>
          <p:nvPr>
            <p:ph idx="5" type="body"/>
          </p:nvPr>
        </p:nvSpPr>
        <p:spPr>
          <a:xfrm>
            <a:off x="7245926" y="2759840"/>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6" type="body"/>
          </p:nvPr>
        </p:nvSpPr>
        <p:spPr>
          <a:xfrm>
            <a:off x="8448502" y="2888427"/>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7" type="body"/>
          </p:nvPr>
        </p:nvSpPr>
        <p:spPr>
          <a:xfrm>
            <a:off x="7245926" y="4349625"/>
            <a:ext cx="1202576" cy="1138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BE2727"/>
              </a:buClr>
              <a:buSzPts val="6000"/>
              <a:buFont typeface="Montserrat"/>
              <a:buNone/>
              <a:defRPr b="1" sz="6000">
                <a:solidFill>
                  <a:srgbClr val="BE2727"/>
                </a:solidFill>
              </a:defRPr>
            </a:lvl1pPr>
            <a:lvl2pPr indent="-482600" lvl="1" marL="914400" algn="l">
              <a:lnSpc>
                <a:spcPct val="90000"/>
              </a:lnSpc>
              <a:spcBef>
                <a:spcPts val="500"/>
              </a:spcBef>
              <a:spcAft>
                <a:spcPts val="0"/>
              </a:spcAft>
              <a:buClr>
                <a:srgbClr val="BE2727"/>
              </a:buClr>
              <a:buSzPts val="4000"/>
              <a:buChar char="•"/>
              <a:defRPr b="1" sz="4000">
                <a:solidFill>
                  <a:srgbClr val="BE2727"/>
                </a:solidFill>
              </a:defRPr>
            </a:lvl2pPr>
            <a:lvl3pPr indent="-482600" lvl="2" marL="1371600" algn="l">
              <a:lnSpc>
                <a:spcPct val="90000"/>
              </a:lnSpc>
              <a:spcBef>
                <a:spcPts val="500"/>
              </a:spcBef>
              <a:spcAft>
                <a:spcPts val="0"/>
              </a:spcAft>
              <a:buClr>
                <a:srgbClr val="BE2727"/>
              </a:buClr>
              <a:buSzPts val="4000"/>
              <a:buChar char="•"/>
              <a:defRPr b="1" sz="4000">
                <a:solidFill>
                  <a:srgbClr val="BE2727"/>
                </a:solidFill>
              </a:defRPr>
            </a:lvl3pPr>
            <a:lvl4pPr indent="-482600" lvl="3" marL="1828800" algn="l">
              <a:lnSpc>
                <a:spcPct val="90000"/>
              </a:lnSpc>
              <a:spcBef>
                <a:spcPts val="500"/>
              </a:spcBef>
              <a:spcAft>
                <a:spcPts val="0"/>
              </a:spcAft>
              <a:buClr>
                <a:srgbClr val="BE2727"/>
              </a:buClr>
              <a:buSzPts val="4000"/>
              <a:buChar char="•"/>
              <a:defRPr b="1" sz="4000">
                <a:solidFill>
                  <a:srgbClr val="BE2727"/>
                </a:solidFill>
              </a:defRPr>
            </a:lvl4pPr>
            <a:lvl5pPr indent="-482600" lvl="4" marL="2286000" algn="l">
              <a:lnSpc>
                <a:spcPct val="90000"/>
              </a:lnSpc>
              <a:spcBef>
                <a:spcPts val="500"/>
              </a:spcBef>
              <a:spcAft>
                <a:spcPts val="0"/>
              </a:spcAft>
              <a:buClr>
                <a:srgbClr val="BE2727"/>
              </a:buClr>
              <a:buSzPts val="4000"/>
              <a:buChar char="•"/>
              <a:defRPr b="1" sz="4000">
                <a:solidFill>
                  <a:srgbClr val="BE2727"/>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8" type="body"/>
          </p:nvPr>
        </p:nvSpPr>
        <p:spPr>
          <a:xfrm>
            <a:off x="8448502" y="4478213"/>
            <a:ext cx="2733675" cy="557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BE2727"/>
              </a:buClr>
              <a:buSzPts val="2000"/>
              <a:buFont typeface="Montserrat"/>
              <a:buNone/>
              <a:defRPr b="1" sz="2000">
                <a:solidFill>
                  <a:srgbClr val="BE2727"/>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9" type="body"/>
          </p:nvPr>
        </p:nvSpPr>
        <p:spPr>
          <a:xfrm>
            <a:off x="3516283" y="3284445"/>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13" type="body"/>
          </p:nvPr>
        </p:nvSpPr>
        <p:spPr>
          <a:xfrm>
            <a:off x="3516283" y="4874231"/>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4" type="body"/>
          </p:nvPr>
        </p:nvSpPr>
        <p:spPr>
          <a:xfrm>
            <a:off x="8448501" y="3284444"/>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5" type="body"/>
          </p:nvPr>
        </p:nvSpPr>
        <p:spPr>
          <a:xfrm>
            <a:off x="8448500" y="4893727"/>
            <a:ext cx="2733675" cy="54057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400"/>
              <a:buFont typeface="Montserrat"/>
              <a:buNone/>
              <a:defRPr sz="1400">
                <a:solidFill>
                  <a:srgbClr val="171616"/>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cap="flat" cmpd="sng" w="9525">
            <a:solidFill>
              <a:srgbClr val="C6C5C5"/>
            </a:solidFill>
            <a:prstDash val="dot"/>
            <a:round/>
            <a:headEnd len="sm" w="sm" type="none"/>
            <a:tailEnd len="sm" w="sm" type="none"/>
          </a:ln>
        </p:spPr>
      </p:cxnSp>
      <p:sp>
        <p:nvSpPr>
          <p:cNvPr id="165" name="Google Shape;165;g128e061f2de_0_109"/>
          <p:cNvSpPr txBox="1"/>
          <p:nvPr>
            <p:ph type="title"/>
          </p:nvPr>
        </p:nvSpPr>
        <p:spPr>
          <a:xfrm>
            <a:off x="415600" y="284933"/>
            <a:ext cx="11360700" cy="620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cxnSp>
        <p:nvCxnSpPr>
          <p:cNvPr id="166" name="Google Shape;166;g128e061f2de_0_109"/>
          <p:cNvCxnSpPr/>
          <p:nvPr/>
        </p:nvCxnSpPr>
        <p:spPr>
          <a:xfrm>
            <a:off x="575800" y="1002333"/>
            <a:ext cx="11040300" cy="0"/>
          </a:xfrm>
          <a:prstGeom prst="straightConnector1">
            <a:avLst/>
          </a:prstGeom>
          <a:noFill/>
          <a:ln cap="flat" cmpd="sng" w="9525">
            <a:solidFill>
              <a:srgbClr val="C6C5C5"/>
            </a:solidFill>
            <a:prstDash val="dot"/>
            <a:round/>
            <a:headEnd len="sm" w="sm" type="none"/>
            <a:tailEnd len="sm" w="sm" type="none"/>
          </a:ln>
        </p:spPr>
      </p:cxnSp>
      <p:sp>
        <p:nvSpPr>
          <p:cNvPr id="167" name="Google Shape;167;g128e061f2de_0_109">
            <a:hlinkClick action="ppaction://hlinkshowjump?jump=previousslide"/>
          </p:cNvPr>
          <p:cNvSpPr/>
          <p:nvPr/>
        </p:nvSpPr>
        <p:spPr>
          <a:xfrm rot="2700000">
            <a:off x="11348840" y="6420393"/>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9" name="Google Shape;169;g128e061f2de_0_109">
            <a:hlinkClick action="ppaction://hlinkshowjump?jump=nextslide"/>
          </p:cNvPr>
          <p:cNvSpPr/>
          <p:nvPr/>
        </p:nvSpPr>
        <p:spPr>
          <a:xfrm rot="-8100000">
            <a:off x="11508840" y="6420194"/>
            <a:ext cx="113279" cy="113279"/>
          </a:xfrm>
          <a:prstGeom prst="rtTriangle">
            <a:avLst/>
          </a:prstGeom>
          <a:solidFill>
            <a:srgbClr val="C6C5C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0" name="Google Shape;170;g128e061f2de_0_109"/>
          <p:cNvSpPr txBox="1"/>
          <p:nvPr>
            <p:ph idx="12" type="sldNum"/>
          </p:nvPr>
        </p:nvSpPr>
        <p:spPr>
          <a:xfrm>
            <a:off x="579067" y="6315167"/>
            <a:ext cx="506400" cy="232800"/>
          </a:xfrm>
          <a:prstGeom prst="rect">
            <a:avLst/>
          </a:prstGeom>
          <a:noFill/>
          <a:ln>
            <a:noFill/>
          </a:ln>
        </p:spPr>
        <p:txBody>
          <a:bodyPr anchorCtr="0" anchor="ctr" bIns="121900" lIns="121900" spcFirstLastPara="1" rIns="121900" wrap="square" tIns="1219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C6C5C5"/>
                </a:solidFill>
                <a:latin typeface="Arial"/>
                <a:ea typeface="Arial"/>
                <a:cs typeface="Arial"/>
                <a:sym typeface="Arial"/>
              </a:rPr>
              <a:t>www.companyname.com</a:t>
            </a:r>
            <a:endParaRPr b="0" i="0" sz="1200" u="none" cap="none" strike="noStrike">
              <a:solidFill>
                <a:srgbClr val="C6C5C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5"/>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 name="Google Shape;42;p45"/>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43" name="Google Shape;43;p45"/>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44" name="Google Shape;44;p45"/>
          <p:cNvSpPr txBox="1"/>
          <p:nvPr>
            <p:ph idx="12" type="sldNum"/>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45"/>
          <p:cNvSpPr txBox="1"/>
          <p:nvPr>
            <p:ph idx="1" type="body"/>
          </p:nvPr>
        </p:nvSpPr>
        <p:spPr>
          <a:xfrm>
            <a:off x="838200" y="1680599"/>
            <a:ext cx="10641676" cy="5040876"/>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Courier New"/>
              <a:buChar char="o"/>
              <a:defRPr sz="1600"/>
            </a:lvl2pPr>
            <a:lvl3pPr indent="-330200" lvl="2" marL="1371600" algn="l">
              <a:lnSpc>
                <a:spcPct val="90000"/>
              </a:lnSpc>
              <a:spcBef>
                <a:spcPts val="500"/>
              </a:spcBef>
              <a:spcAft>
                <a:spcPts val="0"/>
              </a:spcAft>
              <a:buClr>
                <a:srgbClr val="C00000"/>
              </a:buClr>
              <a:buSzPts val="1600"/>
              <a:buChar char="•"/>
              <a:defRPr sz="1600"/>
            </a:lvl3pPr>
            <a:lvl4pPr indent="-330200" lvl="3" marL="1828800" algn="l">
              <a:lnSpc>
                <a:spcPct val="90000"/>
              </a:lnSpc>
              <a:spcBef>
                <a:spcPts val="500"/>
              </a:spcBef>
              <a:spcAft>
                <a:spcPts val="0"/>
              </a:spcAft>
              <a:buClr>
                <a:srgbClr val="C00000"/>
              </a:buClr>
              <a:buSzPts val="1600"/>
              <a:buChar char="•"/>
              <a:defRPr sz="1600"/>
            </a:lvl4pPr>
            <a:lvl5pPr indent="-330200" lvl="4" marL="2286000" algn="l">
              <a:lnSpc>
                <a:spcPct val="90000"/>
              </a:lnSpc>
              <a:spcBef>
                <a:spcPts val="500"/>
              </a:spcBef>
              <a:spcAft>
                <a:spcPts val="0"/>
              </a:spcAft>
              <a:buClr>
                <a:srgbClr val="C00000"/>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6" name="Google Shape;46;p45"/>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7" name="Shape 47"/>
        <p:cNvGrpSpPr/>
        <p:nvPr/>
      </p:nvGrpSpPr>
      <p:grpSpPr>
        <a:xfrm>
          <a:off x="0" y="0"/>
          <a:ext cx="0" cy="0"/>
          <a:chOff x="0" y="0"/>
          <a:chExt cx="0" cy="0"/>
        </a:xfrm>
      </p:grpSpPr>
      <p:pic>
        <p:nvPicPr>
          <p:cNvPr id="48" name="Google Shape;48;p30"/>
          <p:cNvPicPr preferRelativeResize="0"/>
          <p:nvPr/>
        </p:nvPicPr>
        <p:blipFill rotWithShape="1">
          <a:blip r:embed="rId2">
            <a:alphaModFix/>
          </a:blip>
          <a:srcRect b="0" l="0" r="0" t="0"/>
          <a:stretch/>
        </p:blipFill>
        <p:spPr>
          <a:xfrm>
            <a:off x="-211667" y="-83672"/>
            <a:ext cx="12640676" cy="7017872"/>
          </a:xfrm>
          <a:prstGeom prst="rect">
            <a:avLst/>
          </a:prstGeom>
          <a:noFill/>
          <a:ln>
            <a:noFill/>
          </a:ln>
        </p:spPr>
      </p:pic>
      <p:sp>
        <p:nvSpPr>
          <p:cNvPr id="49" name="Google Shape;49;p30"/>
          <p:cNvSpPr txBox="1"/>
          <p:nvPr>
            <p:ph type="ctrTitle"/>
          </p:nvPr>
        </p:nvSpPr>
        <p:spPr>
          <a:xfrm>
            <a:off x="279991" y="3969209"/>
            <a:ext cx="9144000" cy="14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 type="subTitle"/>
          </p:nvPr>
        </p:nvSpPr>
        <p:spPr>
          <a:xfrm>
            <a:off x="279991" y="5433627"/>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1" name="Google Shape;51;p30"/>
          <p:cNvPicPr preferRelativeResize="0"/>
          <p:nvPr/>
        </p:nvPicPr>
        <p:blipFill rotWithShape="1">
          <a:blip r:embed="rId3">
            <a:alphaModFix/>
          </a:blip>
          <a:srcRect b="0" l="0" r="0" t="0"/>
          <a:stretch/>
        </p:blipFill>
        <p:spPr>
          <a:xfrm>
            <a:off x="9242381" y="-123349"/>
            <a:ext cx="7133810" cy="7097226"/>
          </a:xfrm>
          <a:prstGeom prst="rect">
            <a:avLst/>
          </a:prstGeom>
          <a:noFill/>
          <a:ln>
            <a:noFill/>
          </a:ln>
        </p:spPr>
      </p:pic>
      <p:pic>
        <p:nvPicPr>
          <p:cNvPr id="52" name="Google Shape;52;p30"/>
          <p:cNvPicPr preferRelativeResize="0"/>
          <p:nvPr/>
        </p:nvPicPr>
        <p:blipFill rotWithShape="1">
          <a:blip r:embed="rId4">
            <a:alphaModFix/>
          </a:blip>
          <a:srcRect b="0" l="0" r="0" t="0"/>
          <a:stretch/>
        </p:blipFill>
        <p:spPr>
          <a:xfrm>
            <a:off x="280000" y="322051"/>
            <a:ext cx="3225201" cy="1573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3" name="Shape 53"/>
        <p:cNvGrpSpPr/>
        <p:nvPr/>
      </p:nvGrpSpPr>
      <p:grpSpPr>
        <a:xfrm>
          <a:off x="0" y="0"/>
          <a:ext cx="0" cy="0"/>
          <a:chOff x="0" y="0"/>
          <a:chExt cx="0" cy="0"/>
        </a:xfrm>
      </p:grpSpPr>
      <p:sp>
        <p:nvSpPr>
          <p:cNvPr id="54" name="Google Shape;54;p38"/>
          <p:cNvSpPr txBox="1"/>
          <p:nvPr>
            <p:ph idx="1" type="body"/>
          </p:nvPr>
        </p:nvSpPr>
        <p:spPr>
          <a:xfrm>
            <a:off x="742507" y="1978428"/>
            <a:ext cx="5181600" cy="4019651"/>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38"/>
          <p:cNvPicPr preferRelativeResize="0"/>
          <p:nvPr/>
        </p:nvPicPr>
        <p:blipFill rotWithShape="1">
          <a:blip r:embed="rId2">
            <a:alphaModFix/>
          </a:blip>
          <a:srcRect b="0" l="0" r="0" t="0"/>
          <a:stretch/>
        </p:blipFill>
        <p:spPr>
          <a:xfrm>
            <a:off x="11087100" y="5837237"/>
            <a:ext cx="1104900" cy="1038225"/>
          </a:xfrm>
          <a:prstGeom prst="rect">
            <a:avLst/>
          </a:prstGeom>
          <a:noFill/>
          <a:ln>
            <a:noFill/>
          </a:ln>
        </p:spPr>
      </p:pic>
      <p:pic>
        <p:nvPicPr>
          <p:cNvPr id="56" name="Google Shape;56;p38"/>
          <p:cNvPicPr preferRelativeResize="0"/>
          <p:nvPr/>
        </p:nvPicPr>
        <p:blipFill rotWithShape="1">
          <a:blip r:embed="rId3">
            <a:alphaModFix/>
          </a:blip>
          <a:srcRect b="0" l="0" r="0" t="0"/>
          <a:stretch/>
        </p:blipFill>
        <p:spPr>
          <a:xfrm>
            <a:off x="838200" y="0"/>
            <a:ext cx="2860964" cy="315884"/>
          </a:xfrm>
          <a:prstGeom prst="rect">
            <a:avLst/>
          </a:prstGeom>
          <a:noFill/>
          <a:ln>
            <a:noFill/>
          </a:ln>
        </p:spPr>
      </p:pic>
      <p:sp>
        <p:nvSpPr>
          <p:cNvPr id="57" name="Google Shape;57;p38"/>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58" name="Google Shape;58;p38"/>
          <p:cNvSpPr txBox="1"/>
          <p:nvPr>
            <p:ph idx="2" type="body"/>
          </p:nvPr>
        </p:nvSpPr>
        <p:spPr>
          <a:xfrm>
            <a:off x="6267893" y="1978428"/>
            <a:ext cx="5181600" cy="4019652"/>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000"/>
              </a:spcBef>
              <a:spcAft>
                <a:spcPts val="0"/>
              </a:spcAft>
              <a:buClr>
                <a:srgbClr val="C00000"/>
              </a:buClr>
              <a:buSzPts val="2560"/>
              <a:buFont typeface="Arial"/>
              <a:buChar char="•"/>
              <a:defRPr sz="1600"/>
            </a:lvl1pPr>
            <a:lvl2pPr indent="-310896" lvl="1" marL="914400" algn="l">
              <a:lnSpc>
                <a:spcPct val="90000"/>
              </a:lnSpc>
              <a:spcBef>
                <a:spcPts val="500"/>
              </a:spcBef>
              <a:spcAft>
                <a:spcPts val="0"/>
              </a:spcAft>
              <a:buClr>
                <a:srgbClr val="C00000"/>
              </a:buClr>
              <a:buSzPts val="1296"/>
              <a:buFont typeface="Arial"/>
              <a:buChar char="•"/>
              <a:defRPr sz="1600"/>
            </a:lvl2pPr>
            <a:lvl3pPr indent="-330200" lvl="2" marL="1371600" algn="l">
              <a:lnSpc>
                <a:spcPct val="90000"/>
              </a:lnSpc>
              <a:spcBef>
                <a:spcPts val="500"/>
              </a:spcBef>
              <a:spcAft>
                <a:spcPts val="0"/>
              </a:spcAft>
              <a:buClr>
                <a:srgbClr val="C00000"/>
              </a:buClr>
              <a:buSzPts val="1600"/>
              <a:buFont typeface="Arial"/>
              <a:buChar char="•"/>
              <a:defRPr sz="1600"/>
            </a:lvl3pPr>
            <a:lvl4pPr indent="-330200" lvl="3" marL="1828800" algn="l">
              <a:lnSpc>
                <a:spcPct val="90000"/>
              </a:lnSpc>
              <a:spcBef>
                <a:spcPts val="500"/>
              </a:spcBef>
              <a:spcAft>
                <a:spcPts val="0"/>
              </a:spcAft>
              <a:buClr>
                <a:srgbClr val="C00000"/>
              </a:buClr>
              <a:buSzPts val="1600"/>
              <a:buFont typeface="Arial"/>
              <a:buChar char="•"/>
              <a:defRPr sz="1600"/>
            </a:lvl4pPr>
            <a:lvl5pPr indent="-330200" lvl="4" marL="2286000" algn="l">
              <a:lnSpc>
                <a:spcPct val="90000"/>
              </a:lnSpc>
              <a:spcBef>
                <a:spcPts val="500"/>
              </a:spcBef>
              <a:spcAft>
                <a:spcPts val="0"/>
              </a:spcAft>
              <a:buClr>
                <a:srgbClr val="C00000"/>
              </a:buClr>
              <a:buSzPts val="1600"/>
              <a:buFont typeface="Arial"/>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38"/>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1" name="Shape 61"/>
        <p:cNvGrpSpPr/>
        <p:nvPr/>
      </p:nvGrpSpPr>
      <p:grpSpPr>
        <a:xfrm>
          <a:off x="0" y="0"/>
          <a:ext cx="0" cy="0"/>
          <a:chOff x="0" y="0"/>
          <a:chExt cx="0" cy="0"/>
        </a:xfrm>
      </p:grpSpPr>
      <p:sp>
        <p:nvSpPr>
          <p:cNvPr id="62" name="Google Shape;62;p35"/>
          <p:cNvSpPr txBox="1"/>
          <p:nvPr>
            <p:ph type="title"/>
          </p:nvPr>
        </p:nvSpPr>
        <p:spPr>
          <a:xfrm>
            <a:off x="1974966" y="2521987"/>
            <a:ext cx="8076353"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C00000"/>
              </a:buClr>
              <a:buSzPts val="6000"/>
              <a:buFont typeface="Montserrat Black"/>
              <a:buNone/>
              <a:defRPr b="1" sz="6000">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3" name="Google Shape;63;p35"/>
          <p:cNvPicPr preferRelativeResize="0"/>
          <p:nvPr/>
        </p:nvPicPr>
        <p:blipFill rotWithShape="1">
          <a:blip r:embed="rId2">
            <a:alphaModFix/>
          </a:blip>
          <a:srcRect b="0" l="0" r="0" t="0"/>
          <a:stretch/>
        </p:blipFill>
        <p:spPr>
          <a:xfrm>
            <a:off x="559185" y="0"/>
            <a:ext cx="2860964" cy="315884"/>
          </a:xfrm>
          <a:prstGeom prst="rect">
            <a:avLst/>
          </a:prstGeom>
          <a:noFill/>
          <a:ln>
            <a:noFill/>
          </a:ln>
        </p:spPr>
      </p:pic>
      <p:sp>
        <p:nvSpPr>
          <p:cNvPr id="64" name="Google Shape;64;p35"/>
          <p:cNvSpPr txBox="1"/>
          <p:nvPr>
            <p:ph idx="1" type="body"/>
          </p:nvPr>
        </p:nvSpPr>
        <p:spPr>
          <a:xfrm>
            <a:off x="1989667" y="3847550"/>
            <a:ext cx="8076353" cy="381158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3200"/>
              <a:buNone/>
              <a:defRPr sz="3200">
                <a:solidFill>
                  <a:srgbClr val="3F3F3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p:nvPr/>
        </p:nvSpPr>
        <p:spPr>
          <a:xfrm rot="10800000">
            <a:off x="5289935" y="1559948"/>
            <a:ext cx="1446414" cy="831272"/>
          </a:xfrm>
          <a:prstGeom prst="triangle">
            <a:avLst>
              <a:gd fmla="val 50000" name="adj"/>
            </a:avLst>
          </a:prstGeom>
          <a:solidFill>
            <a:srgbClr val="BE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66" name="Google Shape;66;p35"/>
          <p:cNvPicPr preferRelativeResize="0"/>
          <p:nvPr/>
        </p:nvPicPr>
        <p:blipFill rotWithShape="1">
          <a:blip r:embed="rId3">
            <a:alphaModFix/>
          </a:blip>
          <a:srcRect b="0" l="0" r="0" t="0"/>
          <a:stretch/>
        </p:blipFill>
        <p:spPr>
          <a:xfrm>
            <a:off x="5142013" y="5255650"/>
            <a:ext cx="2040576" cy="9953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7" name="Shape 67"/>
        <p:cNvGrpSpPr/>
        <p:nvPr/>
      </p:nvGrpSpPr>
      <p:grpSpPr>
        <a:xfrm>
          <a:off x="0" y="0"/>
          <a:ext cx="0" cy="0"/>
          <a:chOff x="0" y="0"/>
          <a:chExt cx="0" cy="0"/>
        </a:xfrm>
      </p:grpSpPr>
      <p:pic>
        <p:nvPicPr>
          <p:cNvPr id="68" name="Google Shape;68;p36"/>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69" name="Google Shape;69;p36"/>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0" name="Google Shape;70;p36"/>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1" name="Google Shape;71;p36"/>
          <p:cNvSpPr txBox="1"/>
          <p:nvPr>
            <p:ph type="title"/>
          </p:nvPr>
        </p:nvSpPr>
        <p:spPr>
          <a:xfrm>
            <a:off x="838200" y="509145"/>
            <a:ext cx="8463742" cy="945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E2727"/>
              </a:buClr>
              <a:buSzPts val="2800"/>
              <a:buFont typeface="Montserrat ExtraBold"/>
              <a:buNone/>
              <a:defRPr b="1" sz="2800">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2" name="Google Shape;72;p36"/>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spTree>
      <p:nvGrpSpPr>
        <p:cNvPr id="73" name="Shape 73"/>
        <p:cNvGrpSpPr/>
        <p:nvPr/>
      </p:nvGrpSpPr>
      <p:grpSpPr>
        <a:xfrm>
          <a:off x="0" y="0"/>
          <a:ext cx="0" cy="0"/>
          <a:chOff x="0" y="0"/>
          <a:chExt cx="0" cy="0"/>
        </a:xfrm>
      </p:grpSpPr>
      <p:sp>
        <p:nvSpPr>
          <p:cNvPr id="74" name="Google Shape;74;p37"/>
          <p:cNvSpPr txBox="1"/>
          <p:nvPr>
            <p:ph idx="1" type="body"/>
          </p:nvPr>
        </p:nvSpPr>
        <p:spPr>
          <a:xfrm>
            <a:off x="3818313" y="3901864"/>
            <a:ext cx="4555374"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200"/>
              <a:buNone/>
              <a:defRPr sz="12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5" name="Google Shape;75;p37"/>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76" name="Google Shape;76;p37"/>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77" name="Google Shape;77;p37"/>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78" name="Google Shape;78;p37"/>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3200"/>
              <a:buNone/>
              <a:defRPr b="0" sz="32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79" name="Google Shape;79;p37"/>
          <p:cNvPicPr preferRelativeResize="0"/>
          <p:nvPr/>
        </p:nvPicPr>
        <p:blipFill rotWithShape="1">
          <a:blip r:embed="rId2">
            <a:alphaModFix/>
          </a:blip>
          <a:srcRect b="0" l="0" r="0" t="0"/>
          <a:stretch/>
        </p:blipFill>
        <p:spPr>
          <a:xfrm flipH="1" rot="10800000">
            <a:off x="838200" y="3858704"/>
            <a:ext cx="2860964" cy="45719"/>
          </a:xfrm>
          <a:prstGeom prst="rect">
            <a:avLst/>
          </a:prstGeom>
          <a:noFill/>
          <a:ln>
            <a:noFill/>
          </a:ln>
        </p:spPr>
      </p:pic>
      <p:pic>
        <p:nvPicPr>
          <p:cNvPr id="80" name="Google Shape;80;p37"/>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81" name="Shape 81"/>
        <p:cNvGrpSpPr/>
        <p:nvPr/>
      </p:nvGrpSpPr>
      <p:grpSpPr>
        <a:xfrm>
          <a:off x="0" y="0"/>
          <a:ext cx="0" cy="0"/>
          <a:chOff x="0" y="0"/>
          <a:chExt cx="0" cy="0"/>
        </a:xfrm>
      </p:grpSpPr>
      <p:sp>
        <p:nvSpPr>
          <p:cNvPr id="82" name="Google Shape;82;p39"/>
          <p:cNvSpPr txBox="1"/>
          <p:nvPr>
            <p:ph idx="1" type="body"/>
          </p:nvPr>
        </p:nvSpPr>
        <p:spPr>
          <a:xfrm>
            <a:off x="746918" y="3882043"/>
            <a:ext cx="3816769" cy="21696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1600"/>
              <a:buNone/>
              <a:defRPr sz="16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3" name="Google Shape;83;p39"/>
          <p:cNvPicPr preferRelativeResize="0"/>
          <p:nvPr/>
        </p:nvPicPr>
        <p:blipFill rotWithShape="1">
          <a:blip r:embed="rId2">
            <a:alphaModFix/>
          </a:blip>
          <a:srcRect b="0" l="0" r="0" t="0"/>
          <a:stretch/>
        </p:blipFill>
        <p:spPr>
          <a:xfrm>
            <a:off x="838200" y="0"/>
            <a:ext cx="2860964" cy="315884"/>
          </a:xfrm>
          <a:prstGeom prst="rect">
            <a:avLst/>
          </a:prstGeom>
          <a:noFill/>
          <a:ln>
            <a:noFill/>
          </a:ln>
        </p:spPr>
      </p:pic>
      <p:pic>
        <p:nvPicPr>
          <p:cNvPr id="84" name="Google Shape;84;p39"/>
          <p:cNvPicPr preferRelativeResize="0"/>
          <p:nvPr/>
        </p:nvPicPr>
        <p:blipFill rotWithShape="1">
          <a:blip r:embed="rId3">
            <a:alphaModFix/>
          </a:blip>
          <a:srcRect b="0" l="0" r="0" t="0"/>
          <a:stretch/>
        </p:blipFill>
        <p:spPr>
          <a:xfrm>
            <a:off x="11087100" y="5837237"/>
            <a:ext cx="1104900" cy="1038225"/>
          </a:xfrm>
          <a:prstGeom prst="rect">
            <a:avLst/>
          </a:prstGeom>
          <a:noFill/>
          <a:ln>
            <a:noFill/>
          </a:ln>
        </p:spPr>
      </p:pic>
      <p:sp>
        <p:nvSpPr>
          <p:cNvPr id="85" name="Google Shape;85;p39"/>
          <p:cNvSpPr txBox="1"/>
          <p:nvPr/>
        </p:nvSpPr>
        <p:spPr>
          <a:xfrm>
            <a:off x="11546379" y="6356350"/>
            <a:ext cx="455814"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lt1"/>
                </a:solidFill>
                <a:latin typeface="Montserrat"/>
                <a:ea typeface="Montserrat"/>
                <a:cs typeface="Montserrat"/>
                <a:sym typeface="Montserrat"/>
              </a:rPr>
              <a:t>‹#›</a:t>
            </a:fld>
            <a:endParaRPr b="1" i="0" sz="1200" u="none" cap="none" strike="noStrike">
              <a:solidFill>
                <a:schemeClr val="lt1"/>
              </a:solidFill>
              <a:latin typeface="Montserrat"/>
              <a:ea typeface="Montserrat"/>
              <a:cs typeface="Montserrat"/>
              <a:sym typeface="Montserrat"/>
            </a:endParaRPr>
          </a:p>
        </p:txBody>
      </p:sp>
      <p:sp>
        <p:nvSpPr>
          <p:cNvPr id="86" name="Google Shape;86;p39"/>
          <p:cNvSpPr txBox="1"/>
          <p:nvPr>
            <p:ph idx="2" type="body"/>
          </p:nvPr>
        </p:nvSpPr>
        <p:spPr>
          <a:xfrm>
            <a:off x="803764" y="834017"/>
            <a:ext cx="2978527" cy="203089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C00000"/>
              </a:buClr>
              <a:buSzPts val="2800"/>
              <a:buNone/>
              <a:defRPr b="0" sz="2800">
                <a:solidFill>
                  <a:srgbClr val="C00000"/>
                </a:solidFill>
                <a:latin typeface="Montserrat ExtraBold"/>
                <a:ea typeface="Montserrat ExtraBold"/>
                <a:cs typeface="Montserrat ExtraBold"/>
                <a:sym typeface="Montserrat ExtraBold"/>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87" name="Google Shape;87;p39"/>
          <p:cNvPicPr preferRelativeResize="0"/>
          <p:nvPr/>
        </p:nvPicPr>
        <p:blipFill rotWithShape="1">
          <a:blip r:embed="rId4">
            <a:alphaModFix/>
          </a:blip>
          <a:srcRect b="0" l="0" r="0" t="0"/>
          <a:stretch/>
        </p:blipFill>
        <p:spPr>
          <a:xfrm>
            <a:off x="9898625" y="326475"/>
            <a:ext cx="1856773" cy="90572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2022 By Rikkei Academy - Rikkei Education - All rights reserved.</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b26f517d_0_1"/>
          <p:cNvSpPr txBox="1"/>
          <p:nvPr>
            <p:ph type="ctrTitle"/>
          </p:nvPr>
        </p:nvSpPr>
        <p:spPr>
          <a:xfrm>
            <a:off x="1697675" y="2660575"/>
            <a:ext cx="7671600" cy="947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4000"/>
              <a:buFont typeface="Montserrat ExtraBold"/>
              <a:buNone/>
            </a:pPr>
            <a:r>
              <a:rPr lang="en-US" sz="2800"/>
              <a:t>UI Framework + Thư viện tailwind CSS</a:t>
            </a:r>
            <a:endParaRPr sz="2800"/>
          </a:p>
        </p:txBody>
      </p:sp>
      <p:sp>
        <p:nvSpPr>
          <p:cNvPr id="177" name="Google Shape;177;g11bb26f517d_0_1"/>
          <p:cNvSpPr txBox="1"/>
          <p:nvPr>
            <p:ph idx="1" type="subTitle"/>
          </p:nvPr>
        </p:nvSpPr>
        <p:spPr>
          <a:xfrm>
            <a:off x="1697669" y="4071966"/>
            <a:ext cx="5041800" cy="360000"/>
          </a:xfrm>
          <a:prstGeom prst="rect">
            <a:avLst/>
          </a:prstGeom>
          <a:noFill/>
          <a:ln>
            <a:noFill/>
          </a:ln>
        </p:spPr>
        <p:txBody>
          <a:bodyPr anchorCtr="0" anchor="t" bIns="0" lIns="0" spcFirstLastPara="1" rIns="0" wrap="square" tIns="0">
            <a:noAutofit/>
          </a:bodyPr>
          <a:lstStyle/>
          <a:p>
            <a:pPr indent="-228600" lvl="0" marL="228600" rtl="0" algn="l">
              <a:lnSpc>
                <a:spcPct val="90000"/>
              </a:lnSpc>
              <a:spcBef>
                <a:spcPts val="0"/>
              </a:spcBef>
              <a:spcAft>
                <a:spcPts val="0"/>
              </a:spcAft>
              <a:buClr>
                <a:srgbClr val="595959"/>
              </a:buClr>
              <a:buSzPts val="1800"/>
              <a:buNone/>
            </a:pPr>
            <a:r>
              <a:rPr lang="en-US" sz="1800">
                <a:solidFill>
                  <a:srgbClr val="595959"/>
                </a:solidFill>
                <a:latin typeface="Montserrat"/>
                <a:ea typeface="Montserrat"/>
                <a:cs typeface="Montserrat"/>
                <a:sym typeface="Montserrat"/>
              </a:rPr>
              <a:t>Version: 4.0</a:t>
            </a:r>
            <a:endParaRPr/>
          </a:p>
        </p:txBody>
      </p:sp>
      <p:sp>
        <p:nvSpPr>
          <p:cNvPr id="178" name="Google Shape;178;g11bb26f517d_0_1"/>
          <p:cNvSpPr txBox="1"/>
          <p:nvPr>
            <p:ph idx="2" type="body"/>
          </p:nvPr>
        </p:nvSpPr>
        <p:spPr>
          <a:xfrm>
            <a:off x="1562200" y="1974300"/>
            <a:ext cx="8154600" cy="55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00000"/>
              </a:buClr>
              <a:buSzPts val="9600"/>
              <a:buNone/>
            </a:pPr>
            <a:r>
              <a:rPr lang="en-US" sz="2800"/>
              <a:t>SESSION 08:</a:t>
            </a:r>
            <a:endParaRPr sz="2800"/>
          </a:p>
        </p:txBody>
      </p:sp>
      <p:sp>
        <p:nvSpPr>
          <p:cNvPr id="179" name="Google Shape;179;g11bb26f517d_0_1"/>
          <p:cNvSpPr txBox="1"/>
          <p:nvPr/>
        </p:nvSpPr>
        <p:spPr>
          <a:xfrm>
            <a:off x="1697669" y="3664241"/>
            <a:ext cx="5041800" cy="360000"/>
          </a:xfrm>
          <a:prstGeom prst="rect">
            <a:avLst/>
          </a:prstGeom>
          <a:noFill/>
          <a:ln>
            <a:noFill/>
          </a:ln>
        </p:spPr>
        <p:txBody>
          <a:bodyPr anchorCtr="0" anchor="t" bIns="0" lIns="0" spcFirstLastPara="1" rIns="0" wrap="square" tIns="0">
            <a:noAutofit/>
          </a:bodyPr>
          <a:lstStyle/>
          <a:p>
            <a:pPr indent="-228600" lvl="0" marL="228600" marR="0" rtl="0" algn="l">
              <a:lnSpc>
                <a:spcPct val="90000"/>
              </a:lnSpc>
              <a:spcBef>
                <a:spcPts val="0"/>
              </a:spcBef>
              <a:spcAft>
                <a:spcPts val="0"/>
              </a:spcAft>
              <a:buClr>
                <a:srgbClr val="000000"/>
              </a:buClr>
              <a:buSzPts val="1800"/>
              <a:buFont typeface="Arial"/>
              <a:buNone/>
            </a:pPr>
            <a:r>
              <a:rPr b="0" i="0" lang="en-US" sz="1800" u="none" cap="none" strike="noStrike">
                <a:solidFill>
                  <a:srgbClr val="595959"/>
                </a:solidFill>
                <a:latin typeface="Montserrat"/>
                <a:ea typeface="Montserrat"/>
                <a:cs typeface="Montserrat"/>
                <a:sym typeface="Montserrat"/>
              </a:rPr>
              <a:t>Module: Training Program Preparation</a:t>
            </a:r>
            <a:endParaRPr b="0" i="0" sz="18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d813dbb33c_0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49" name="Google Shape;249;g1d813dbb33c_0_0"/>
          <p:cNvSpPr txBox="1"/>
          <p:nvPr>
            <p:ph idx="1" type="body"/>
          </p:nvPr>
        </p:nvSpPr>
        <p:spPr>
          <a:xfrm>
            <a:off x="838200" y="1542675"/>
            <a:ext cx="7717200" cy="45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Giới thiệu Material UI</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là một thư viện thành phần React nguồn mở triển khai Thiết kế Vật liệu của Google.</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là bộ sưu tập các thành phần dựng sẵn để sử dụng</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có thiết kế đẹp mắt và có một bộ tùy chọn tùy chỉnh giúp dễ dàng triển khai hệ thống thiết kế tùy chỉnh của riêng bạn trên các thành phần của chúng tôi.</a:t>
            </a:r>
            <a:endParaRPr sz="1800"/>
          </a:p>
        </p:txBody>
      </p:sp>
      <p:pic>
        <p:nvPicPr>
          <p:cNvPr id="250" name="Google Shape;250;g1d813dbb33c_0_0"/>
          <p:cNvPicPr preferRelativeResize="0"/>
          <p:nvPr/>
        </p:nvPicPr>
        <p:blipFill rotWithShape="1">
          <a:blip r:embed="rId3">
            <a:alphaModFix/>
          </a:blip>
          <a:srcRect b="0" l="0" r="0" t="0"/>
          <a:stretch/>
        </p:blipFill>
        <p:spPr>
          <a:xfrm>
            <a:off x="8486400" y="1611600"/>
            <a:ext cx="3265876" cy="3265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d813dbb33c_0_11"/>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57" name="Google Shape;257;g1d813dbb33c_0_11"/>
          <p:cNvSpPr txBox="1"/>
          <p:nvPr>
            <p:ph idx="1" type="body"/>
          </p:nvPr>
        </p:nvSpPr>
        <p:spPr>
          <a:xfrm>
            <a:off x="838200" y="1680600"/>
            <a:ext cx="10490700" cy="4597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Medium"/>
              <a:buChar char="●"/>
            </a:pPr>
            <a:r>
              <a:rPr lang="en-US" sz="1800"/>
              <a:t>Ưu điểm của Material UI</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là một thư viện thành phần React nguồn mở triển khai Thiết kế Vật liệu của Google.</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là bộ sưu tập các thành phần dựng sẵn để sử dụng</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Material UI có thiết kế đẹp mắt và có một bộ tùy chọn tùy chỉnh giúp dễ dàng triển khai hệ thống thiết kế tùy chỉnh của riêng bạn trên các thành phần của chúng tôi.</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062b6278bb_1_2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64" name="Google Shape;264;g2062b6278bb_1_20"/>
          <p:cNvSpPr txBox="1"/>
          <p:nvPr>
            <p:ph idx="1" type="body"/>
          </p:nvPr>
        </p:nvSpPr>
        <p:spPr>
          <a:xfrm>
            <a:off x="771350" y="1454750"/>
            <a:ext cx="10627800" cy="4147500"/>
          </a:xfrm>
          <a:prstGeom prst="rect">
            <a:avLst/>
          </a:prstGeom>
          <a:noFill/>
          <a:ln>
            <a:noFill/>
          </a:ln>
        </p:spPr>
        <p:txBody>
          <a:bodyPr anchorCtr="0" anchor="t" bIns="45700" lIns="91425" spcFirstLastPara="1" rIns="91425" wrap="square" tIns="45700">
            <a:normAutofit/>
          </a:bodyPr>
          <a:lstStyle/>
          <a:p>
            <a:pPr indent="-391160" lvl="0" marL="457200" rtl="0" algn="l">
              <a:lnSpc>
                <a:spcPct val="150000"/>
              </a:lnSpc>
              <a:spcBef>
                <a:spcPts val="1000"/>
              </a:spcBef>
              <a:spcAft>
                <a:spcPts val="0"/>
              </a:spcAft>
              <a:buSzPts val="2560"/>
              <a:buChar char="•"/>
            </a:pPr>
            <a:r>
              <a:rPr b="1" lang="en-US"/>
              <a:t>Cài đặt Material UI</a:t>
            </a:r>
            <a:endParaRPr b="1"/>
          </a:p>
          <a:p>
            <a:pPr indent="-310896" lvl="1" marL="914400" rtl="0" algn="l">
              <a:lnSpc>
                <a:spcPct val="150000"/>
              </a:lnSpc>
              <a:spcBef>
                <a:spcPts val="0"/>
              </a:spcBef>
              <a:spcAft>
                <a:spcPts val="0"/>
              </a:spcAft>
              <a:buSzPts val="1296"/>
              <a:buChar char="o"/>
            </a:pPr>
            <a:r>
              <a:rPr b="1" lang="en-US"/>
              <a:t>Cài đặt mặc định:</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npm</a:t>
            </a:r>
            <a:endParaRPr b="1"/>
          </a:p>
          <a:p>
            <a:pPr indent="0" lvl="0" marL="0" rtl="0" algn="l">
              <a:lnSpc>
                <a:spcPct val="150000"/>
              </a:lnSpc>
              <a:spcBef>
                <a:spcPts val="1000"/>
              </a:spcBef>
              <a:spcAft>
                <a:spcPts val="0"/>
              </a:spcAft>
              <a:buSzPts val="2560"/>
              <a:buNone/>
            </a:pPr>
            <a:r>
              <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yarn</a:t>
            </a:r>
            <a:endParaRPr/>
          </a:p>
        </p:txBody>
      </p:sp>
      <p:pic>
        <p:nvPicPr>
          <p:cNvPr id="265" name="Google Shape;265;g2062b6278bb_1_20"/>
          <p:cNvPicPr preferRelativeResize="0"/>
          <p:nvPr/>
        </p:nvPicPr>
        <p:blipFill rotWithShape="1">
          <a:blip r:embed="rId3">
            <a:alphaModFix/>
          </a:blip>
          <a:srcRect b="0" l="0" r="0" t="0"/>
          <a:stretch/>
        </p:blipFill>
        <p:spPr>
          <a:xfrm>
            <a:off x="4617900" y="2986575"/>
            <a:ext cx="6626700" cy="564775"/>
          </a:xfrm>
          <a:prstGeom prst="rect">
            <a:avLst/>
          </a:prstGeom>
          <a:noFill/>
          <a:ln>
            <a:noFill/>
          </a:ln>
        </p:spPr>
      </p:pic>
      <p:pic>
        <p:nvPicPr>
          <p:cNvPr id="266" name="Google Shape;266;g2062b6278bb_1_20"/>
          <p:cNvPicPr preferRelativeResize="0"/>
          <p:nvPr/>
        </p:nvPicPr>
        <p:blipFill rotWithShape="1">
          <a:blip r:embed="rId4">
            <a:alphaModFix/>
          </a:blip>
          <a:srcRect b="0" l="0" r="0" t="0"/>
          <a:stretch/>
        </p:blipFill>
        <p:spPr>
          <a:xfrm>
            <a:off x="4617900" y="4614825"/>
            <a:ext cx="6626700" cy="547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062b6278bb_1_2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73" name="Google Shape;273;g2062b6278bb_1_28"/>
          <p:cNvSpPr txBox="1"/>
          <p:nvPr>
            <p:ph idx="1" type="body"/>
          </p:nvPr>
        </p:nvSpPr>
        <p:spPr>
          <a:xfrm>
            <a:off x="838200" y="1680600"/>
            <a:ext cx="10490700" cy="4597800"/>
          </a:xfrm>
          <a:prstGeom prst="rect">
            <a:avLst/>
          </a:prstGeom>
          <a:noFill/>
          <a:ln>
            <a:noFill/>
          </a:ln>
        </p:spPr>
        <p:txBody>
          <a:bodyPr anchorCtr="0" anchor="t" bIns="45700" lIns="91425" spcFirstLastPara="1" rIns="91425" wrap="square" tIns="45700">
            <a:normAutofit/>
          </a:bodyPr>
          <a:lstStyle/>
          <a:p>
            <a:pPr indent="-391160" lvl="0" marL="457200" rtl="0" algn="l">
              <a:lnSpc>
                <a:spcPct val="150000"/>
              </a:lnSpc>
              <a:spcBef>
                <a:spcPts val="1000"/>
              </a:spcBef>
              <a:spcAft>
                <a:spcPts val="0"/>
              </a:spcAft>
              <a:buSzPts val="2560"/>
              <a:buChar char="•"/>
            </a:pPr>
            <a:r>
              <a:rPr b="1" lang="en-US"/>
              <a:t>Cài đặt Material UI</a:t>
            </a:r>
            <a:endParaRPr b="1"/>
          </a:p>
          <a:p>
            <a:pPr indent="-310896" lvl="1" marL="914400" rtl="0" algn="l">
              <a:lnSpc>
                <a:spcPct val="150000"/>
              </a:lnSpc>
              <a:spcBef>
                <a:spcPts val="0"/>
              </a:spcBef>
              <a:spcAft>
                <a:spcPts val="0"/>
              </a:spcAft>
              <a:buSzPts val="1296"/>
              <a:buChar char="o"/>
            </a:pPr>
            <a:r>
              <a:rPr b="1" lang="en-US"/>
              <a:t>Cài đặt styled-components:</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npm</a:t>
            </a:r>
            <a:endParaRPr b="1"/>
          </a:p>
          <a:p>
            <a:pPr indent="0" lvl="0" marL="0" rtl="0" algn="l">
              <a:lnSpc>
                <a:spcPct val="150000"/>
              </a:lnSpc>
              <a:spcBef>
                <a:spcPts val="1000"/>
              </a:spcBef>
              <a:spcAft>
                <a:spcPts val="0"/>
              </a:spcAft>
              <a:buSzPts val="2560"/>
              <a:buNone/>
            </a:pPr>
            <a:r>
              <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yarn</a:t>
            </a:r>
            <a:endParaRPr/>
          </a:p>
        </p:txBody>
      </p:sp>
      <p:pic>
        <p:nvPicPr>
          <p:cNvPr id="274" name="Google Shape;274;g2062b6278bb_1_28"/>
          <p:cNvPicPr preferRelativeResize="0"/>
          <p:nvPr/>
        </p:nvPicPr>
        <p:blipFill rotWithShape="1">
          <a:blip r:embed="rId3">
            <a:alphaModFix/>
          </a:blip>
          <a:srcRect b="0" l="0" r="0" t="0"/>
          <a:stretch/>
        </p:blipFill>
        <p:spPr>
          <a:xfrm>
            <a:off x="5434863" y="3091500"/>
            <a:ext cx="5884063" cy="454800"/>
          </a:xfrm>
          <a:prstGeom prst="rect">
            <a:avLst/>
          </a:prstGeom>
          <a:noFill/>
          <a:ln>
            <a:noFill/>
          </a:ln>
        </p:spPr>
      </p:pic>
      <p:pic>
        <p:nvPicPr>
          <p:cNvPr id="275" name="Google Shape;275;g2062b6278bb_1_28"/>
          <p:cNvPicPr preferRelativeResize="0"/>
          <p:nvPr/>
        </p:nvPicPr>
        <p:blipFill rotWithShape="1">
          <a:blip r:embed="rId4">
            <a:alphaModFix/>
          </a:blip>
          <a:srcRect b="0" l="0" r="0" t="0"/>
          <a:stretch/>
        </p:blipFill>
        <p:spPr>
          <a:xfrm>
            <a:off x="5434875" y="4485175"/>
            <a:ext cx="5884050" cy="5212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062b6278bb_1_39"/>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82" name="Google Shape;282;g2062b6278bb_1_39"/>
          <p:cNvSpPr txBox="1"/>
          <p:nvPr>
            <p:ph idx="1" type="body"/>
          </p:nvPr>
        </p:nvSpPr>
        <p:spPr>
          <a:xfrm>
            <a:off x="838200" y="1680600"/>
            <a:ext cx="10490700" cy="4597800"/>
          </a:xfrm>
          <a:prstGeom prst="rect">
            <a:avLst/>
          </a:prstGeom>
          <a:noFill/>
          <a:ln>
            <a:noFill/>
          </a:ln>
        </p:spPr>
        <p:txBody>
          <a:bodyPr anchorCtr="0" anchor="t" bIns="45700" lIns="91425" spcFirstLastPara="1" rIns="91425" wrap="square" tIns="45700">
            <a:normAutofit/>
          </a:bodyPr>
          <a:lstStyle/>
          <a:p>
            <a:pPr indent="-391160" lvl="0" marL="457200" rtl="0" algn="l">
              <a:lnSpc>
                <a:spcPct val="150000"/>
              </a:lnSpc>
              <a:spcBef>
                <a:spcPts val="1000"/>
              </a:spcBef>
              <a:spcAft>
                <a:spcPts val="0"/>
              </a:spcAft>
              <a:buSzPts val="2560"/>
              <a:buChar char="•"/>
            </a:pPr>
            <a:r>
              <a:rPr b="1" lang="en-US"/>
              <a:t>Cài đặt Material UI</a:t>
            </a:r>
            <a:endParaRPr b="1"/>
          </a:p>
          <a:p>
            <a:pPr indent="-310896" lvl="1" marL="914400" rtl="0" algn="l">
              <a:lnSpc>
                <a:spcPct val="150000"/>
              </a:lnSpc>
              <a:spcBef>
                <a:spcPts val="0"/>
              </a:spcBef>
              <a:spcAft>
                <a:spcPts val="0"/>
              </a:spcAft>
              <a:buSzPts val="1296"/>
              <a:buChar char="o"/>
            </a:pPr>
            <a:r>
              <a:rPr b="1" lang="en-US"/>
              <a:t>Cài đặt phông chữ roboto</a:t>
            </a:r>
            <a:endParaRPr b="1"/>
          </a:p>
          <a:p>
            <a:pPr indent="-310896" lvl="1" marL="914400" rtl="0" algn="l">
              <a:lnSpc>
                <a:spcPct val="150000"/>
              </a:lnSpc>
              <a:spcBef>
                <a:spcPts val="0"/>
              </a:spcBef>
              <a:spcAft>
                <a:spcPts val="0"/>
              </a:spcAft>
              <a:buSzPts val="1296"/>
              <a:buChar char="o"/>
            </a:pPr>
            <a:r>
              <a:rPr b="1" lang="en-US"/>
              <a:t>MUI được thiết kế để sử dụng phông chữ Roboto theo mặc định:</a:t>
            </a:r>
            <a:endParaRPr b="1"/>
          </a:p>
          <a:p>
            <a:pPr indent="0" lvl="0" marL="91440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npm</a:t>
            </a:r>
            <a:endParaRPr b="1"/>
          </a:p>
          <a:p>
            <a:pPr indent="0" lvl="0" marL="0" rtl="0" algn="l">
              <a:lnSpc>
                <a:spcPct val="150000"/>
              </a:lnSpc>
              <a:spcBef>
                <a:spcPts val="1000"/>
              </a:spcBef>
              <a:spcAft>
                <a:spcPts val="0"/>
              </a:spcAft>
              <a:buSzPts val="2560"/>
              <a:buNone/>
            </a:pPr>
            <a:r>
              <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yarn</a:t>
            </a:r>
            <a:endParaRPr/>
          </a:p>
        </p:txBody>
      </p:sp>
      <p:pic>
        <p:nvPicPr>
          <p:cNvPr id="283" name="Google Shape;283;g2062b6278bb_1_39"/>
          <p:cNvPicPr preferRelativeResize="0"/>
          <p:nvPr/>
        </p:nvPicPr>
        <p:blipFill rotWithShape="1">
          <a:blip r:embed="rId3">
            <a:alphaModFix/>
          </a:blip>
          <a:srcRect b="0" l="0" r="0" t="0"/>
          <a:stretch/>
        </p:blipFill>
        <p:spPr>
          <a:xfrm>
            <a:off x="5754700" y="3381275"/>
            <a:ext cx="4157525" cy="758375"/>
          </a:xfrm>
          <a:prstGeom prst="rect">
            <a:avLst/>
          </a:prstGeom>
          <a:noFill/>
          <a:ln>
            <a:noFill/>
          </a:ln>
        </p:spPr>
      </p:pic>
      <p:pic>
        <p:nvPicPr>
          <p:cNvPr id="284" name="Google Shape;284;g2062b6278bb_1_39"/>
          <p:cNvPicPr preferRelativeResize="0"/>
          <p:nvPr/>
        </p:nvPicPr>
        <p:blipFill rotWithShape="1">
          <a:blip r:embed="rId4">
            <a:alphaModFix/>
          </a:blip>
          <a:srcRect b="0" l="0" r="0" t="0"/>
          <a:stretch/>
        </p:blipFill>
        <p:spPr>
          <a:xfrm>
            <a:off x="5754700" y="4705950"/>
            <a:ext cx="4288875" cy="88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062b6278bb_1_5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4. Material UI</a:t>
            </a:r>
            <a:endParaRPr/>
          </a:p>
        </p:txBody>
      </p:sp>
      <p:sp>
        <p:nvSpPr>
          <p:cNvPr id="291" name="Google Shape;291;g2062b6278bb_1_50"/>
          <p:cNvSpPr txBox="1"/>
          <p:nvPr>
            <p:ph idx="1" type="body"/>
          </p:nvPr>
        </p:nvSpPr>
        <p:spPr>
          <a:xfrm>
            <a:off x="838200" y="1680600"/>
            <a:ext cx="10490700" cy="4597800"/>
          </a:xfrm>
          <a:prstGeom prst="rect">
            <a:avLst/>
          </a:prstGeom>
          <a:noFill/>
          <a:ln>
            <a:noFill/>
          </a:ln>
        </p:spPr>
        <p:txBody>
          <a:bodyPr anchorCtr="0" anchor="t" bIns="45700" lIns="91425" spcFirstLastPara="1" rIns="91425" wrap="square" tIns="45700">
            <a:normAutofit/>
          </a:bodyPr>
          <a:lstStyle/>
          <a:p>
            <a:pPr indent="-391160" lvl="0" marL="457200" rtl="0" algn="l">
              <a:lnSpc>
                <a:spcPct val="150000"/>
              </a:lnSpc>
              <a:spcBef>
                <a:spcPts val="1000"/>
              </a:spcBef>
              <a:spcAft>
                <a:spcPts val="0"/>
              </a:spcAft>
              <a:buSzPts val="2560"/>
              <a:buChar char="•"/>
            </a:pPr>
            <a:r>
              <a:rPr b="1" lang="en-US"/>
              <a:t>Cài đặt Material UI</a:t>
            </a:r>
            <a:endParaRPr b="1"/>
          </a:p>
          <a:p>
            <a:pPr indent="-310896" lvl="1" marL="914400" rtl="0" algn="l">
              <a:lnSpc>
                <a:spcPct val="150000"/>
              </a:lnSpc>
              <a:spcBef>
                <a:spcPts val="0"/>
              </a:spcBef>
              <a:spcAft>
                <a:spcPts val="0"/>
              </a:spcAft>
              <a:buSzPts val="1296"/>
              <a:buChar char="o"/>
            </a:pPr>
            <a:r>
              <a:rPr b="1" lang="en-US"/>
              <a:t>Cài đặt Icons: Để sử dụng thành phần Icons dựng sẵn</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npm</a:t>
            </a:r>
            <a:endParaRPr b="1"/>
          </a:p>
          <a:p>
            <a:pPr indent="0" lvl="0" marL="0" rtl="0" algn="l">
              <a:lnSpc>
                <a:spcPct val="150000"/>
              </a:lnSpc>
              <a:spcBef>
                <a:spcPts val="1000"/>
              </a:spcBef>
              <a:spcAft>
                <a:spcPts val="0"/>
              </a:spcAft>
              <a:buSzPts val="2560"/>
              <a:buNone/>
            </a:pPr>
            <a:r>
              <a:t/>
            </a:r>
            <a:endParaRPr b="1"/>
          </a:p>
          <a:p>
            <a:pPr indent="0" lvl="0" marL="0" rtl="0" algn="l">
              <a:lnSpc>
                <a:spcPct val="150000"/>
              </a:lnSpc>
              <a:spcBef>
                <a:spcPts val="1000"/>
              </a:spcBef>
              <a:spcAft>
                <a:spcPts val="0"/>
              </a:spcAft>
              <a:buSzPts val="2560"/>
              <a:buNone/>
            </a:pPr>
            <a:r>
              <a:t/>
            </a:r>
            <a:endParaRPr b="1"/>
          </a:p>
          <a:p>
            <a:pPr indent="-330200" lvl="2" marL="1371600" rtl="0" algn="l">
              <a:lnSpc>
                <a:spcPct val="150000"/>
              </a:lnSpc>
              <a:spcBef>
                <a:spcPts val="500"/>
              </a:spcBef>
              <a:spcAft>
                <a:spcPts val="0"/>
              </a:spcAft>
              <a:buSzPts val="1600"/>
              <a:buChar char="•"/>
            </a:pPr>
            <a:r>
              <a:rPr b="1" lang="en-US"/>
              <a:t>Cài đặt bằng yarn</a:t>
            </a:r>
            <a:endParaRPr/>
          </a:p>
        </p:txBody>
      </p:sp>
      <p:pic>
        <p:nvPicPr>
          <p:cNvPr id="292" name="Google Shape;292;g2062b6278bb_1_50"/>
          <p:cNvPicPr preferRelativeResize="0"/>
          <p:nvPr/>
        </p:nvPicPr>
        <p:blipFill rotWithShape="1">
          <a:blip r:embed="rId3">
            <a:alphaModFix/>
          </a:blip>
          <a:srcRect b="0" l="0" r="0" t="0"/>
          <a:stretch/>
        </p:blipFill>
        <p:spPr>
          <a:xfrm>
            <a:off x="5561600" y="3035462"/>
            <a:ext cx="3874875" cy="787069"/>
          </a:xfrm>
          <a:prstGeom prst="rect">
            <a:avLst/>
          </a:prstGeom>
          <a:noFill/>
          <a:ln>
            <a:noFill/>
          </a:ln>
        </p:spPr>
      </p:pic>
      <p:pic>
        <p:nvPicPr>
          <p:cNvPr id="293" name="Google Shape;293;g2062b6278bb_1_50"/>
          <p:cNvPicPr preferRelativeResize="0"/>
          <p:nvPr/>
        </p:nvPicPr>
        <p:blipFill rotWithShape="1">
          <a:blip r:embed="rId4">
            <a:alphaModFix/>
          </a:blip>
          <a:srcRect b="0" l="0" r="0" t="0"/>
          <a:stretch/>
        </p:blipFill>
        <p:spPr>
          <a:xfrm>
            <a:off x="5561600" y="4481050"/>
            <a:ext cx="3874875" cy="82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80d58b0218_1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5. Thư viện Tailwind CSS - 1</a:t>
            </a:r>
            <a:endParaRPr/>
          </a:p>
        </p:txBody>
      </p:sp>
      <p:sp>
        <p:nvSpPr>
          <p:cNvPr id="300" name="Google Shape;300;g280d58b0218_1_0"/>
          <p:cNvSpPr txBox="1"/>
          <p:nvPr>
            <p:ph idx="1" type="body"/>
          </p:nvPr>
        </p:nvSpPr>
        <p:spPr>
          <a:xfrm>
            <a:off x="917450" y="1454750"/>
            <a:ext cx="10562400" cy="52668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highlight>
                  <a:srgbClr val="FFFFFF"/>
                </a:highlight>
              </a:rPr>
              <a:t>Tailwind CSS là một thư viện CSS được thiết kế để giúp bạn xây dựng giao diện người dùng một cách nhanh chóng và dễ dàng. </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Nó cung cấp một tập hợp các lớp CSS đã được định nghĩa sẵn mà bạn có thể sử dụng để thiết kế giao diện của trang web hoặc ứng dụng web của bạn. </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Tailwind CSS tập trung vào việc sử dụng các class CSS trực tiếp trong HTML để tạo giao diện, thay vì viết CSS tùy chỉnh.</a:t>
            </a:r>
            <a:endParaRPr sz="1800">
              <a:highlight>
                <a:srgbClr val="FFFFFF"/>
              </a:highlight>
            </a:endParaRPr>
          </a:p>
          <a:p>
            <a:pPr indent="457200" lvl="0" marL="0" rtl="0" algn="l">
              <a:lnSpc>
                <a:spcPct val="150000"/>
              </a:lnSpc>
              <a:spcBef>
                <a:spcPts val="1000"/>
              </a:spcBef>
              <a:spcAft>
                <a:spcPts val="0"/>
              </a:spcAft>
              <a:buSzPts val="2560"/>
              <a:buNone/>
            </a:pPr>
            <a:r>
              <a:t/>
            </a:r>
            <a:endParaRPr sz="1800">
              <a:highlight>
                <a:srgbClr val="FFFFFF"/>
              </a:highlight>
              <a:latin typeface="Roboto"/>
              <a:ea typeface="Roboto"/>
              <a:cs typeface="Roboto"/>
              <a:sym typeface="Roboto"/>
            </a:endParaRPr>
          </a:p>
        </p:txBody>
      </p:sp>
      <p:pic>
        <p:nvPicPr>
          <p:cNvPr id="301" name="Google Shape;301;g280d58b0218_1_0"/>
          <p:cNvPicPr preferRelativeResize="0"/>
          <p:nvPr/>
        </p:nvPicPr>
        <p:blipFill rotWithShape="1">
          <a:blip r:embed="rId3">
            <a:alphaModFix/>
          </a:blip>
          <a:srcRect b="0" l="0" r="0" t="0"/>
          <a:stretch/>
        </p:blipFill>
        <p:spPr>
          <a:xfrm>
            <a:off x="4132363" y="4050675"/>
            <a:ext cx="3927275" cy="220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80d58b0218_1_8"/>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5. Thư viện Tailwind CSS - 2</a:t>
            </a:r>
            <a:endParaRPr/>
          </a:p>
        </p:txBody>
      </p:sp>
      <p:sp>
        <p:nvSpPr>
          <p:cNvPr id="308" name="Google Shape;308;g280d58b0218_1_8"/>
          <p:cNvSpPr txBox="1"/>
          <p:nvPr>
            <p:ph idx="1" type="body"/>
          </p:nvPr>
        </p:nvSpPr>
        <p:spPr>
          <a:xfrm>
            <a:off x="838200" y="1347225"/>
            <a:ext cx="10641600" cy="5374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500"/>
              </a:spcBef>
              <a:spcAft>
                <a:spcPts val="0"/>
              </a:spcAft>
              <a:buClr>
                <a:schemeClr val="dk1"/>
              </a:buClr>
              <a:buSzPts val="1800"/>
              <a:buFont typeface="Montserrat"/>
              <a:buChar char="●"/>
            </a:pPr>
            <a:r>
              <a:rPr lang="en-US" sz="1800">
                <a:highlight>
                  <a:srgbClr val="FFFFFF"/>
                </a:highlight>
              </a:rPr>
              <a:t>Lớp CSS Tiêu Chuẩn: Tailwind CSS cung cấp một loạt các lớp CSS tiêu chuẩn cho các tính năng phổ biến như margins, paddings, fonts, colors, grid layout, và nhiều tính năng khác.</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Customization (Tùy chỉnh): Tailwind CSS cho phép bạn tùy chỉnh gần như tất cả các khía cạnh của giao diện bằng cách chỉnh sửa file cấu hình. </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Utility-First Approach (Phương pháp Utility-First): Tailwind CSS sử dụng phương pháp "utility-first", nghĩa là bạn sẽ sử dụng các class CSS tiện ích để thiết kế giao diện thay vì viết CSS tùy chỉnh. Điều này giúp chúng ta nhanh chóng tạo và thay đổi giao diện mà không cần phải viết CSS tùy chỉnh nhiều.</a:t>
            </a:r>
            <a:endParaRPr sz="1800">
              <a:highlight>
                <a:srgbClr val="FFFFFF"/>
              </a:highlight>
            </a:endParaRPr>
          </a:p>
          <a:p>
            <a:pPr indent="-342900" lvl="0" marL="457200" rtl="0" algn="l">
              <a:lnSpc>
                <a:spcPct val="150000"/>
              </a:lnSpc>
              <a:spcBef>
                <a:spcPts val="0"/>
              </a:spcBef>
              <a:spcAft>
                <a:spcPts val="0"/>
              </a:spcAft>
              <a:buClr>
                <a:schemeClr val="dk1"/>
              </a:buClr>
              <a:buSzPts val="1800"/>
              <a:buFont typeface="Montserrat"/>
              <a:buChar char="●"/>
            </a:pPr>
            <a:r>
              <a:rPr lang="en-US" sz="1800">
                <a:highlight>
                  <a:srgbClr val="FFFFFF"/>
                </a:highlight>
              </a:rPr>
              <a:t>Responsive Design (Thiết kế đáp ứng): Tailwind CSS hỗ trợ thiết kế đáp ứng bằng cách cung cấp các class CSS cho các breakpoint khác nhau. Bạn có thể điều chỉnh giao diện của bạn dựa trên kích thước màn hình.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80d58b0218_1_1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5. Thư viện Tailwind CSS - 3</a:t>
            </a:r>
            <a:endParaRPr/>
          </a:p>
        </p:txBody>
      </p:sp>
      <p:sp>
        <p:nvSpPr>
          <p:cNvPr id="315" name="Google Shape;315;g280d58b0218_1_15"/>
          <p:cNvSpPr txBox="1"/>
          <p:nvPr>
            <p:ph idx="1" type="body"/>
          </p:nvPr>
        </p:nvSpPr>
        <p:spPr>
          <a:xfrm>
            <a:off x="838200" y="1454750"/>
            <a:ext cx="10641600" cy="4278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SemiBold"/>
              <a:buChar char="●"/>
            </a:pPr>
            <a:r>
              <a:rPr lang="en-US" sz="1800"/>
              <a:t>Cách cài đặt thư viện:</a:t>
            </a:r>
            <a:endParaRPr sz="1800"/>
          </a:p>
          <a:p>
            <a:pPr indent="-342900" lvl="1" marL="914400" rtl="0" algn="l">
              <a:lnSpc>
                <a:spcPct val="150000"/>
              </a:lnSpc>
              <a:spcBef>
                <a:spcPts val="1000"/>
              </a:spcBef>
              <a:spcAft>
                <a:spcPts val="0"/>
              </a:spcAft>
              <a:buClr>
                <a:schemeClr val="dk1"/>
              </a:buClr>
              <a:buSzPts val="1800"/>
              <a:buChar char="○"/>
            </a:pPr>
            <a:r>
              <a:rPr lang="en-US" sz="1800"/>
              <a:t>Sau khi đã tạo ra một ứng dụng ReactJS, ta thực hiện các bước sau:</a:t>
            </a:r>
            <a:endParaRPr sz="1800"/>
          </a:p>
          <a:p>
            <a:pPr indent="-342900" lvl="1" marL="914400" rtl="0" algn="l">
              <a:lnSpc>
                <a:spcPct val="150000"/>
              </a:lnSpc>
              <a:spcBef>
                <a:spcPts val="0"/>
              </a:spcBef>
              <a:spcAft>
                <a:spcPts val="0"/>
              </a:spcAft>
              <a:buClr>
                <a:schemeClr val="dk1"/>
              </a:buClr>
              <a:buSzPts val="1800"/>
              <a:buChar char="○"/>
            </a:pPr>
            <a:r>
              <a:rPr lang="en-US" sz="1800"/>
              <a:t>Bước 1: npm install -D tailwindcss</a:t>
            </a:r>
            <a:endParaRPr sz="1800"/>
          </a:p>
          <a:p>
            <a:pPr indent="-342900" lvl="1" marL="914400" rtl="0" algn="l">
              <a:lnSpc>
                <a:spcPct val="150000"/>
              </a:lnSpc>
              <a:spcBef>
                <a:spcPts val="0"/>
              </a:spcBef>
              <a:spcAft>
                <a:spcPts val="0"/>
              </a:spcAft>
              <a:buClr>
                <a:schemeClr val="dk1"/>
              </a:buClr>
              <a:buSzPts val="1800"/>
              <a:buChar char="○"/>
            </a:pPr>
            <a:r>
              <a:rPr lang="en-US" sz="1800"/>
              <a:t>Bước 2: npx tailwindcss init</a:t>
            </a:r>
            <a:endParaRPr sz="1800"/>
          </a:p>
          <a:p>
            <a:pPr indent="-342900" lvl="1" marL="914400" rtl="0" algn="l">
              <a:lnSpc>
                <a:spcPct val="150000"/>
              </a:lnSpc>
              <a:spcBef>
                <a:spcPts val="0"/>
              </a:spcBef>
              <a:spcAft>
                <a:spcPts val="0"/>
              </a:spcAft>
              <a:buClr>
                <a:schemeClr val="dk1"/>
              </a:buClr>
              <a:buSzPts val="1800"/>
              <a:buChar char="○"/>
            </a:pPr>
            <a:r>
              <a:rPr lang="en-US" sz="1800"/>
              <a:t>Bước 3: npm install -D tailwindcss</a:t>
            </a:r>
            <a:endParaRPr sz="1800"/>
          </a:p>
          <a:p>
            <a:pPr indent="-342900" lvl="1" marL="914400" rtl="0" algn="l">
              <a:lnSpc>
                <a:spcPct val="150000"/>
              </a:lnSpc>
              <a:spcBef>
                <a:spcPts val="0"/>
              </a:spcBef>
              <a:spcAft>
                <a:spcPts val="0"/>
              </a:spcAft>
              <a:buClr>
                <a:schemeClr val="dk1"/>
              </a:buClr>
              <a:buSzPts val="1800"/>
              <a:buChar char="○"/>
            </a:pPr>
            <a:r>
              <a:rPr lang="en-US" sz="1800"/>
              <a:t>Bước 4: npx tailwindcss init</a:t>
            </a:r>
            <a:endParaRPr sz="1800"/>
          </a:p>
          <a:p>
            <a:pPr indent="0" lvl="0" marL="914400" rtl="0" algn="l">
              <a:lnSpc>
                <a:spcPct val="90000"/>
              </a:lnSpc>
              <a:spcBef>
                <a:spcPts val="1000"/>
              </a:spcBef>
              <a:spcAft>
                <a:spcPts val="0"/>
              </a:spcAft>
              <a:buSzPts val="2560"/>
              <a:buNone/>
            </a:pPr>
            <a:r>
              <a:t/>
            </a:r>
            <a:endParaRPr/>
          </a:p>
          <a:p>
            <a:pPr indent="0" lvl="0" marL="914400" rtl="0" algn="l">
              <a:lnSpc>
                <a:spcPct val="90000"/>
              </a:lnSpc>
              <a:spcBef>
                <a:spcPts val="1000"/>
              </a:spcBef>
              <a:spcAft>
                <a:spcPts val="0"/>
              </a:spcAft>
              <a:buSzPts val="256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0d58b0218_1_29"/>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5. Thư viện Tailwind CSS - 4</a:t>
            </a:r>
            <a:endParaRPr/>
          </a:p>
        </p:txBody>
      </p:sp>
      <p:sp>
        <p:nvSpPr>
          <p:cNvPr id="322" name="Google Shape;322;g280d58b0218_1_29"/>
          <p:cNvSpPr txBox="1"/>
          <p:nvPr>
            <p:ph idx="1" type="body"/>
          </p:nvPr>
        </p:nvSpPr>
        <p:spPr>
          <a:xfrm>
            <a:off x="838200" y="1426700"/>
            <a:ext cx="10641600" cy="4320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1"/>
              </a:buClr>
              <a:buSzPts val="1800"/>
              <a:buFont typeface="Montserrat SemiBold"/>
              <a:buChar char="●"/>
            </a:pPr>
            <a:r>
              <a:rPr lang="en-US" sz="1800"/>
              <a:t>Bước 5: Trong file </a:t>
            </a:r>
            <a:r>
              <a:rPr b="1" lang="en-US" sz="1800">
                <a:latin typeface="Courier New"/>
                <a:ea typeface="Courier New"/>
                <a:cs typeface="Courier New"/>
                <a:sym typeface="Courier New"/>
              </a:rPr>
              <a:t>tailwind.config.js</a:t>
            </a:r>
            <a:r>
              <a:rPr lang="en-US" sz="1800"/>
              <a:t>. Import đoạn code sau: </a:t>
            </a:r>
            <a:endParaRPr b="1" sz="1800">
              <a:solidFill>
                <a:srgbClr val="008000"/>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008000"/>
                </a:solidFill>
                <a:highlight>
                  <a:srgbClr val="FFFFFF"/>
                </a:highlight>
                <a:latin typeface="Courier New"/>
                <a:ea typeface="Courier New"/>
                <a:cs typeface="Courier New"/>
                <a:sym typeface="Courier New"/>
              </a:rPr>
              <a:t>/** @type {import('tailwindcss').Config} */</a:t>
            </a:r>
            <a:endParaRPr b="1" sz="1800">
              <a:solidFill>
                <a:srgbClr val="008000"/>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module</a:t>
            </a:r>
            <a:r>
              <a:rPr b="1" lang="en-US" sz="1800">
                <a:solidFill>
                  <a:srgbClr val="800000"/>
                </a:solidFill>
                <a:highlight>
                  <a:srgbClr val="FFFFFF"/>
                </a:highlight>
                <a:latin typeface="Courier New"/>
                <a:ea typeface="Courier New"/>
                <a:cs typeface="Courier New"/>
                <a:sym typeface="Courier New"/>
              </a:rPr>
              <a:t>.exports</a:t>
            </a:r>
            <a:r>
              <a:rPr b="1" lang="en-US" sz="1800">
                <a:solidFill>
                  <a:srgbClr val="3B3B3B"/>
                </a:solidFill>
                <a:highlight>
                  <a:srgbClr val="FFFFFF"/>
                </a:highlight>
                <a:latin typeface="Courier New"/>
                <a:ea typeface="Courier New"/>
                <a:cs typeface="Courier New"/>
                <a:sym typeface="Courier New"/>
              </a:rPr>
              <a:t> =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E50000"/>
                </a:solidFill>
                <a:highlight>
                  <a:srgbClr val="FFFFFF"/>
                </a:highlight>
                <a:latin typeface="Courier New"/>
                <a:ea typeface="Courier New"/>
                <a:cs typeface="Courier New"/>
                <a:sym typeface="Courier New"/>
              </a:rPr>
              <a:t>content</a:t>
            </a: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a:t>
            </a:r>
            <a:r>
              <a:rPr b="1" lang="en-US" sz="1800">
                <a:solidFill>
                  <a:srgbClr val="A31515"/>
                </a:solidFill>
                <a:highlight>
                  <a:srgbClr val="FFFFFF"/>
                </a:highlight>
                <a:latin typeface="Courier New"/>
                <a:ea typeface="Courier New"/>
                <a:cs typeface="Courier New"/>
                <a:sym typeface="Courier New"/>
              </a:rPr>
              <a:t>"./src/**/*.{js,jsx,ts,tsx}"</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theme: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extend: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  plugins: [],</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3B3B3B"/>
                </a:solidFill>
                <a:highlight>
                  <a:srgbClr val="FFFFFF"/>
                </a:highlight>
                <a:latin typeface="Courier New"/>
                <a:ea typeface="Courier New"/>
                <a:cs typeface="Courier New"/>
                <a:sym typeface="Courier New"/>
              </a:rPr>
              <a:t>}</a:t>
            </a:r>
            <a:endParaRPr b="1" sz="1800">
              <a:latin typeface="Roboto"/>
              <a:ea typeface="Roboto"/>
              <a:cs typeface="Roboto"/>
              <a:sym typeface="Roboto"/>
            </a:endParaRPr>
          </a:p>
          <a:p>
            <a:pPr indent="0" lvl="0" marL="0" rtl="0" algn="l">
              <a:lnSpc>
                <a:spcPct val="90000"/>
              </a:lnSpc>
              <a:spcBef>
                <a:spcPts val="1000"/>
              </a:spcBef>
              <a:spcAft>
                <a:spcPts val="0"/>
              </a:spcAft>
              <a:buSzPts val="256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bac9ab7f9_1_682"/>
          <p:cNvSpPr txBox="1"/>
          <p:nvPr>
            <p:ph idx="1" type="body"/>
          </p:nvPr>
        </p:nvSpPr>
        <p:spPr>
          <a:xfrm>
            <a:off x="1651450" y="1261300"/>
            <a:ext cx="9767400" cy="49356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Giới thiệu về UI Framework</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Bootstrap React</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Ant Design</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Material UI</a:t>
            </a:r>
            <a:endParaRPr sz="2400">
              <a:solidFill>
                <a:srgbClr val="333333"/>
              </a:solidFill>
            </a:endParaRPr>
          </a:p>
          <a:p>
            <a:pPr indent="-381000" lvl="0" marL="457200" rtl="0" algn="l">
              <a:lnSpc>
                <a:spcPct val="150000"/>
              </a:lnSpc>
              <a:spcBef>
                <a:spcPts val="0"/>
              </a:spcBef>
              <a:spcAft>
                <a:spcPts val="0"/>
              </a:spcAft>
              <a:buClr>
                <a:srgbClr val="333333"/>
              </a:buClr>
              <a:buSzPts val="2400"/>
              <a:buAutoNum type="arabicPeriod"/>
            </a:pPr>
            <a:r>
              <a:rPr lang="en-US" sz="2400">
                <a:solidFill>
                  <a:srgbClr val="333333"/>
                </a:solidFill>
              </a:rPr>
              <a:t>Thư viện Tailwind CSS</a:t>
            </a:r>
            <a:endParaRPr sz="2400">
              <a:solidFill>
                <a:srgbClr val="333333"/>
              </a:solidFill>
            </a:endParaRPr>
          </a:p>
        </p:txBody>
      </p:sp>
      <p:sp>
        <p:nvSpPr>
          <p:cNvPr id="185" name="Google Shape;185;g11bac9ab7f9_1_682"/>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NỘI DUNG</a:t>
            </a:r>
            <a:endParaRPr/>
          </a:p>
        </p:txBody>
      </p:sp>
      <p:pic>
        <p:nvPicPr>
          <p:cNvPr id="186" name="Google Shape;186;g11bac9ab7f9_1_682"/>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0d58b0218_1_35"/>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5. Thư viện Tailwind CSS - 5</a:t>
            </a:r>
            <a:endParaRPr/>
          </a:p>
        </p:txBody>
      </p:sp>
      <p:sp>
        <p:nvSpPr>
          <p:cNvPr id="329" name="Google Shape;329;g280d58b0218_1_35"/>
          <p:cNvSpPr txBox="1"/>
          <p:nvPr>
            <p:ph idx="1" type="body"/>
          </p:nvPr>
        </p:nvSpPr>
        <p:spPr>
          <a:xfrm>
            <a:off x="838200" y="1454750"/>
            <a:ext cx="5877600" cy="5266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1800"/>
              <a:t>Bước 6: Import đoạn code sau vào file “index.css”</a:t>
            </a:r>
            <a:endParaRPr sz="1800"/>
          </a:p>
          <a:p>
            <a:pPr indent="0" lvl="0" marL="457200" rtl="0" algn="l">
              <a:lnSpc>
                <a:spcPct val="135714"/>
              </a:lnSpc>
              <a:spcBef>
                <a:spcPts val="0"/>
              </a:spcBef>
              <a:spcAft>
                <a:spcPts val="0"/>
              </a:spcAft>
              <a:buClr>
                <a:schemeClr val="dk1"/>
              </a:buClr>
              <a:buSzPts val="1100"/>
              <a:buFont typeface="Arial"/>
              <a:buNone/>
            </a:pPr>
            <a:r>
              <a:rPr b="1" lang="en-US" sz="1800">
                <a:solidFill>
                  <a:srgbClr val="AF00DB"/>
                </a:solidFill>
                <a:highlight>
                  <a:srgbClr val="FFFFFF"/>
                </a:highlight>
                <a:latin typeface="Courier New"/>
                <a:ea typeface="Courier New"/>
                <a:cs typeface="Courier New"/>
                <a:sym typeface="Courier New"/>
              </a:rPr>
              <a:t>@tailwind</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base</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b="1" lang="en-US" sz="1800">
                <a:solidFill>
                  <a:srgbClr val="AF00DB"/>
                </a:solidFill>
                <a:highlight>
                  <a:srgbClr val="FFFFFF"/>
                </a:highlight>
                <a:latin typeface="Courier New"/>
                <a:ea typeface="Courier New"/>
                <a:cs typeface="Courier New"/>
                <a:sym typeface="Courier New"/>
              </a:rPr>
              <a:t>@tailwind</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components</a:t>
            </a:r>
            <a:r>
              <a:rPr b="1" lang="en-US" sz="1800">
                <a:solidFill>
                  <a:srgbClr val="3B3B3B"/>
                </a:solidFill>
                <a:highlight>
                  <a:srgbClr val="FFFFFF"/>
                </a:highlight>
                <a:latin typeface="Courier New"/>
                <a:ea typeface="Courier New"/>
                <a:cs typeface="Courier New"/>
                <a:sym typeface="Courier New"/>
              </a:rPr>
              <a:t>;</a:t>
            </a:r>
            <a:endParaRPr b="1" sz="1800">
              <a:solidFill>
                <a:srgbClr val="3B3B3B"/>
              </a:solidFill>
              <a:highlight>
                <a:srgbClr val="FFFFFF"/>
              </a:highlight>
              <a:latin typeface="Courier New"/>
              <a:ea typeface="Courier New"/>
              <a:cs typeface="Courier New"/>
              <a:sym typeface="Courier New"/>
            </a:endParaRPr>
          </a:p>
          <a:p>
            <a:pPr indent="0" lvl="0" marL="457200" rtl="0" algn="l">
              <a:lnSpc>
                <a:spcPct val="135714"/>
              </a:lnSpc>
              <a:spcBef>
                <a:spcPts val="0"/>
              </a:spcBef>
              <a:spcAft>
                <a:spcPts val="0"/>
              </a:spcAft>
              <a:buSzPts val="1100"/>
              <a:buNone/>
            </a:pPr>
            <a:r>
              <a:rPr b="1" lang="en-US" sz="1800">
                <a:solidFill>
                  <a:srgbClr val="AF00DB"/>
                </a:solidFill>
                <a:highlight>
                  <a:srgbClr val="FFFFFF"/>
                </a:highlight>
                <a:latin typeface="Courier New"/>
                <a:ea typeface="Courier New"/>
                <a:cs typeface="Courier New"/>
                <a:sym typeface="Courier New"/>
              </a:rPr>
              <a:t>@tailwind</a:t>
            </a:r>
            <a:r>
              <a:rPr b="1" lang="en-US" sz="1800">
                <a:solidFill>
                  <a:srgbClr val="3B3B3B"/>
                </a:solidFill>
                <a:highlight>
                  <a:srgbClr val="FFFFFF"/>
                </a:highlight>
                <a:latin typeface="Courier New"/>
                <a:ea typeface="Courier New"/>
                <a:cs typeface="Courier New"/>
                <a:sym typeface="Courier New"/>
              </a:rPr>
              <a:t> </a:t>
            </a:r>
            <a:r>
              <a:rPr b="1" lang="en-US" sz="1800">
                <a:solidFill>
                  <a:srgbClr val="001080"/>
                </a:solidFill>
                <a:highlight>
                  <a:srgbClr val="FFFFFF"/>
                </a:highlight>
                <a:latin typeface="Courier New"/>
                <a:ea typeface="Courier New"/>
                <a:cs typeface="Courier New"/>
                <a:sym typeface="Courier New"/>
              </a:rPr>
              <a:t>utilities</a:t>
            </a:r>
            <a:r>
              <a:rPr b="1" lang="en-US" sz="1800">
                <a:solidFill>
                  <a:srgbClr val="3B3B3B"/>
                </a:solidFill>
                <a:highlight>
                  <a:srgbClr val="FFFFFF"/>
                </a:highlight>
                <a:latin typeface="Courier New"/>
                <a:ea typeface="Courier New"/>
                <a:cs typeface="Courier New"/>
                <a:sym typeface="Courier New"/>
              </a:rPr>
              <a:t>;</a:t>
            </a:r>
            <a:endParaRPr b="1" sz="1800"/>
          </a:p>
          <a:p>
            <a:pPr indent="0" lvl="0" marL="0" rtl="0" algn="l">
              <a:lnSpc>
                <a:spcPct val="150000"/>
              </a:lnSpc>
              <a:spcBef>
                <a:spcPts val="1000"/>
              </a:spcBef>
              <a:spcAft>
                <a:spcPts val="0"/>
              </a:spcAft>
              <a:buSzPts val="2560"/>
              <a:buNone/>
            </a:pPr>
            <a:r>
              <a:rPr lang="en-US" sz="1800"/>
              <a:t>Bước 7: Cài đặt extension  </a:t>
            </a:r>
            <a:r>
              <a:rPr lang="en-US" sz="1800">
                <a:highlight>
                  <a:srgbClr val="FFFFFF"/>
                </a:highlight>
              </a:rPr>
              <a:t>“Tailwind </a:t>
            </a:r>
            <a:endParaRPr sz="1800">
              <a:highlight>
                <a:srgbClr val="FFFFFF"/>
              </a:highlight>
            </a:endParaRPr>
          </a:p>
          <a:p>
            <a:pPr indent="0" lvl="0" marL="0" rtl="0" algn="l">
              <a:lnSpc>
                <a:spcPct val="150000"/>
              </a:lnSpc>
              <a:spcBef>
                <a:spcPts val="1000"/>
              </a:spcBef>
              <a:spcAft>
                <a:spcPts val="0"/>
              </a:spcAft>
              <a:buSzPts val="2560"/>
              <a:buNone/>
            </a:pPr>
            <a:r>
              <a:rPr lang="en-US" sz="1800">
                <a:highlight>
                  <a:srgbClr val="FFFFFF"/>
                </a:highlight>
              </a:rPr>
              <a:t>CSS IntelliSense”  </a:t>
            </a:r>
            <a:r>
              <a:rPr lang="en-US" sz="1800"/>
              <a:t>trong Visual Studio Code</a:t>
            </a:r>
            <a:endParaRPr sz="1800"/>
          </a:p>
          <a:p>
            <a:pPr indent="0" lvl="0" marL="0" rtl="0" algn="l">
              <a:lnSpc>
                <a:spcPct val="150000"/>
              </a:lnSpc>
              <a:spcBef>
                <a:spcPts val="1000"/>
              </a:spcBef>
              <a:spcAft>
                <a:spcPts val="0"/>
              </a:spcAft>
              <a:buSzPts val="2560"/>
              <a:buNone/>
            </a:pPr>
            <a:r>
              <a:rPr lang="en-US" sz="1800"/>
              <a:t>để quá trình làm việc với thư viện Tailwind trở nên nhanh chóng hơn</a:t>
            </a:r>
            <a:endParaRPr sz="1800">
              <a:latin typeface="Roboto"/>
              <a:ea typeface="Roboto"/>
              <a:cs typeface="Roboto"/>
              <a:sym typeface="Roboto"/>
            </a:endParaRPr>
          </a:p>
          <a:p>
            <a:pPr indent="0" lvl="0" marL="0" rtl="0" algn="l">
              <a:lnSpc>
                <a:spcPct val="90000"/>
              </a:lnSpc>
              <a:spcBef>
                <a:spcPts val="1000"/>
              </a:spcBef>
              <a:spcAft>
                <a:spcPts val="0"/>
              </a:spcAft>
              <a:buSzPts val="2560"/>
              <a:buNone/>
            </a:pPr>
            <a:r>
              <a:t/>
            </a:r>
            <a:endParaRPr sz="1800">
              <a:latin typeface="Roboto"/>
              <a:ea typeface="Roboto"/>
              <a:cs typeface="Roboto"/>
              <a:sym typeface="Roboto"/>
            </a:endParaRPr>
          </a:p>
          <a:p>
            <a:pPr indent="0" lvl="0" marL="0" rtl="0" algn="l">
              <a:lnSpc>
                <a:spcPct val="90000"/>
              </a:lnSpc>
              <a:spcBef>
                <a:spcPts val="1000"/>
              </a:spcBef>
              <a:spcAft>
                <a:spcPts val="0"/>
              </a:spcAft>
              <a:buSzPts val="2560"/>
              <a:buNone/>
            </a:pPr>
            <a:r>
              <a:t/>
            </a:r>
            <a:endParaRPr sz="1800">
              <a:latin typeface="Roboto"/>
              <a:ea typeface="Roboto"/>
              <a:cs typeface="Roboto"/>
              <a:sym typeface="Roboto"/>
            </a:endParaRPr>
          </a:p>
        </p:txBody>
      </p:sp>
      <p:pic>
        <p:nvPicPr>
          <p:cNvPr id="330" name="Google Shape;330;g280d58b0218_1_35"/>
          <p:cNvPicPr preferRelativeResize="0"/>
          <p:nvPr/>
        </p:nvPicPr>
        <p:blipFill rotWithShape="1">
          <a:blip r:embed="rId3">
            <a:alphaModFix/>
          </a:blip>
          <a:srcRect b="0" l="0" r="0" t="0"/>
          <a:stretch/>
        </p:blipFill>
        <p:spPr>
          <a:xfrm>
            <a:off x="6225850" y="2058300"/>
            <a:ext cx="5267651" cy="385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80d58b0218_1_44"/>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5. Thư viện Tailwind CSS - 6</a:t>
            </a:r>
            <a:endParaRPr/>
          </a:p>
        </p:txBody>
      </p:sp>
      <p:sp>
        <p:nvSpPr>
          <p:cNvPr id="337" name="Google Shape;337;g280d58b0218_1_44"/>
          <p:cNvSpPr txBox="1"/>
          <p:nvPr>
            <p:ph idx="1" type="body"/>
          </p:nvPr>
        </p:nvSpPr>
        <p:spPr>
          <a:xfrm>
            <a:off x="838200" y="1658675"/>
            <a:ext cx="10641600" cy="3624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60"/>
              <a:buNone/>
            </a:pPr>
            <a:r>
              <a:rPr lang="en-US" sz="1800"/>
              <a:t>Ví dụ: </a:t>
            </a:r>
            <a:endParaRPr sz="1800"/>
          </a:p>
          <a:p>
            <a:pPr indent="0" lvl="0" marL="0" rtl="0" algn="l">
              <a:lnSpc>
                <a:spcPct val="90000"/>
              </a:lnSpc>
              <a:spcBef>
                <a:spcPts val="1000"/>
              </a:spcBef>
              <a:spcAft>
                <a:spcPts val="0"/>
              </a:spcAft>
              <a:buSzPts val="2560"/>
              <a:buNone/>
            </a:pPr>
            <a:r>
              <a:t/>
            </a:r>
            <a:endParaRPr/>
          </a:p>
        </p:txBody>
      </p:sp>
      <p:pic>
        <p:nvPicPr>
          <p:cNvPr id="338" name="Google Shape;338;g280d58b0218_1_44"/>
          <p:cNvPicPr preferRelativeResize="0"/>
          <p:nvPr/>
        </p:nvPicPr>
        <p:blipFill rotWithShape="1">
          <a:blip r:embed="rId3">
            <a:alphaModFix/>
          </a:blip>
          <a:srcRect b="0" l="0" r="0" t="0"/>
          <a:stretch/>
        </p:blipFill>
        <p:spPr>
          <a:xfrm>
            <a:off x="838200" y="2166150"/>
            <a:ext cx="5475400" cy="2232825"/>
          </a:xfrm>
          <a:prstGeom prst="rect">
            <a:avLst/>
          </a:prstGeom>
          <a:noFill/>
          <a:ln>
            <a:noFill/>
          </a:ln>
        </p:spPr>
      </p:pic>
      <p:pic>
        <p:nvPicPr>
          <p:cNvPr id="339" name="Google Shape;339;g280d58b0218_1_44"/>
          <p:cNvPicPr preferRelativeResize="0"/>
          <p:nvPr/>
        </p:nvPicPr>
        <p:blipFill rotWithShape="1">
          <a:blip r:embed="rId4">
            <a:alphaModFix/>
          </a:blip>
          <a:srcRect b="0" l="0" r="0" t="0"/>
          <a:stretch/>
        </p:blipFill>
        <p:spPr>
          <a:xfrm>
            <a:off x="7403100" y="2934175"/>
            <a:ext cx="4076700" cy="876300"/>
          </a:xfrm>
          <a:prstGeom prst="rect">
            <a:avLst/>
          </a:prstGeom>
          <a:noFill/>
          <a:ln>
            <a:noFill/>
          </a:ln>
        </p:spPr>
      </p:pic>
      <p:sp>
        <p:nvSpPr>
          <p:cNvPr id="340" name="Google Shape;340;g280d58b0218_1_44"/>
          <p:cNvSpPr/>
          <p:nvPr/>
        </p:nvSpPr>
        <p:spPr>
          <a:xfrm>
            <a:off x="6628925" y="3263588"/>
            <a:ext cx="5946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1bac9ab7f9_1_1035"/>
          <p:cNvSpPr txBox="1"/>
          <p:nvPr>
            <p:ph type="title"/>
          </p:nvPr>
        </p:nvSpPr>
        <p:spPr>
          <a:xfrm rot="5400000">
            <a:off x="-1686375" y="1500953"/>
            <a:ext cx="5085300" cy="184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00000"/>
              </a:buClr>
              <a:buSzPts val="6000"/>
              <a:buFont typeface="Montserrat Black"/>
              <a:buNone/>
            </a:pPr>
            <a:r>
              <a:rPr lang="en-US"/>
              <a:t> TỔNG KẾT</a:t>
            </a:r>
            <a:endParaRPr/>
          </a:p>
        </p:txBody>
      </p:sp>
      <p:pic>
        <p:nvPicPr>
          <p:cNvPr id="346" name="Google Shape;346;g11bac9ab7f9_1_1035"/>
          <p:cNvPicPr preferRelativeResize="0"/>
          <p:nvPr/>
        </p:nvPicPr>
        <p:blipFill rotWithShape="1">
          <a:blip r:embed="rId3">
            <a:alphaModFix/>
          </a:blip>
          <a:srcRect b="0" l="0" r="0" t="0"/>
          <a:stretch/>
        </p:blipFill>
        <p:spPr>
          <a:xfrm>
            <a:off x="-1863816" y="5111676"/>
            <a:ext cx="3515280" cy="3492645"/>
          </a:xfrm>
          <a:prstGeom prst="rect">
            <a:avLst/>
          </a:prstGeom>
          <a:noFill/>
          <a:ln>
            <a:noFill/>
          </a:ln>
        </p:spPr>
      </p:pic>
      <p:sp>
        <p:nvSpPr>
          <p:cNvPr id="347" name="Google Shape;347;g11bac9ab7f9_1_1035"/>
          <p:cNvSpPr txBox="1"/>
          <p:nvPr>
            <p:ph idx="1" type="body"/>
          </p:nvPr>
        </p:nvSpPr>
        <p:spPr>
          <a:xfrm>
            <a:off x="1651450" y="1261300"/>
            <a:ext cx="9767400" cy="316380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2600"/>
              </a:spcBef>
              <a:spcAft>
                <a:spcPts val="0"/>
              </a:spcAft>
              <a:buClr>
                <a:srgbClr val="333333"/>
              </a:buClr>
              <a:buSzPts val="2400"/>
              <a:buChar char="❏"/>
            </a:pPr>
            <a:r>
              <a:rPr lang="en-US" sz="2400">
                <a:solidFill>
                  <a:srgbClr val="333333"/>
                </a:solidFill>
              </a:rPr>
              <a:t>Nắm được các UI Framework phổ biến</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cài đặt và sử dụng </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Ứng dụng vào các dự án cụ thể</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US" sz="2400">
                <a:solidFill>
                  <a:srgbClr val="333333"/>
                </a:solidFill>
              </a:rPr>
              <a:t>Biết cách sử dụng thư viện Tailwind CSS</a:t>
            </a:r>
            <a:endParaRPr sz="2400">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1bb26f517d_0_162"/>
          <p:cNvSpPr txBox="1"/>
          <p:nvPr>
            <p:ph type="ctrTitle"/>
          </p:nvPr>
        </p:nvSpPr>
        <p:spPr>
          <a:xfrm>
            <a:off x="279991" y="3969209"/>
            <a:ext cx="9144000" cy="146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Montserrat Black"/>
              <a:buNone/>
            </a:pPr>
            <a:r>
              <a:rPr lang="en-US"/>
              <a:t>KẾT THÚC</a:t>
            </a:r>
            <a:endParaRPr/>
          </a:p>
        </p:txBody>
      </p:sp>
      <p:sp>
        <p:nvSpPr>
          <p:cNvPr id="353" name="Google Shape;353;g11bb26f517d_0_162"/>
          <p:cNvSpPr txBox="1"/>
          <p:nvPr>
            <p:ph idx="1" type="subTitle"/>
          </p:nvPr>
        </p:nvSpPr>
        <p:spPr>
          <a:xfrm>
            <a:off x="279991" y="5433627"/>
            <a:ext cx="9144000" cy="1655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600"/>
              <a:buNone/>
            </a:pPr>
            <a:r>
              <a:rPr lang="en-US"/>
              <a:t>HỌC VIỆN ĐÀO TẠO LẬP TRÌNH CHẤT LƯỢNG NHẬT BẢN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d4977f004f_0_19"/>
          <p:cNvSpPr txBox="1"/>
          <p:nvPr>
            <p:ph type="title"/>
          </p:nvPr>
        </p:nvSpPr>
        <p:spPr>
          <a:xfrm>
            <a:off x="838200" y="509149"/>
            <a:ext cx="8463600" cy="787200"/>
          </a:xfrm>
          <a:prstGeom prst="rect">
            <a:avLst/>
          </a:prstGeom>
          <a:noFill/>
          <a:ln>
            <a:noFill/>
          </a:ln>
        </p:spPr>
        <p:txBody>
          <a:bodyPr anchorCtr="0" anchor="ctr" bIns="45700" lIns="91425" spcFirstLastPara="1" rIns="91425" wrap="square" tIns="45700">
            <a:normAutofit/>
          </a:bodyPr>
          <a:lstStyle/>
          <a:p>
            <a:pPr indent="-406400" lvl="0" marL="457200" rtl="0" algn="l">
              <a:lnSpc>
                <a:spcPct val="90000"/>
              </a:lnSpc>
              <a:spcBef>
                <a:spcPts val="0"/>
              </a:spcBef>
              <a:spcAft>
                <a:spcPts val="0"/>
              </a:spcAft>
              <a:buSzPts val="2800"/>
              <a:buAutoNum type="arabicPeriod"/>
            </a:pPr>
            <a:r>
              <a:rPr lang="en-US"/>
              <a:t>Giới thiệu về UI Framework</a:t>
            </a:r>
            <a:endParaRPr/>
          </a:p>
        </p:txBody>
      </p:sp>
      <p:sp>
        <p:nvSpPr>
          <p:cNvPr id="193" name="Google Shape;193;g1d4977f004f_0_19"/>
          <p:cNvSpPr txBox="1"/>
          <p:nvPr>
            <p:ph idx="1" type="body"/>
          </p:nvPr>
        </p:nvSpPr>
        <p:spPr>
          <a:xfrm>
            <a:off x="838200" y="1397700"/>
            <a:ext cx="10641600" cy="47700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rgbClr val="374151"/>
              </a:buClr>
              <a:buSzPts val="1800"/>
              <a:buFont typeface="Montserrat"/>
              <a:buChar char="●"/>
            </a:pPr>
            <a:r>
              <a:rPr lang="en-US" sz="1800">
                <a:solidFill>
                  <a:srgbClr val="374151"/>
                </a:solidFill>
              </a:rPr>
              <a:t>UI framework là một tập hợp các công cụ, thư viện và hướng dẫn để giúp người phát triển xây dựng giao diện người dùng (UI) cho ứng dụng phần mềm hoặc trang web một cách dễ dàng và hiệu quả. </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Các UI framework cung cấp các thành phần và quy tắc thiết kế đã được xây sẵn để giảm thiểu công sức phát triển và đảm bảo tính nhất quán và chất lượng trong giao diện người dùng của ứng dụng.</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UI framework cung cấp các thành phần như nút, ô nhập liệu, bảng, thanh điều hướng, và các phần tử khác giúp người phát triển tạo ra giao diện người dùng hấp dẫn và dễ sử dụng.</a:t>
            </a:r>
            <a:endParaRPr sz="1800">
              <a:solidFill>
                <a:srgbClr val="374151"/>
              </a:solidFill>
            </a:endParaRPr>
          </a:p>
          <a:p>
            <a:pPr indent="-342900" lvl="0" marL="457200" rtl="0" algn="l">
              <a:lnSpc>
                <a:spcPct val="150000"/>
              </a:lnSpc>
              <a:spcBef>
                <a:spcPts val="0"/>
              </a:spcBef>
              <a:spcAft>
                <a:spcPts val="0"/>
              </a:spcAft>
              <a:buClr>
                <a:srgbClr val="374151"/>
              </a:buClr>
              <a:buSzPts val="1800"/>
              <a:buFont typeface="Montserrat"/>
              <a:buChar char="●"/>
            </a:pPr>
            <a:r>
              <a:rPr lang="en-US" sz="1800">
                <a:solidFill>
                  <a:srgbClr val="374151"/>
                </a:solidFill>
              </a:rPr>
              <a:t>Một UI framework phổ biến như: React bootstrap, antd design, material UI</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d4977f004f_0_27"/>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Bootstrap React - 1</a:t>
            </a:r>
            <a:endParaRPr/>
          </a:p>
        </p:txBody>
      </p:sp>
      <p:sp>
        <p:nvSpPr>
          <p:cNvPr id="200" name="Google Shape;200;g1d4977f004f_0_27"/>
          <p:cNvSpPr txBox="1"/>
          <p:nvPr>
            <p:ph idx="1" type="body"/>
          </p:nvPr>
        </p:nvSpPr>
        <p:spPr>
          <a:xfrm>
            <a:off x="838200" y="1454750"/>
            <a:ext cx="8200800" cy="48789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Được xây dựng lại bằng React</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React-Bootstrap thay thế Bootstrap JavaScript. Mỗi thành phần đã được xây dựng từ đầu như một thành phần React thực sự, không có các thành phần phụ thuộc không cần thiết như jQuery.</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Bootstrap ở cốt lõi của nó</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Được xây dựng với lưu ý đến khả năng tương thích</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Có thể truy cập theo mặc định</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Mô hình thành phần React cho phép kiểm soát nhiều hơn đối với hình thức và chức năng của từng thành phần.</a:t>
            </a:r>
            <a:endParaRPr sz="1800"/>
          </a:p>
        </p:txBody>
      </p:sp>
      <p:pic>
        <p:nvPicPr>
          <p:cNvPr id="201" name="Google Shape;201;g1d4977f004f_0_27"/>
          <p:cNvPicPr preferRelativeResize="0"/>
          <p:nvPr/>
        </p:nvPicPr>
        <p:blipFill rotWithShape="1">
          <a:blip r:embed="rId3">
            <a:alphaModFix/>
          </a:blip>
          <a:srcRect b="0" l="0" r="0" t="0"/>
          <a:stretch/>
        </p:blipFill>
        <p:spPr>
          <a:xfrm>
            <a:off x="9038925" y="2261501"/>
            <a:ext cx="2452275" cy="233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d4977f004f_0_36"/>
          <p:cNvSpPr txBox="1"/>
          <p:nvPr>
            <p:ph type="title"/>
          </p:nvPr>
        </p:nvSpPr>
        <p:spPr>
          <a:xfrm>
            <a:off x="838200" y="571250"/>
            <a:ext cx="8463600" cy="609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2. Bootstrap React - 2</a:t>
            </a:r>
            <a:endParaRPr/>
          </a:p>
        </p:txBody>
      </p:sp>
      <p:sp>
        <p:nvSpPr>
          <p:cNvPr id="208" name="Google Shape;208;g1d4977f004f_0_36"/>
          <p:cNvSpPr txBox="1"/>
          <p:nvPr>
            <p:ph idx="1" type="body"/>
          </p:nvPr>
        </p:nvSpPr>
        <p:spPr>
          <a:xfrm>
            <a:off x="838200" y="1454750"/>
            <a:ext cx="10966800" cy="5266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Font typeface="Montserrat"/>
              <a:buChar char="●"/>
            </a:pPr>
            <a:r>
              <a:rPr lang="en-US" sz="1800"/>
              <a:t>Cách sử dụng React Bootstrap:</a:t>
            </a:r>
            <a:endParaRPr sz="1800"/>
          </a:p>
          <a:p>
            <a:pPr indent="0" lvl="0" marL="0" rtl="0" algn="l">
              <a:lnSpc>
                <a:spcPct val="90000"/>
              </a:lnSpc>
              <a:spcBef>
                <a:spcPts val="1000"/>
              </a:spcBef>
              <a:spcAft>
                <a:spcPts val="0"/>
              </a:spcAft>
              <a:buSzPts val="2560"/>
              <a:buNone/>
            </a:pPr>
            <a:r>
              <a:t/>
            </a:r>
            <a:endParaRPr sz="1800"/>
          </a:p>
          <a:p>
            <a:pPr indent="0" lvl="0" marL="457200" rtl="0" algn="l">
              <a:lnSpc>
                <a:spcPct val="90000"/>
              </a:lnSpc>
              <a:spcBef>
                <a:spcPts val="1000"/>
              </a:spcBef>
              <a:spcAft>
                <a:spcPts val="0"/>
              </a:spcAft>
              <a:buSzPts val="2560"/>
              <a:buNone/>
            </a:pPr>
            <a:r>
              <a:t/>
            </a:r>
            <a:endParaRPr sz="1800"/>
          </a:p>
          <a:p>
            <a:pPr indent="0" lvl="0" marL="457200" rtl="0" algn="l">
              <a:lnSpc>
                <a:spcPct val="90000"/>
              </a:lnSpc>
              <a:spcBef>
                <a:spcPts val="1000"/>
              </a:spcBef>
              <a:spcAft>
                <a:spcPts val="0"/>
              </a:spcAft>
              <a:buSzPts val="2560"/>
              <a:buNone/>
            </a:pPr>
            <a:r>
              <a:t/>
            </a:r>
            <a:endParaRPr sz="1800"/>
          </a:p>
          <a:p>
            <a:pPr indent="-342900" lvl="0" marL="457200" rtl="0" algn="l">
              <a:lnSpc>
                <a:spcPct val="90000"/>
              </a:lnSpc>
              <a:spcBef>
                <a:spcPts val="1000"/>
              </a:spcBef>
              <a:spcAft>
                <a:spcPts val="0"/>
              </a:spcAft>
              <a:buClr>
                <a:schemeClr val="dk1"/>
              </a:buClr>
              <a:buSzPts val="1800"/>
              <a:buFont typeface="Montserrat"/>
              <a:buChar char="●"/>
            </a:pPr>
            <a:r>
              <a:rPr lang="en-US" sz="1800"/>
              <a:t>Importing CSS: </a:t>
            </a:r>
            <a:endParaRPr sz="1800"/>
          </a:p>
        </p:txBody>
      </p:sp>
      <p:sp>
        <p:nvSpPr>
          <p:cNvPr id="209" name="Google Shape;209;g1d4977f004f_0_36"/>
          <p:cNvSpPr/>
          <p:nvPr/>
        </p:nvSpPr>
        <p:spPr>
          <a:xfrm>
            <a:off x="3384750" y="2150700"/>
            <a:ext cx="5873700" cy="4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800"/>
              <a:buFont typeface="Arial"/>
              <a:buNone/>
            </a:pPr>
            <a:r>
              <a:rPr b="1" i="0" lang="en-US" sz="1800" u="none" cap="none" strike="noStrike">
                <a:solidFill>
                  <a:srgbClr val="001080"/>
                </a:solidFill>
                <a:highlight>
                  <a:schemeClr val="lt2"/>
                </a:highlight>
                <a:latin typeface="Courier New"/>
                <a:ea typeface="Courier New"/>
                <a:cs typeface="Courier New"/>
                <a:sym typeface="Courier New"/>
              </a:rPr>
              <a:t>npm</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1080"/>
                </a:solidFill>
                <a:highlight>
                  <a:schemeClr val="lt2"/>
                </a:highlight>
                <a:latin typeface="Courier New"/>
                <a:ea typeface="Courier New"/>
                <a:cs typeface="Courier New"/>
                <a:sym typeface="Courier New"/>
              </a:rPr>
              <a:t>install</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1080"/>
                </a:solidFill>
                <a:highlight>
                  <a:schemeClr val="lt2"/>
                </a:highlight>
                <a:latin typeface="Courier New"/>
                <a:ea typeface="Courier New"/>
                <a:cs typeface="Courier New"/>
                <a:sym typeface="Courier New"/>
              </a:rPr>
              <a:t>react</a:t>
            </a:r>
            <a:r>
              <a:rPr b="1" i="0" lang="en-US" sz="1800" u="none" cap="none" strike="noStrike">
                <a:solidFill>
                  <a:schemeClr val="dk1"/>
                </a:solidFill>
                <a:highlight>
                  <a:schemeClr val="lt2"/>
                </a:highlight>
                <a:latin typeface="Courier New"/>
                <a:ea typeface="Courier New"/>
                <a:cs typeface="Courier New"/>
                <a:sym typeface="Courier New"/>
              </a:rPr>
              <a:t>-</a:t>
            </a:r>
            <a:r>
              <a:rPr b="1" i="0" lang="en-US" sz="1800" u="none" cap="none" strike="noStrike">
                <a:solidFill>
                  <a:srgbClr val="001080"/>
                </a:solidFill>
                <a:highlight>
                  <a:schemeClr val="lt2"/>
                </a:highlight>
                <a:latin typeface="Courier New"/>
                <a:ea typeface="Courier New"/>
                <a:cs typeface="Courier New"/>
                <a:sym typeface="Courier New"/>
              </a:rPr>
              <a:t>bootstrap</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1080"/>
                </a:solidFill>
                <a:highlight>
                  <a:schemeClr val="lt2"/>
                </a:highlight>
                <a:latin typeface="Courier New"/>
                <a:ea typeface="Courier New"/>
                <a:cs typeface="Courier New"/>
                <a:sym typeface="Courier New"/>
              </a:rPr>
              <a:t>bootstrap</a:t>
            </a:r>
            <a:r>
              <a:rPr b="1" i="0" lang="en-US" sz="1800" u="none" cap="none" strike="noStrike">
                <a:solidFill>
                  <a:srgbClr val="3B3B3B"/>
                </a:solidFill>
                <a:highlight>
                  <a:schemeClr val="lt2"/>
                </a:highlight>
                <a:latin typeface="Courier New"/>
                <a:ea typeface="Courier New"/>
                <a:cs typeface="Courier New"/>
                <a:sym typeface="Courier New"/>
              </a:rPr>
              <a:t>;</a:t>
            </a:r>
            <a:endParaRPr b="1" i="0" sz="1800" u="none" cap="none" strike="noStrike">
              <a:solidFill>
                <a:srgbClr val="000000"/>
              </a:solidFill>
              <a:highlight>
                <a:schemeClr val="lt2"/>
              </a:highlight>
              <a:latin typeface="Montserrat"/>
              <a:ea typeface="Montserrat"/>
              <a:cs typeface="Montserrat"/>
              <a:sym typeface="Montserrat"/>
            </a:endParaRPr>
          </a:p>
        </p:txBody>
      </p:sp>
      <p:sp>
        <p:nvSpPr>
          <p:cNvPr id="210" name="Google Shape;210;g1d4977f004f_0_36"/>
          <p:cNvSpPr/>
          <p:nvPr/>
        </p:nvSpPr>
        <p:spPr>
          <a:xfrm>
            <a:off x="2058900" y="3790025"/>
            <a:ext cx="8525400" cy="15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chemeClr val="lt2"/>
                </a:highlight>
                <a:latin typeface="Courier New"/>
                <a:ea typeface="Courier New"/>
                <a:cs typeface="Courier New"/>
                <a:sym typeface="Courier New"/>
              </a:rPr>
              <a:t>{</a:t>
            </a:r>
            <a:endParaRPr b="1" i="0" sz="1800" u="none" cap="none" strike="noStrike">
              <a:solidFill>
                <a:srgbClr val="3B3B3B"/>
              </a:solidFill>
              <a:highlight>
                <a:schemeClr val="lt2"/>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008000"/>
                </a:solidFill>
                <a:highlight>
                  <a:schemeClr val="lt2"/>
                </a:highlight>
                <a:latin typeface="Courier New"/>
                <a:ea typeface="Courier New"/>
                <a:cs typeface="Courier New"/>
                <a:sym typeface="Courier New"/>
              </a:rPr>
              <a:t>/* Import vào trong file src/index.js hoặc App.js file */</a:t>
            </a:r>
            <a:endParaRPr b="1" i="0" sz="1800" u="none" cap="none" strike="noStrike">
              <a:solidFill>
                <a:srgbClr val="008000"/>
              </a:solidFill>
              <a:highlight>
                <a:schemeClr val="lt2"/>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AF00DB"/>
                </a:solidFill>
                <a:highlight>
                  <a:schemeClr val="lt2"/>
                </a:highlight>
                <a:latin typeface="Courier New"/>
                <a:ea typeface="Courier New"/>
                <a:cs typeface="Courier New"/>
                <a:sym typeface="Courier New"/>
              </a:rPr>
              <a:t>import</a:t>
            </a:r>
            <a:r>
              <a:rPr b="1" i="0" lang="en-US" sz="1800" u="none" cap="none" strike="noStrike">
                <a:solidFill>
                  <a:srgbClr val="3B3B3B"/>
                </a:solidFill>
                <a:highlight>
                  <a:schemeClr val="lt2"/>
                </a:highlight>
                <a:latin typeface="Courier New"/>
                <a:ea typeface="Courier New"/>
                <a:cs typeface="Courier New"/>
                <a:sym typeface="Courier New"/>
              </a:rPr>
              <a:t> </a:t>
            </a:r>
            <a:r>
              <a:rPr b="1" i="0" lang="en-US" sz="1800" u="none" cap="none" strike="noStrike">
                <a:solidFill>
                  <a:srgbClr val="A31515"/>
                </a:solidFill>
                <a:highlight>
                  <a:schemeClr val="lt2"/>
                </a:highlight>
                <a:latin typeface="Courier New"/>
                <a:ea typeface="Courier New"/>
                <a:cs typeface="Courier New"/>
                <a:sym typeface="Courier New"/>
              </a:rPr>
              <a:t>"bootstrap/dist/css/bootstrap.min.css"</a:t>
            </a:r>
            <a:r>
              <a:rPr b="1" i="0" lang="en-US" sz="1800" u="none" cap="none" strike="noStrike">
                <a:solidFill>
                  <a:srgbClr val="3B3B3B"/>
                </a:solidFill>
                <a:highlight>
                  <a:schemeClr val="lt2"/>
                </a:highlight>
                <a:latin typeface="Courier New"/>
                <a:ea typeface="Courier New"/>
                <a:cs typeface="Courier New"/>
                <a:sym typeface="Courier New"/>
              </a:rPr>
              <a:t>;</a:t>
            </a:r>
            <a:endParaRPr b="1" i="0" sz="1800" u="none" cap="none" strike="noStrike">
              <a:solidFill>
                <a:srgbClr val="3B3B3B"/>
              </a:solidFill>
              <a:highlight>
                <a:schemeClr val="lt2"/>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800"/>
              <a:buFont typeface="Arial"/>
              <a:buNone/>
            </a:pPr>
            <a:r>
              <a:rPr b="1" i="0" lang="en-US" sz="1800" u="none" cap="none" strike="noStrike">
                <a:solidFill>
                  <a:srgbClr val="3B3B3B"/>
                </a:solidFill>
                <a:highlight>
                  <a:schemeClr val="lt2"/>
                </a:highlight>
                <a:latin typeface="Courier New"/>
                <a:ea typeface="Courier New"/>
                <a:cs typeface="Courier New"/>
                <a:sym typeface="Courier New"/>
              </a:rPr>
              <a:t>}</a:t>
            </a:r>
            <a:endParaRPr b="1" i="0" sz="1800" u="none" cap="none" strike="noStrike">
              <a:solidFill>
                <a:srgbClr val="000000"/>
              </a:solidFill>
              <a:highlight>
                <a:schemeClr val="lt2"/>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b5889859b9_0_14"/>
          <p:cNvSpPr txBox="1"/>
          <p:nvPr>
            <p:ph type="title"/>
          </p:nvPr>
        </p:nvSpPr>
        <p:spPr>
          <a:xfrm>
            <a:off x="838200" y="509149"/>
            <a:ext cx="8463600" cy="758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2. Bootstrap React - 3</a:t>
            </a:r>
            <a:endParaRPr/>
          </a:p>
        </p:txBody>
      </p:sp>
      <p:pic>
        <p:nvPicPr>
          <p:cNvPr id="217" name="Google Shape;217;g2b5889859b9_0_14"/>
          <p:cNvPicPr preferRelativeResize="0"/>
          <p:nvPr/>
        </p:nvPicPr>
        <p:blipFill rotWithShape="1">
          <a:blip r:embed="rId3">
            <a:alphaModFix/>
          </a:blip>
          <a:srcRect b="0" l="0" r="0" t="0"/>
          <a:stretch/>
        </p:blipFill>
        <p:spPr>
          <a:xfrm>
            <a:off x="746850" y="1513700"/>
            <a:ext cx="6722001" cy="3885775"/>
          </a:xfrm>
          <a:prstGeom prst="rect">
            <a:avLst/>
          </a:prstGeom>
          <a:noFill/>
          <a:ln>
            <a:noFill/>
          </a:ln>
        </p:spPr>
      </p:pic>
      <p:pic>
        <p:nvPicPr>
          <p:cNvPr id="218" name="Google Shape;218;g2b5889859b9_0_14"/>
          <p:cNvPicPr preferRelativeResize="0"/>
          <p:nvPr/>
        </p:nvPicPr>
        <p:blipFill rotWithShape="1">
          <a:blip r:embed="rId4">
            <a:alphaModFix/>
          </a:blip>
          <a:srcRect b="0" l="0" r="0" t="0"/>
          <a:stretch/>
        </p:blipFill>
        <p:spPr>
          <a:xfrm>
            <a:off x="7468850" y="2624132"/>
            <a:ext cx="3857625" cy="160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062b6278bb_1_0"/>
          <p:cNvSpPr txBox="1"/>
          <p:nvPr>
            <p:ph type="title"/>
          </p:nvPr>
        </p:nvSpPr>
        <p:spPr>
          <a:xfrm>
            <a:off x="838200" y="509145"/>
            <a:ext cx="8463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Antd Design</a:t>
            </a:r>
            <a:endParaRPr/>
          </a:p>
        </p:txBody>
      </p:sp>
      <p:sp>
        <p:nvSpPr>
          <p:cNvPr id="225" name="Google Shape;225;g2062b6278bb_1_0"/>
          <p:cNvSpPr txBox="1"/>
          <p:nvPr>
            <p:ph idx="1" type="body"/>
          </p:nvPr>
        </p:nvSpPr>
        <p:spPr>
          <a:xfrm>
            <a:off x="838200" y="1454750"/>
            <a:ext cx="7458000" cy="48375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Ant Design là tập hợp các components của React được xây dựng theo chuẩn thiết kế của Ant UED Team. </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Ant cung cấp hầu hết các component thông dụng trong ứng dụng web hiện đại, như Layout, Button, Icon, DatePicker, v.v…</a:t>
            </a:r>
            <a:endParaRPr sz="1800"/>
          </a:p>
          <a:p>
            <a:pPr indent="-342900" lvl="0" marL="457200" rtl="0" algn="l">
              <a:lnSpc>
                <a:spcPct val="150000"/>
              </a:lnSpc>
              <a:spcBef>
                <a:spcPts val="0"/>
              </a:spcBef>
              <a:spcAft>
                <a:spcPts val="0"/>
              </a:spcAft>
              <a:buClr>
                <a:schemeClr val="dk1"/>
              </a:buClr>
              <a:buSzPts val="1800"/>
              <a:buFont typeface="Montserrat"/>
              <a:buChar char="●"/>
            </a:pPr>
            <a:r>
              <a:rPr lang="en-US" sz="1800"/>
              <a:t>Bên cạnh đó Ant cũng có những component riêng thú vị, như LocaleProvider cho phép bạn thay đổi ngôn ngữ trên toàn ứng dụng.</a:t>
            </a:r>
            <a:endParaRPr sz="1800"/>
          </a:p>
        </p:txBody>
      </p:sp>
      <p:pic>
        <p:nvPicPr>
          <p:cNvPr id="226" name="Google Shape;226;g2062b6278bb_1_0"/>
          <p:cNvPicPr preferRelativeResize="0"/>
          <p:nvPr/>
        </p:nvPicPr>
        <p:blipFill rotWithShape="1">
          <a:blip r:embed="rId3">
            <a:alphaModFix/>
          </a:blip>
          <a:srcRect b="0" l="0" r="0" t="0"/>
          <a:stretch/>
        </p:blipFill>
        <p:spPr>
          <a:xfrm>
            <a:off x="8639550" y="2092751"/>
            <a:ext cx="2672525" cy="267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062b6278bb_1_62"/>
          <p:cNvSpPr txBox="1"/>
          <p:nvPr>
            <p:ph type="title"/>
          </p:nvPr>
        </p:nvSpPr>
        <p:spPr>
          <a:xfrm>
            <a:off x="838200" y="509149"/>
            <a:ext cx="8463600" cy="81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Antd Design</a:t>
            </a:r>
            <a:endParaRPr/>
          </a:p>
        </p:txBody>
      </p:sp>
      <p:sp>
        <p:nvSpPr>
          <p:cNvPr id="233" name="Google Shape;233;g2062b6278bb_1_62"/>
          <p:cNvSpPr txBox="1"/>
          <p:nvPr>
            <p:ph idx="1" type="body"/>
          </p:nvPr>
        </p:nvSpPr>
        <p:spPr>
          <a:xfrm>
            <a:off x="838200" y="1325150"/>
            <a:ext cx="10691400" cy="49671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dk1"/>
              </a:buClr>
              <a:buSzPts val="1800"/>
              <a:buFont typeface="Montserrat"/>
              <a:buChar char="●"/>
            </a:pPr>
            <a:r>
              <a:rPr lang="en-US" sz="1800"/>
              <a:t>Danh sách các component cung cấp:</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General: Button, Icon</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Layout: Grid, Layout</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Navigation: Affix, Breadcrumb, Dropdown, Menu, Pagination, Steps</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Data Entry: AutoComplete, Checkbox, Cascader, DatePicker, Form, InputNumber, Input, Mention, Rate, Radio, Switch, Slider, Select, TreeSelect, Transfer, TimePicker</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Data Display: Avatar, Badge, Collapse, Carousel, Card, Calendar, List, Popover, Tree, Tooltip, Timeline, Tag, Tabs, Table</a:t>
            </a:r>
            <a:endParaRPr sz="1800"/>
          </a:p>
          <a:p>
            <a:pPr indent="-342900" lvl="1" marL="914400" rtl="0" algn="l">
              <a:lnSpc>
                <a:spcPct val="150000"/>
              </a:lnSpc>
              <a:spcBef>
                <a:spcPts val="0"/>
              </a:spcBef>
              <a:spcAft>
                <a:spcPts val="0"/>
              </a:spcAft>
              <a:buClr>
                <a:schemeClr val="dk1"/>
              </a:buClr>
              <a:buSzPts val="1800"/>
              <a:buFont typeface="Montserrat"/>
              <a:buChar char="○"/>
            </a:pPr>
            <a:r>
              <a:rPr lang="en-US" sz="1800"/>
              <a:t>Feedback: Alert, Drawer, Modal, Message, Notification, Progress, Popconfirm, Spin, Skeleton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062b6278bb_1_11"/>
          <p:cNvSpPr txBox="1"/>
          <p:nvPr>
            <p:ph type="title"/>
          </p:nvPr>
        </p:nvSpPr>
        <p:spPr>
          <a:xfrm>
            <a:off x="838200" y="509149"/>
            <a:ext cx="8463600" cy="799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lang="en-US"/>
              <a:t>3. Antd Design</a:t>
            </a:r>
            <a:endParaRPr/>
          </a:p>
        </p:txBody>
      </p:sp>
      <p:sp>
        <p:nvSpPr>
          <p:cNvPr id="240" name="Google Shape;240;g2062b6278bb_1_11"/>
          <p:cNvSpPr txBox="1"/>
          <p:nvPr>
            <p:ph idx="1" type="body"/>
          </p:nvPr>
        </p:nvSpPr>
        <p:spPr>
          <a:xfrm>
            <a:off x="838200" y="1308950"/>
            <a:ext cx="10352700" cy="4983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2560"/>
              <a:buNone/>
            </a:pPr>
            <a:r>
              <a:rPr lang="en-US" sz="2000"/>
              <a:t>Cách cài đặt</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Sử dụng npm</a:t>
            </a:r>
            <a:endParaRPr sz="1800"/>
          </a:p>
          <a:p>
            <a:pPr indent="0" lvl="0" marL="0" rtl="0" algn="l">
              <a:lnSpc>
                <a:spcPct val="150000"/>
              </a:lnSpc>
              <a:spcBef>
                <a:spcPts val="1000"/>
              </a:spcBef>
              <a:spcAft>
                <a:spcPts val="0"/>
              </a:spcAft>
              <a:buSzPts val="2560"/>
              <a:buNone/>
            </a:pPr>
            <a:r>
              <a:t/>
            </a:r>
            <a:endParaRPr sz="1800"/>
          </a:p>
          <a:p>
            <a:pPr indent="0" lvl="0" marL="0" rtl="0" algn="l">
              <a:lnSpc>
                <a:spcPct val="150000"/>
              </a:lnSpc>
              <a:spcBef>
                <a:spcPts val="1000"/>
              </a:spcBef>
              <a:spcAft>
                <a:spcPts val="0"/>
              </a:spcAft>
              <a:buSzPts val="2560"/>
              <a:buNone/>
            </a:pPr>
            <a:r>
              <a:t/>
            </a:r>
            <a:endParaRPr sz="1800"/>
          </a:p>
          <a:p>
            <a:pPr indent="-342900" lvl="0" marL="457200" rtl="0" algn="l">
              <a:lnSpc>
                <a:spcPct val="150000"/>
              </a:lnSpc>
              <a:spcBef>
                <a:spcPts val="1000"/>
              </a:spcBef>
              <a:spcAft>
                <a:spcPts val="0"/>
              </a:spcAft>
              <a:buClr>
                <a:schemeClr val="dk1"/>
              </a:buClr>
              <a:buSzPts val="1800"/>
              <a:buFont typeface="Montserrat"/>
              <a:buChar char="●"/>
            </a:pPr>
            <a:r>
              <a:rPr lang="en-US" sz="1800"/>
              <a:t>Sử dụng yarn</a:t>
            </a:r>
            <a:endParaRPr sz="1800"/>
          </a:p>
        </p:txBody>
      </p:sp>
      <p:pic>
        <p:nvPicPr>
          <p:cNvPr id="241" name="Google Shape;241;g2062b6278bb_1_11"/>
          <p:cNvPicPr preferRelativeResize="0"/>
          <p:nvPr/>
        </p:nvPicPr>
        <p:blipFill rotWithShape="1">
          <a:blip r:embed="rId3">
            <a:alphaModFix/>
          </a:blip>
          <a:srcRect b="0" l="0" r="0" t="0"/>
          <a:stretch/>
        </p:blipFill>
        <p:spPr>
          <a:xfrm>
            <a:off x="4565452" y="2361200"/>
            <a:ext cx="3759375" cy="982175"/>
          </a:xfrm>
          <a:prstGeom prst="rect">
            <a:avLst/>
          </a:prstGeom>
          <a:noFill/>
          <a:ln>
            <a:noFill/>
          </a:ln>
        </p:spPr>
      </p:pic>
      <p:pic>
        <p:nvPicPr>
          <p:cNvPr id="242" name="Google Shape;242;g2062b6278bb_1_11"/>
          <p:cNvPicPr preferRelativeResize="0"/>
          <p:nvPr/>
        </p:nvPicPr>
        <p:blipFill rotWithShape="1">
          <a:blip r:embed="rId4">
            <a:alphaModFix/>
          </a:blip>
          <a:srcRect b="0" l="0" r="0" t="0"/>
          <a:stretch/>
        </p:blipFill>
        <p:spPr>
          <a:xfrm>
            <a:off x="4565450" y="3980400"/>
            <a:ext cx="3759375" cy="98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