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22ad778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22ad77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22ad7786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22ad7786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22ad7786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22ad7786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22ad7786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22ad7786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22ad7786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22ad7786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w3schools.com/howto/howto_css_four_columns.asp" TargetMode="External"/><Relationship Id="rId4" Type="http://schemas.openxmlformats.org/officeDocument/2006/relationships/hyperlink" Target="https://www.w3schools.com/howto/howto_css_login_form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1775" y="353925"/>
            <a:ext cx="1509900" cy="150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ndex.html</a:t>
            </a:r>
            <a:br>
              <a:rPr lang="en-GB"/>
            </a:br>
            <a:br>
              <a:rPr lang="en-GB"/>
            </a:br>
            <a:r>
              <a:rPr lang="en-GB"/>
              <a:t>Login Page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260376" y="353925"/>
            <a:ext cx="1509900" cy="150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homepage</a:t>
            </a:r>
            <a:r>
              <a:rPr lang="en-GB"/>
              <a:t>.html</a:t>
            </a:r>
            <a:br>
              <a:rPr lang="en-GB"/>
            </a:br>
            <a:br>
              <a:rPr lang="en-GB"/>
            </a:br>
            <a:r>
              <a:rPr lang="en-GB"/>
              <a:t>Header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3/4 </a:t>
            </a:r>
            <a:r>
              <a:rPr lang="en-GB"/>
              <a:t>Columns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Footer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158976" y="353925"/>
            <a:ext cx="1509900" cy="150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</a:t>
            </a:r>
            <a:r>
              <a:rPr lang="en-GB"/>
              <a:t>.html</a:t>
            </a:r>
            <a:br>
              <a:rPr lang="en-GB"/>
            </a:br>
            <a:br>
              <a:rPr lang="en-GB"/>
            </a:br>
            <a:r>
              <a:rPr lang="en-GB"/>
              <a:t>Create/Edit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057576" y="353925"/>
            <a:ext cx="1509900" cy="150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</a:t>
            </a:r>
            <a:r>
              <a:rPr lang="en-GB"/>
              <a:t>.html ???</a:t>
            </a:r>
            <a:br>
              <a:rPr lang="en-GB"/>
            </a:br>
            <a:br>
              <a:rPr lang="en-GB"/>
            </a:br>
            <a:r>
              <a:rPr lang="en-GB"/>
              <a:t>About page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Legal stuff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Creators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0" y="2084150"/>
            <a:ext cx="9144000" cy="3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Minimum 3 pages!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Intuitive layout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Use section or div, for the partitions: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https://www.w3schools.com/howto/howto_css_four_columns.asp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https://www.w3schools.com/howto/howto_css_login_form.asp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996426" y="2084150"/>
            <a:ext cx="1509900" cy="150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settings</a:t>
            </a:r>
            <a:r>
              <a:rPr lang="en-GB"/>
              <a:t>.html ???</a:t>
            </a:r>
            <a:br>
              <a:rPr lang="en-GB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</a:t>
            </a:r>
            <a:br>
              <a:rPr lang="en-GB"/>
            </a:br>
            <a:r>
              <a:rPr lang="en-GB"/>
              <a:t>Color Scheme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index.html Login Page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509050" y="508800"/>
            <a:ext cx="4125900" cy="412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796" y="1889775"/>
            <a:ext cx="464129" cy="464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14"/>
          <p:cNvSpPr txBox="1"/>
          <p:nvPr/>
        </p:nvSpPr>
        <p:spPr>
          <a:xfrm>
            <a:off x="3955925" y="1889700"/>
            <a:ext cx="1344900" cy="464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Username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955925" y="3192938"/>
            <a:ext cx="1344900" cy="464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Login btn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1800" y="2353900"/>
            <a:ext cx="464125" cy="464125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" name="Google Shape;70;p14"/>
          <p:cNvSpPr txBox="1"/>
          <p:nvPr/>
        </p:nvSpPr>
        <p:spPr>
          <a:xfrm>
            <a:off x="3955925" y="2353900"/>
            <a:ext cx="1344900" cy="464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Password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homep</a:t>
            </a:r>
            <a:r>
              <a:rPr lang="en-GB"/>
              <a:t>age.html Homepage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2509050" y="508800"/>
            <a:ext cx="4125900" cy="412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509050" y="508800"/>
            <a:ext cx="4125900" cy="464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Header : Username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09050" y="4170475"/>
            <a:ext cx="4125900" cy="464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Footer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509050" y="972900"/>
            <a:ext cx="2062800" cy="15987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TODO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572000" y="972900"/>
            <a:ext cx="2062800" cy="15987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DOING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509050" y="2571688"/>
            <a:ext cx="2062800" cy="15987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DONE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572000" y="2571738"/>
            <a:ext cx="2062800" cy="15987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RETROSPECTIVE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49" r="39" t="0"/>
          <a:stretch/>
        </p:blipFill>
        <p:spPr>
          <a:xfrm>
            <a:off x="2509046" y="508800"/>
            <a:ext cx="464128" cy="464099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10" l="0" r="0" t="0"/>
          <a:stretch/>
        </p:blipFill>
        <p:spPr>
          <a:xfrm>
            <a:off x="6170821" y="4170600"/>
            <a:ext cx="464128" cy="464099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5"/>
          <p:cNvSpPr txBox="1"/>
          <p:nvPr/>
        </p:nvSpPr>
        <p:spPr>
          <a:xfrm>
            <a:off x="4251000" y="2200737"/>
            <a:ext cx="642000" cy="741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Save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20000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1211150" y="4537925"/>
            <a:ext cx="59535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Green, yellow, blue, violet?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</a:t>
            </a:r>
            <a:r>
              <a:rPr lang="en-GB"/>
              <a:t>.html Task Create/Edit Page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509050" y="508800"/>
            <a:ext cx="4125900" cy="412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824700" y="1540280"/>
            <a:ext cx="1494600" cy="5157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Title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824700" y="2056101"/>
            <a:ext cx="1494600" cy="5157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Description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824700" y="2571810"/>
            <a:ext cx="1494600" cy="5157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Date/deadline ???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824700" y="3087520"/>
            <a:ext cx="1494600" cy="5157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Subgroup:default=TODO ???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992950" y="2200800"/>
            <a:ext cx="642000" cy="741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Save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251000" y="3511800"/>
            <a:ext cx="642000" cy="741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Del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509050" y="2200800"/>
            <a:ext cx="642000" cy="741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Edit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7054600" y="508800"/>
            <a:ext cx="14946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permitindo ao utilizador alterar, eliminar ou adicionar detalhes à tarefa. ???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Pedir ao professor para clarificar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251000" y="889800"/>
            <a:ext cx="642000" cy="741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Back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0" y="508800"/>
            <a:ext cx="14946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Back tem de ter um salvar o draft/rascunho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Que não é mostrado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509050" y="508800"/>
            <a:ext cx="4125900" cy="464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Header : Username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49" r="39" t="0"/>
          <a:stretch/>
        </p:blipFill>
        <p:spPr>
          <a:xfrm>
            <a:off x="2509046" y="508800"/>
            <a:ext cx="464128" cy="464099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7"/>
          <p:cNvSpPr txBox="1"/>
          <p:nvPr/>
        </p:nvSpPr>
        <p:spPr>
          <a:xfrm>
            <a:off x="2509050" y="4170475"/>
            <a:ext cx="4125900" cy="464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Footer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10" l="0" r="0" t="0"/>
          <a:stretch/>
        </p:blipFill>
        <p:spPr>
          <a:xfrm>
            <a:off x="6170821" y="4170600"/>
            <a:ext cx="464128" cy="464099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