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Quantopian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Alberto Nieto Tinoco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730525"/>
            <a:ext cx="7505700" cy="27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Este algoritmo utiliza 2 factores de </a:t>
            </a:r>
            <a:r>
              <a:rPr lang="es" sz="1900"/>
              <a:t>decisión</a:t>
            </a:r>
            <a:r>
              <a:rPr lang="es" sz="1900"/>
              <a:t> para realizar las </a:t>
            </a:r>
            <a:r>
              <a:rPr lang="es" sz="1900"/>
              <a:t>inversiones</a:t>
            </a:r>
            <a:r>
              <a:rPr lang="es" sz="1900"/>
              <a:t>:</a:t>
            </a:r>
            <a:endParaRPr sz="1900"/>
          </a:p>
          <a:p>
            <a:pPr indent="-349250" lvl="0" marL="457200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Retorno a la media: Cuando una de las acciones analizadas </a:t>
            </a:r>
            <a:r>
              <a:rPr lang="es" sz="1900"/>
              <a:t>desvía</a:t>
            </a:r>
            <a:r>
              <a:rPr lang="es" sz="1900"/>
              <a:t> su valor de forma significativa de la media, se espera que este vuelva a la misma.</a:t>
            </a:r>
            <a:endParaRPr sz="1900"/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Análisis</a:t>
            </a:r>
            <a:r>
              <a:rPr lang="es" sz="1900"/>
              <a:t> de sentimientos: Utilizando la </a:t>
            </a:r>
            <a:r>
              <a:rPr lang="es" sz="1900"/>
              <a:t>librería</a:t>
            </a:r>
            <a:r>
              <a:rPr lang="es" sz="1900"/>
              <a:t> de Quantopian, se analizan los sentimientos respecto a la </a:t>
            </a:r>
            <a:r>
              <a:rPr lang="es" sz="1900"/>
              <a:t>acción</a:t>
            </a:r>
            <a:r>
              <a:rPr lang="es" sz="1900"/>
              <a:t>, dependiendo de ello se realiza la </a:t>
            </a:r>
            <a:r>
              <a:rPr lang="es" sz="1900"/>
              <a:t>inversión</a:t>
            </a:r>
            <a:r>
              <a:rPr lang="es" sz="1900"/>
              <a:t>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925" y="1586070"/>
            <a:ext cx="6207025" cy="2966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819150" y="58122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9150" y="55717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Código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25" y="2571750"/>
            <a:ext cx="40576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925" y="2562225"/>
            <a:ext cx="40481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type="title"/>
          </p:nvPr>
        </p:nvSpPr>
        <p:spPr>
          <a:xfrm>
            <a:off x="740053" y="1806200"/>
            <a:ext cx="33150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Media </a:t>
            </a:r>
            <a:r>
              <a:rPr lang="es"/>
              <a:t>Móvil</a:t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5041491" y="1736850"/>
            <a:ext cx="33150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 Sentomientos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