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F2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C95C-C878-552F-E0CF-589A59A7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5772B-D185-A192-C6A4-1DCABFDE4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4619-930C-36AF-410F-80022A9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CF7C-755A-A0BF-B1FD-83D19B2A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216B-7E8F-1873-FA6E-3F6D9304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A2D7-C810-B65E-9371-86110ADF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8EC7-8785-05E5-8873-C9955615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EA17-C78E-EE25-755C-935A4F4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06ED-E22E-1F7B-7192-2FD2E28D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3AA0-A72B-A343-E7F8-E861E01E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6E994-957F-F06F-7556-971D6B6EA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1E08A-B817-134C-9E5F-74305342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D60-6EA9-B0E6-4B95-B07D0B14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ED8A-CFB5-EF12-A416-30B0DF03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36A5-210E-9A3F-91D8-40FD1F95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0097-B8B5-14F0-5E43-87E149C8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77F4-961E-5E4D-9BBE-EA37AD08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8063-BB98-1854-8ADB-873E104C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C079-8DF7-9061-ED00-156F4F2C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CF6E-441E-0E73-8935-F4D24100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CFA2-6091-F11B-44EE-F8D5D80D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CBA4-56F3-B404-FE60-8FFF8DCB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E304-FD84-A7F9-7D60-7C2D8D15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CFE4-D73B-94AC-4AC0-56D47E06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0418-C87D-FC42-2C97-69849FD8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DDA-8BB0-E2C3-7B88-E109BD83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AC3E-2B85-7F62-6206-A745A5A77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1737B-00EF-49F1-9B71-60F8C98A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514E5-4EE2-39D4-D27B-7BEA4ED3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6D7B-04AE-6FE3-C2E0-B5EB019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B783-C609-5146-F56B-547339C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AE33-7B78-CDED-1B62-CC880C5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00B0A-91EE-46A2-9ECD-47981F69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4A3C9-69CD-12D6-3500-1364F312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BC120-0242-14B4-53DF-ECC93D1CC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D0A2-4A7C-3BB1-EB6C-E4E0953E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F151C-C71F-EFE0-71A2-116D5A58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75271-8207-F828-2140-5EE3A444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921AD-87FB-BF1D-E2A4-E9B4A554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4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7C1E-065B-0477-B724-C899CDD8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CD38-4BC1-48F7-52ED-20DA6BF8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9340C-1249-A98C-0F72-9972B479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45EA9-1385-AD99-8182-9DD30D79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2E806-8DB0-4686-8C4D-D1E1EE1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B9D0-0E76-DD94-D772-3C03FBBE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6B26-CC7A-A496-77BC-78B736DB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44A-17FF-69EE-56AE-F9CF7915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DC50-B96B-1B32-7031-20590A7E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33753-7466-EE25-F7DE-52DF781B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C7B6-4340-69BB-A99E-41D50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B1421-850E-8972-FE2C-5D2FA8C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722C-0B73-220D-3D4D-6D15C81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6CD8-4B4B-870F-F59A-803AAE77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41CF8-FE28-2A63-3960-BFBC210E3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516-4ED8-5314-3414-6984D928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9D69-A8EB-630B-4D7D-18BBD30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48B-522F-D0D0-D3DE-DD957EC2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D4C1-3BE5-3435-2C90-FEBFABA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4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E1446-D95D-7511-1DCC-2ACE6BAD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955D-2BAA-8FA5-D90A-90BEF19E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27A8-0B50-1019-57D6-EDE39C44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AA4B-A2C7-4EE6-A62D-41F3ACDEFB1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7103-ACA0-52F0-966D-CDCCA303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5BC8-8B9B-F30A-69BD-559BD8E6B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1ABA-D7D5-4E07-81DD-511CE08F8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D24086-F95E-6C6D-BCBE-A197B501DE1D}"/>
              </a:ext>
            </a:extLst>
          </p:cNvPr>
          <p:cNvSpPr/>
          <p:nvPr/>
        </p:nvSpPr>
        <p:spPr>
          <a:xfrm>
            <a:off x="0" y="794461"/>
            <a:ext cx="2259045" cy="6063539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26623-CDDF-0DF6-9537-0E4420F00D32}"/>
              </a:ext>
            </a:extLst>
          </p:cNvPr>
          <p:cNvSpPr/>
          <p:nvPr/>
        </p:nvSpPr>
        <p:spPr>
          <a:xfrm>
            <a:off x="0" y="1072870"/>
            <a:ext cx="2259045" cy="1036608"/>
          </a:xfrm>
          <a:prstGeom prst="rect">
            <a:avLst/>
          </a:prstGeom>
          <a:solidFill>
            <a:srgbClr val="D7D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4EF4F-26B3-43D4-A246-F9217B5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4" y="92613"/>
            <a:ext cx="1857103" cy="65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6C931-4A6E-A59F-A0B3-BE0F4FC90A9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87394" y="1221772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A81EC-A3EE-8123-EEA2-81AD6753DF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3380056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C9D64-B140-EE89-8B71-DCC9777D369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4539929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8D43D-C806-B67D-02A2-E60DDD0AF93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5699802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B17ACA-19D9-A6DE-5F8B-1D54246123FB}"/>
              </a:ext>
            </a:extLst>
          </p:cNvPr>
          <p:cNvSpPr txBox="1"/>
          <p:nvPr/>
        </p:nvSpPr>
        <p:spPr>
          <a:xfrm>
            <a:off x="946145" y="140810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BCC0D9-4E6F-E7C3-5422-14FB2DFFEC8E}"/>
              </a:ext>
            </a:extLst>
          </p:cNvPr>
          <p:cNvSpPr txBox="1"/>
          <p:nvPr/>
        </p:nvSpPr>
        <p:spPr>
          <a:xfrm>
            <a:off x="916715" y="36453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3B2A5-AFDC-4A5F-07D7-C11E7955FFF9}"/>
              </a:ext>
            </a:extLst>
          </p:cNvPr>
          <p:cNvSpPr txBox="1"/>
          <p:nvPr/>
        </p:nvSpPr>
        <p:spPr>
          <a:xfrm>
            <a:off x="907394" y="45715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ECD52-E6C6-D137-CF13-79834E8414F7}"/>
              </a:ext>
            </a:extLst>
          </p:cNvPr>
          <p:cNvSpPr txBox="1"/>
          <p:nvPr/>
        </p:nvSpPr>
        <p:spPr>
          <a:xfrm>
            <a:off x="942363" y="58712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7144E-F40A-B576-EF0D-2F398E8E01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564" y="2220181"/>
            <a:ext cx="720000" cy="72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204492-548A-FB6D-0A22-AEBC54D07C53}"/>
              </a:ext>
            </a:extLst>
          </p:cNvPr>
          <p:cNvSpPr txBox="1"/>
          <p:nvPr/>
        </p:nvSpPr>
        <p:spPr>
          <a:xfrm>
            <a:off x="1058338" y="2257015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25183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A96BD-48A4-F3EB-BD17-59FAA6CC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59CC7-97FA-626C-1306-239E9DE54EC7}"/>
              </a:ext>
            </a:extLst>
          </p:cNvPr>
          <p:cNvSpPr/>
          <p:nvPr/>
        </p:nvSpPr>
        <p:spPr>
          <a:xfrm>
            <a:off x="0" y="780035"/>
            <a:ext cx="2259045" cy="60624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3BC79-B437-5AED-A14D-03191013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" y="78743"/>
            <a:ext cx="1857103" cy="65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98379-BA89-C5FC-27BF-EC36A44F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1059000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A8D1F7-AEDC-5ED7-7F00-4ACB9A48532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3380056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F03B2-C7A3-7D8A-3B7E-8577AE2068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4539929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70218-F4B6-F885-0960-2852857107C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5699802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988D7F-0E15-A4F9-B9FD-E36DC71AB8F7}"/>
              </a:ext>
            </a:extLst>
          </p:cNvPr>
          <p:cNvSpPr txBox="1"/>
          <p:nvPr/>
        </p:nvSpPr>
        <p:spPr>
          <a:xfrm>
            <a:off x="916715" y="123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4CBCD-A0E3-A1F4-852F-A81287416C12}"/>
              </a:ext>
            </a:extLst>
          </p:cNvPr>
          <p:cNvSpPr txBox="1"/>
          <p:nvPr/>
        </p:nvSpPr>
        <p:spPr>
          <a:xfrm>
            <a:off x="916715" y="36453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95707-847E-484B-5182-FBBD2C7F5A6C}"/>
              </a:ext>
            </a:extLst>
          </p:cNvPr>
          <p:cNvSpPr txBox="1"/>
          <p:nvPr/>
        </p:nvSpPr>
        <p:spPr>
          <a:xfrm>
            <a:off x="907394" y="45715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89FD15-8B3D-1B5B-D46B-5E1F4F745ED0}"/>
              </a:ext>
            </a:extLst>
          </p:cNvPr>
          <p:cNvSpPr/>
          <p:nvPr/>
        </p:nvSpPr>
        <p:spPr>
          <a:xfrm>
            <a:off x="-1" y="2106128"/>
            <a:ext cx="2259045" cy="1036800"/>
          </a:xfrm>
          <a:prstGeom prst="rect">
            <a:avLst/>
          </a:prstGeom>
          <a:solidFill>
            <a:srgbClr val="D7D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F987C-F697-47D7-B22B-58DCE0D26B1B}"/>
              </a:ext>
            </a:extLst>
          </p:cNvPr>
          <p:cNvSpPr txBox="1"/>
          <p:nvPr/>
        </p:nvSpPr>
        <p:spPr>
          <a:xfrm>
            <a:off x="942363" y="58712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5030-7522-C509-77B0-EA7E7259550D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2564" y="2220181"/>
            <a:ext cx="720000" cy="72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95F211-429A-2697-E20C-963417FAD002}"/>
              </a:ext>
            </a:extLst>
          </p:cNvPr>
          <p:cNvSpPr txBox="1"/>
          <p:nvPr/>
        </p:nvSpPr>
        <p:spPr>
          <a:xfrm>
            <a:off x="1058338" y="2257015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F168D1B-FC10-4593-068F-3FE4B554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70022"/>
              </p:ext>
            </p:extLst>
          </p:nvPr>
        </p:nvGraphicFramePr>
        <p:xfrm>
          <a:off x="3057237" y="794461"/>
          <a:ext cx="8312501" cy="5861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8821">
                  <a:extLst>
                    <a:ext uri="{9D8B030D-6E8A-4147-A177-3AD203B41FA5}">
                      <a16:colId xmlns:a16="http://schemas.microsoft.com/office/drawing/2014/main" val="1099791144"/>
                    </a:ext>
                  </a:extLst>
                </a:gridCol>
                <a:gridCol w="1663420">
                  <a:extLst>
                    <a:ext uri="{9D8B030D-6E8A-4147-A177-3AD203B41FA5}">
                      <a16:colId xmlns:a16="http://schemas.microsoft.com/office/drawing/2014/main" val="1567051338"/>
                    </a:ext>
                  </a:extLst>
                </a:gridCol>
                <a:gridCol w="1663420">
                  <a:extLst>
                    <a:ext uri="{9D8B030D-6E8A-4147-A177-3AD203B41FA5}">
                      <a16:colId xmlns:a16="http://schemas.microsoft.com/office/drawing/2014/main" val="2418275240"/>
                    </a:ext>
                  </a:extLst>
                </a:gridCol>
                <a:gridCol w="1663420">
                  <a:extLst>
                    <a:ext uri="{9D8B030D-6E8A-4147-A177-3AD203B41FA5}">
                      <a16:colId xmlns:a16="http://schemas.microsoft.com/office/drawing/2014/main" val="2931185615"/>
                    </a:ext>
                  </a:extLst>
                </a:gridCol>
                <a:gridCol w="1663420">
                  <a:extLst>
                    <a:ext uri="{9D8B030D-6E8A-4147-A177-3AD203B41FA5}">
                      <a16:colId xmlns:a16="http://schemas.microsoft.com/office/drawing/2014/main" val="1221738418"/>
                    </a:ext>
                  </a:extLst>
                </a:gridCol>
              </a:tblGrid>
              <a:tr h="699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7DF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Type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7DF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Booking Value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7DF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Booking Value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7DF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Distance Travelled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7DF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Distance Travelled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752887"/>
                  </a:ext>
                </a:extLst>
              </a:tr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Sedan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163354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SUV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91256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Plus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63430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56170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3136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777490"/>
                  </a:ext>
                </a:extLst>
              </a:tr>
              <a:tr h="7253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E-Bike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94082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5825CF44-14AE-6817-66A4-86ACE48F43B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922" b="23791"/>
          <a:stretch/>
        </p:blipFill>
        <p:spPr>
          <a:xfrm>
            <a:off x="3330803" y="1491658"/>
            <a:ext cx="1057329" cy="5634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38DB5E-8A8E-DF5C-5BC5-0C14BE1D841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6504" b="27220"/>
          <a:stretch/>
        </p:blipFill>
        <p:spPr>
          <a:xfrm>
            <a:off x="3343371" y="2340539"/>
            <a:ext cx="1013721" cy="469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90E772-AB9E-94CB-9435-EED662653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9308" b="30540"/>
          <a:stretch/>
        </p:blipFill>
        <p:spPr>
          <a:xfrm flipH="1">
            <a:off x="3275301" y="3037736"/>
            <a:ext cx="1168334" cy="4691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8F02B8-37C1-E69D-6CC2-AA245C1A1B3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1827" b="21827"/>
          <a:stretch/>
        </p:blipFill>
        <p:spPr>
          <a:xfrm>
            <a:off x="3453809" y="3838117"/>
            <a:ext cx="811318" cy="45714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689DDDC-4C1F-B53A-C6CF-1A289E19EB9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10181" b="12456"/>
          <a:stretch/>
        </p:blipFill>
        <p:spPr>
          <a:xfrm>
            <a:off x="3555703" y="4517831"/>
            <a:ext cx="607527" cy="4699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B11735F-535F-0BC7-B811-DC767434091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0633" b="10274"/>
          <a:stretch/>
        </p:blipFill>
        <p:spPr>
          <a:xfrm>
            <a:off x="3555702" y="5219293"/>
            <a:ext cx="607527" cy="48050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03CCFA-CD33-E6B7-1F49-B6CDDB324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759" b="5918"/>
          <a:stretch/>
        </p:blipFill>
        <p:spPr>
          <a:xfrm>
            <a:off x="3555702" y="5949739"/>
            <a:ext cx="544045" cy="4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6F90E-A3A2-E5C3-318E-DAA96EB6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DF3675-2133-E7B3-4F3F-E33F4C7367AC}"/>
              </a:ext>
            </a:extLst>
          </p:cNvPr>
          <p:cNvSpPr/>
          <p:nvPr/>
        </p:nvSpPr>
        <p:spPr>
          <a:xfrm>
            <a:off x="-2" y="795600"/>
            <a:ext cx="2259045" cy="60624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31DB7-31AB-E9B0-1E83-93FFDE0AE68E}"/>
              </a:ext>
            </a:extLst>
          </p:cNvPr>
          <p:cNvSpPr/>
          <p:nvPr/>
        </p:nvSpPr>
        <p:spPr>
          <a:xfrm>
            <a:off x="-1" y="3218401"/>
            <a:ext cx="2259045" cy="1036800"/>
          </a:xfrm>
          <a:prstGeom prst="rect">
            <a:avLst/>
          </a:prstGeom>
          <a:solidFill>
            <a:srgbClr val="D7D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09559-E423-7EA7-3BAA-CC4DC7FE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" y="95023"/>
            <a:ext cx="1861047" cy="65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4BE63-DD24-FCA7-08AB-9C8B9EF9F0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1059000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2DCFC-AAD4-C667-C17D-4A12DBA064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715" y="222018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46118-D13D-E185-5DEF-1645A2B39CB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87394" y="3380056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0F583-FE89-ED1B-DA6D-C0C7FA9D0F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4539929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5FCB9-47BF-70BB-552E-57B76A667B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5699802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EC821-0BA6-2367-0A94-D25F1B011F91}"/>
              </a:ext>
            </a:extLst>
          </p:cNvPr>
          <p:cNvSpPr txBox="1"/>
          <p:nvPr/>
        </p:nvSpPr>
        <p:spPr>
          <a:xfrm>
            <a:off x="916715" y="123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B624B-2B82-F4D7-7983-5DB5394DDF02}"/>
              </a:ext>
            </a:extLst>
          </p:cNvPr>
          <p:cNvSpPr txBox="1"/>
          <p:nvPr/>
        </p:nvSpPr>
        <p:spPr>
          <a:xfrm>
            <a:off x="916715" y="2257017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24118-698E-7730-47EE-021DE18FE84B}"/>
              </a:ext>
            </a:extLst>
          </p:cNvPr>
          <p:cNvSpPr txBox="1"/>
          <p:nvPr/>
        </p:nvSpPr>
        <p:spPr>
          <a:xfrm>
            <a:off x="916715" y="35711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21DEC-251C-75E7-2518-DF13A1C6D3E2}"/>
              </a:ext>
            </a:extLst>
          </p:cNvPr>
          <p:cNvSpPr txBox="1"/>
          <p:nvPr/>
        </p:nvSpPr>
        <p:spPr>
          <a:xfrm>
            <a:off x="907394" y="45715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19825-C956-9BFF-BBD2-3E15B6B9D9B0}"/>
              </a:ext>
            </a:extLst>
          </p:cNvPr>
          <p:cNvSpPr txBox="1"/>
          <p:nvPr/>
        </p:nvSpPr>
        <p:spPr>
          <a:xfrm>
            <a:off x="942363" y="58712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5378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23E4-380D-952A-9556-ECBD01AB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70C16-DA77-6711-F9C8-AAAD9AAFEBA2}"/>
              </a:ext>
            </a:extLst>
          </p:cNvPr>
          <p:cNvSpPr/>
          <p:nvPr/>
        </p:nvSpPr>
        <p:spPr>
          <a:xfrm>
            <a:off x="0" y="795835"/>
            <a:ext cx="2259045" cy="60624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B6FC0-31B2-6409-9571-DD9E0B37B1CE}"/>
              </a:ext>
            </a:extLst>
          </p:cNvPr>
          <p:cNvSpPr/>
          <p:nvPr/>
        </p:nvSpPr>
        <p:spPr>
          <a:xfrm>
            <a:off x="-1" y="4426907"/>
            <a:ext cx="2259045" cy="1036800"/>
          </a:xfrm>
          <a:prstGeom prst="rect">
            <a:avLst/>
          </a:prstGeom>
          <a:solidFill>
            <a:srgbClr val="D7D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D47F1-D646-220A-294F-72E59BE4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" y="95023"/>
            <a:ext cx="1861047" cy="65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DE719-30A7-E2AD-E2C1-6935EE04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1059000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44F24-3169-E3D4-194D-4FA0CD18A2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715" y="222018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535E5-1F6E-EEF0-B603-3E2BF44D24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3380056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2647C-F1CF-F49B-F4B8-28E7CEE2232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87394" y="4539929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C618DB-A328-9598-8652-8EC9E69BC5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5699802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96727D-F1F5-BC70-2A27-93F617C2AABE}"/>
              </a:ext>
            </a:extLst>
          </p:cNvPr>
          <p:cNvSpPr txBox="1"/>
          <p:nvPr/>
        </p:nvSpPr>
        <p:spPr>
          <a:xfrm>
            <a:off x="916715" y="123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E1592-7EB4-8777-26C2-4CF3E8A7A771}"/>
              </a:ext>
            </a:extLst>
          </p:cNvPr>
          <p:cNvSpPr txBox="1"/>
          <p:nvPr/>
        </p:nvSpPr>
        <p:spPr>
          <a:xfrm>
            <a:off x="916715" y="2257017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CFD9E-3A30-E206-D7EA-1D765E9FD2A7}"/>
              </a:ext>
            </a:extLst>
          </p:cNvPr>
          <p:cNvSpPr txBox="1"/>
          <p:nvPr/>
        </p:nvSpPr>
        <p:spPr>
          <a:xfrm>
            <a:off x="916715" y="36453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276E5-A1A6-BDFD-334F-0CA0D71E5BC1}"/>
              </a:ext>
            </a:extLst>
          </p:cNvPr>
          <p:cNvSpPr txBox="1"/>
          <p:nvPr/>
        </p:nvSpPr>
        <p:spPr>
          <a:xfrm>
            <a:off x="907394" y="45715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E43E0-8D26-BBB5-9A0E-410C9FF5C9A7}"/>
              </a:ext>
            </a:extLst>
          </p:cNvPr>
          <p:cNvSpPr txBox="1"/>
          <p:nvPr/>
        </p:nvSpPr>
        <p:spPr>
          <a:xfrm>
            <a:off x="942363" y="58712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7987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AE609-2547-AFC3-4E70-EA34270D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96D290-CAF6-49D3-4BA1-EE5EDDA8AFC3}"/>
              </a:ext>
            </a:extLst>
          </p:cNvPr>
          <p:cNvSpPr/>
          <p:nvPr/>
        </p:nvSpPr>
        <p:spPr>
          <a:xfrm>
            <a:off x="0" y="785896"/>
            <a:ext cx="2259045" cy="60624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C9F7-4646-1054-5320-74B054089AC8}"/>
              </a:ext>
            </a:extLst>
          </p:cNvPr>
          <p:cNvSpPr/>
          <p:nvPr/>
        </p:nvSpPr>
        <p:spPr>
          <a:xfrm>
            <a:off x="-1" y="5500874"/>
            <a:ext cx="2259045" cy="1036800"/>
          </a:xfrm>
          <a:prstGeom prst="rect">
            <a:avLst/>
          </a:prstGeom>
          <a:solidFill>
            <a:srgbClr val="D7D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D272F-CE0A-5688-A700-704B1881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" y="95023"/>
            <a:ext cx="1861047" cy="65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7ABF0-F3BC-2882-B99E-208A0C8BB1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1059000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7176D-1F0B-9F98-CAC1-8A24040DFB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715" y="222018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DCD35-CA83-15A8-41C7-9E03D6E5E8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3380056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57E6-BEFE-1863-CAB6-B3C9FC7E57C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394" y="4539929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F5B77-997B-6826-FF85-EC3A2CC4EB0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187394" y="5614019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3F43FD-03E0-39AC-7E10-F93479A14B31}"/>
              </a:ext>
            </a:extLst>
          </p:cNvPr>
          <p:cNvSpPr txBox="1"/>
          <p:nvPr/>
        </p:nvSpPr>
        <p:spPr>
          <a:xfrm>
            <a:off x="916715" y="123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09F44-09CB-87BB-B346-1E27803D9A6A}"/>
              </a:ext>
            </a:extLst>
          </p:cNvPr>
          <p:cNvSpPr txBox="1"/>
          <p:nvPr/>
        </p:nvSpPr>
        <p:spPr>
          <a:xfrm>
            <a:off x="916715" y="2257017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F260E-688D-07C0-3CB9-5A90EAC42427}"/>
              </a:ext>
            </a:extLst>
          </p:cNvPr>
          <p:cNvSpPr txBox="1"/>
          <p:nvPr/>
        </p:nvSpPr>
        <p:spPr>
          <a:xfrm>
            <a:off x="916715" y="36453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0A86F-D933-96F5-D871-08E4FFD9ECA1}"/>
              </a:ext>
            </a:extLst>
          </p:cNvPr>
          <p:cNvSpPr txBox="1"/>
          <p:nvPr/>
        </p:nvSpPr>
        <p:spPr>
          <a:xfrm>
            <a:off x="907394" y="45715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C358CD-1E29-D0E4-C29D-5A44BCE4394E}"/>
              </a:ext>
            </a:extLst>
          </p:cNvPr>
          <p:cNvSpPr txBox="1"/>
          <p:nvPr/>
        </p:nvSpPr>
        <p:spPr>
          <a:xfrm>
            <a:off x="924064" y="57746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050A36C-F1A1-985F-3A73-BBDA6801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18236"/>
              </p:ext>
            </p:extLst>
          </p:nvPr>
        </p:nvGraphicFramePr>
        <p:xfrm>
          <a:off x="2952515" y="1456630"/>
          <a:ext cx="8519049" cy="188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007">
                  <a:extLst>
                    <a:ext uri="{9D8B030D-6E8A-4147-A177-3AD203B41FA5}">
                      <a16:colId xmlns:a16="http://schemas.microsoft.com/office/drawing/2014/main" val="16998414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859678620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6642249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46500304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947647350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3973303716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3835090552"/>
                    </a:ext>
                  </a:extLst>
                </a:gridCol>
              </a:tblGrid>
              <a:tr h="1064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Sedan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SUV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Plus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E-Bike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46430163"/>
                  </a:ext>
                </a:extLst>
              </a:tr>
              <a:tr h="8233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93702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CD06E960-4B19-A060-2C37-4F9EC1044BF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922" b="23791"/>
          <a:stretch/>
        </p:blipFill>
        <p:spPr>
          <a:xfrm>
            <a:off x="3028768" y="1705174"/>
            <a:ext cx="1057329" cy="5634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582921-12B4-FBC2-1991-C86F964767B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6504" b="27220"/>
          <a:stretch/>
        </p:blipFill>
        <p:spPr>
          <a:xfrm>
            <a:off x="4264095" y="1721803"/>
            <a:ext cx="1013721" cy="541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DCC244-5D77-B36D-D638-2F195C2B061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9308" b="30540"/>
          <a:stretch/>
        </p:blipFill>
        <p:spPr>
          <a:xfrm flipH="1">
            <a:off x="5407786" y="1752331"/>
            <a:ext cx="1168334" cy="4691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F8A5E5-BAA4-09FC-B8D0-CA41B8598EB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1827" b="21827"/>
          <a:stretch/>
        </p:blipFill>
        <p:spPr>
          <a:xfrm>
            <a:off x="6720280" y="1702988"/>
            <a:ext cx="999935" cy="5634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8E2E71-8817-6B22-C13E-FD837704F8B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10181" b="12456"/>
          <a:stretch/>
        </p:blipFill>
        <p:spPr>
          <a:xfrm>
            <a:off x="8071974" y="1656732"/>
            <a:ext cx="728327" cy="5634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7F851F-3253-EC0C-DFD2-79909B9B39F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0633" b="10274"/>
          <a:stretch/>
        </p:blipFill>
        <p:spPr>
          <a:xfrm>
            <a:off x="9263693" y="1656732"/>
            <a:ext cx="712352" cy="5634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CF7586-52A1-8647-EE86-F3C43124DD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759" b="5918"/>
          <a:stretch/>
        </p:blipFill>
        <p:spPr>
          <a:xfrm>
            <a:off x="10527970" y="1641509"/>
            <a:ext cx="672386" cy="593863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CF256F3-BF01-AA63-B9A9-BA9F8B113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18611"/>
              </p:ext>
            </p:extLst>
          </p:nvPr>
        </p:nvGraphicFramePr>
        <p:xfrm>
          <a:off x="2979045" y="4208680"/>
          <a:ext cx="8519049" cy="188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007">
                  <a:extLst>
                    <a:ext uri="{9D8B030D-6E8A-4147-A177-3AD203B41FA5}">
                      <a16:colId xmlns:a16="http://schemas.microsoft.com/office/drawing/2014/main" val="16998414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859678620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6642249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465003042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947647350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3973303716"/>
                    </a:ext>
                  </a:extLst>
                </a:gridCol>
                <a:gridCol w="1217007">
                  <a:extLst>
                    <a:ext uri="{9D8B030D-6E8A-4147-A177-3AD203B41FA5}">
                      <a16:colId xmlns:a16="http://schemas.microsoft.com/office/drawing/2014/main" val="3835090552"/>
                    </a:ext>
                  </a:extLst>
                </a:gridCol>
              </a:tblGrid>
              <a:tr h="1064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Sedan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SUV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 Plus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E-Bike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46430163"/>
                  </a:ext>
                </a:extLst>
              </a:tr>
              <a:tr h="8233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93702"/>
                  </a:ext>
                </a:extLst>
              </a:tr>
            </a:tbl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DB48B05B-C08F-8474-E9B7-F3DAD3FC90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922" b="23791"/>
          <a:stretch/>
        </p:blipFill>
        <p:spPr>
          <a:xfrm>
            <a:off x="3055298" y="4457224"/>
            <a:ext cx="1057329" cy="5634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56A257-4BB7-87CD-40E6-CB20DBF30A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6504" b="27220"/>
          <a:stretch/>
        </p:blipFill>
        <p:spPr>
          <a:xfrm>
            <a:off x="4290625" y="4473853"/>
            <a:ext cx="1013721" cy="5418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FEBAA1-AA34-D123-1783-1C525EB3C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9308" b="30540"/>
          <a:stretch/>
        </p:blipFill>
        <p:spPr>
          <a:xfrm flipH="1">
            <a:off x="5434316" y="4504381"/>
            <a:ext cx="1168334" cy="46910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9C3961-72B3-2E43-4077-20CB01EAAAB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1827" b="21827"/>
          <a:stretch/>
        </p:blipFill>
        <p:spPr>
          <a:xfrm>
            <a:off x="6746810" y="4455038"/>
            <a:ext cx="999935" cy="5634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475B98-D6F6-9BA9-A874-CDF2CD2F502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10181" b="12456"/>
          <a:stretch/>
        </p:blipFill>
        <p:spPr>
          <a:xfrm>
            <a:off x="8098504" y="4408782"/>
            <a:ext cx="728327" cy="5634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42B7ABB-6341-D76E-B1DE-761875AD4F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0633" b="10274"/>
          <a:stretch/>
        </p:blipFill>
        <p:spPr>
          <a:xfrm>
            <a:off x="9290223" y="4408782"/>
            <a:ext cx="712352" cy="5634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D09ADFB-62D2-DBDA-5D5D-8508F2A03A4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759" b="5918"/>
          <a:stretch/>
        </p:blipFill>
        <p:spPr>
          <a:xfrm>
            <a:off x="10554500" y="4393559"/>
            <a:ext cx="672386" cy="5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Chaskar</dc:creator>
  <cp:lastModifiedBy>Anisha Chaskar</cp:lastModifiedBy>
  <cp:revision>3</cp:revision>
  <dcterms:created xsi:type="dcterms:W3CDTF">2025-03-26T10:29:31Z</dcterms:created>
  <dcterms:modified xsi:type="dcterms:W3CDTF">2025-03-26T17:21:00Z</dcterms:modified>
</cp:coreProperties>
</file>