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02" r:id="rId21"/>
    <p:sldId id="462" r:id="rId22"/>
    <p:sldId id="458" r:id="rId23"/>
    <p:sldId id="459" r:id="rId24"/>
    <p:sldId id="460"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5A11"/>
    <a:srgbClr val="47B0B7"/>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9" autoAdjust="0"/>
    <p:restoredTop sz="66705" autoAdjust="0"/>
  </p:normalViewPr>
  <p:slideViewPr>
    <p:cSldViewPr snapToGrid="0">
      <p:cViewPr varScale="1">
        <p:scale>
          <a:sx n="98" d="100"/>
          <a:sy n="98" d="100"/>
        </p:scale>
        <p:origin x="2464" y="192"/>
      </p:cViewPr>
      <p:guideLst>
        <p:guide orient="horz" pos="2137"/>
        <p:guide pos="3840"/>
      </p:guideLst>
    </p:cSldViewPr>
  </p:slideViewPr>
  <p:notesTextViewPr>
    <p:cViewPr>
      <p:scale>
        <a:sx n="3" d="2"/>
        <a:sy n="3" d="2"/>
      </p:scale>
      <p:origin x="0" y="0"/>
    </p:cViewPr>
  </p:notesText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29/06/2025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29/06/2025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29/06/2025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29/06/2025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29/06/2025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29/06/2025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4">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2321214406"/>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réalisés dans le domaine,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16</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6C015C0A-58B0-B25B-E9A1-CBA3606418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145" y="688856"/>
            <a:ext cx="12160856" cy="5376817"/>
          </a:xfrm>
          <a:prstGeom prst="rect">
            <a:avLst/>
          </a:prstGeom>
        </p:spPr>
      </p:pic>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85909389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20</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2662866"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1981"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4">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29472</TotalTime>
  <Words>1876</Words>
  <Application>Microsoft Macintosh PowerPoint</Application>
  <PresentationFormat>Grand écran</PresentationFormat>
  <Paragraphs>372</Paragraphs>
  <Slides>29</Slides>
  <Notes>29</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29</vt:i4>
      </vt:variant>
    </vt:vector>
  </HeadingPairs>
  <TitlesOfParts>
    <vt:vector size="45"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2521</cp:revision>
  <dcterms:created xsi:type="dcterms:W3CDTF">2020-01-26T16:26:07Z</dcterms:created>
  <dcterms:modified xsi:type="dcterms:W3CDTF">2025-06-29T10:28:00Z</dcterms:modified>
  <cp:category/>
</cp:coreProperties>
</file>