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5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3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7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5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7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7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1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6CEF-B38E-4BEE-905B-6E4AA97D29E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7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04038" y="2318992"/>
            <a:ext cx="2498103" cy="337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64290" y="3667738"/>
            <a:ext cx="2177592" cy="196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1541282" y="3992245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n1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33423" y="4373979"/>
            <a:ext cx="20393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n2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541282" y="4757394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n3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4294" y="2385691"/>
            <a:ext cx="2177592" cy="121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1533423" y="2710984"/>
            <a:ext cx="2031476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: 3a5bc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hash </a:t>
            </a:r>
            <a:r>
              <a:rPr lang="fr-FR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0001k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464295" y="2385691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Header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1464290" y="3671812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Facts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1533424" y="5154888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n…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75047" y="2320563"/>
            <a:ext cx="2498103" cy="337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35299" y="3669309"/>
            <a:ext cx="2177592" cy="196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4512291" y="3993816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m1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504432" y="4375550"/>
            <a:ext cx="20393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m2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12291" y="4758965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m3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35303" y="2387262"/>
            <a:ext cx="2177592" cy="121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504432" y="2712555"/>
            <a:ext cx="2031476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: d6gh1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hash : 3a5bc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435304" y="2387262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Header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435299" y="3673383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Facts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4504433" y="5156459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m…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53925" y="2311136"/>
            <a:ext cx="2498103" cy="337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14177" y="3659882"/>
            <a:ext cx="2177592" cy="196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7491169" y="3984389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k1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483310" y="4366123"/>
            <a:ext cx="20393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k2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491169" y="4749538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k3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14181" y="2377835"/>
            <a:ext cx="2177592" cy="121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7483310" y="2703128"/>
            <a:ext cx="2031476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: 7qk2f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hash : d6gh1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414182" y="2377835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Header</a:t>
            </a:r>
            <a:endParaRPr lang="en-US" dirty="0"/>
          </a:p>
        </p:txBody>
      </p:sp>
      <p:sp>
        <p:nvSpPr>
          <p:cNvPr id="35" name="ZoneTexte 34"/>
          <p:cNvSpPr txBox="1"/>
          <p:nvPr/>
        </p:nvSpPr>
        <p:spPr>
          <a:xfrm>
            <a:off x="7414177" y="3663956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Facts</a:t>
            </a:r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7483311" y="5147032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k…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304038" y="5693790"/>
            <a:ext cx="249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Bloc n</a:t>
            </a:r>
            <a:endParaRPr lang="en-US" sz="20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4275057" y="5714212"/>
            <a:ext cx="249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Bloc m</a:t>
            </a:r>
            <a:endParaRPr lang="en-US" sz="20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7263350" y="5695358"/>
            <a:ext cx="249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Bloc k</a:t>
            </a:r>
            <a:endParaRPr lang="en-US" sz="2000" b="1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490196" y="3984389"/>
            <a:ext cx="744717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9843153" y="3901115"/>
            <a:ext cx="744717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 flipV="1">
            <a:off x="3103765" y="2910118"/>
            <a:ext cx="1516147" cy="22420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 flipV="1">
            <a:off x="6055928" y="2892832"/>
            <a:ext cx="1516147" cy="22420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7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8041" y="1442301"/>
            <a:ext cx="6014302" cy="2752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2960016" y="1487467"/>
            <a:ext cx="1395168" cy="565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Address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1496" y="1932491"/>
            <a:ext cx="2960016" cy="21210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7485" y="2215300"/>
            <a:ext cx="1244338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Nonce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126664" y="2215295"/>
            <a:ext cx="1480007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Balance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797485" y="2748699"/>
            <a:ext cx="2809185" cy="5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CodeHash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797485" y="3399143"/>
            <a:ext cx="2809185" cy="51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StorageRoot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731496" y="1555419"/>
            <a:ext cx="2960016" cy="377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Etat compte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828041" y="1065229"/>
            <a:ext cx="6014302" cy="37707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EOA ou CA</a:t>
            </a:r>
            <a:endParaRPr lang="en-US" b="1" dirty="0"/>
          </a:p>
        </p:txBody>
      </p:sp>
      <p:cxnSp>
        <p:nvCxnSpPr>
          <p:cNvPr id="12" name="Connecteur droit avec flèche 11"/>
          <p:cNvCxnSpPr>
            <a:stCxn id="3" idx="6"/>
            <a:endCxn id="18" idx="1"/>
          </p:cNvCxnSpPr>
          <p:nvPr/>
        </p:nvCxnSpPr>
        <p:spPr>
          <a:xfrm flipV="1">
            <a:off x="4355184" y="1751417"/>
            <a:ext cx="1376312" cy="1885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1496" y="1939953"/>
            <a:ext cx="2960016" cy="2121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31496" y="1562881"/>
            <a:ext cx="2960016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Etat compte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41109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81</Words>
  <Application>Microsoft Office PowerPoint</Application>
  <PresentationFormat>Grand écran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Canisius</dc:creator>
  <cp:lastModifiedBy>Canisius</cp:lastModifiedBy>
  <cp:revision>23</cp:revision>
  <dcterms:created xsi:type="dcterms:W3CDTF">2024-10-21T12:59:17Z</dcterms:created>
  <dcterms:modified xsi:type="dcterms:W3CDTF">2025-02-13T11:49:49Z</dcterms:modified>
</cp:coreProperties>
</file>