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64" r:id="rId3"/>
    <p:sldMasterId id="2147483683" r:id="rId4"/>
    <p:sldMasterId id="2147483686" r:id="rId5"/>
  </p:sldMasterIdLst>
  <p:notesMasterIdLst>
    <p:notesMasterId r:id="rId34"/>
  </p:notesMasterIdLst>
  <p:sldIdLst>
    <p:sldId id="256" r:id="rId6"/>
    <p:sldId id="342" r:id="rId7"/>
    <p:sldId id="345" r:id="rId8"/>
    <p:sldId id="440" r:id="rId9"/>
    <p:sldId id="439" r:id="rId10"/>
    <p:sldId id="347" r:id="rId11"/>
    <p:sldId id="374" r:id="rId12"/>
    <p:sldId id="442" r:id="rId13"/>
    <p:sldId id="443" r:id="rId14"/>
    <p:sldId id="453" r:id="rId15"/>
    <p:sldId id="454" r:id="rId16"/>
    <p:sldId id="445" r:id="rId17"/>
    <p:sldId id="457" r:id="rId18"/>
    <p:sldId id="446" r:id="rId19"/>
    <p:sldId id="384" r:id="rId20"/>
    <p:sldId id="402" r:id="rId21"/>
    <p:sldId id="458" r:id="rId22"/>
    <p:sldId id="459" r:id="rId23"/>
    <p:sldId id="460" r:id="rId24"/>
    <p:sldId id="432" r:id="rId25"/>
    <p:sldId id="417" r:id="rId26"/>
    <p:sldId id="418" r:id="rId27"/>
    <p:sldId id="434" r:id="rId28"/>
    <p:sldId id="421" r:id="rId29"/>
    <p:sldId id="433" r:id="rId30"/>
    <p:sldId id="430" r:id="rId31"/>
    <p:sldId id="461" r:id="rId32"/>
    <p:sldId id="436"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47B0B7"/>
    <a:srgbClr val="584744"/>
    <a:srgbClr val="44546A"/>
    <a:srgbClr val="A5A5A5"/>
    <a:srgbClr val="5B9BD5"/>
    <a:srgbClr val="C5C5C5"/>
    <a:srgbClr val="FFC000"/>
    <a:srgbClr val="405169"/>
    <a:srgbClr val="19A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4" autoAdjust="0"/>
    <p:restoredTop sz="66705" autoAdjust="0"/>
  </p:normalViewPr>
  <p:slideViewPr>
    <p:cSldViewPr snapToGrid="0">
      <p:cViewPr varScale="1">
        <p:scale>
          <a:sx n="98" d="100"/>
          <a:sy n="98" d="100"/>
        </p:scale>
        <p:origin x="1144" y="192"/>
      </p:cViewPr>
      <p:guideLst>
        <p:guide orient="horz" pos="2137"/>
        <p:guide pos="3840"/>
      </p:guideLst>
    </p:cSldViewPr>
  </p:slideViewPr>
  <p:notesTextViewPr>
    <p:cViewPr>
      <p:scale>
        <a:sx n="3" d="2"/>
        <a:sy n="3" d="2"/>
      </p:scale>
      <p:origin x="0" y="0"/>
    </p:cViewPr>
  </p:notesTextViewPr>
  <p:gridSpacing cx="576001" cy="576001"/>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87BD21-996C-48C9-8682-D9CFC7813447}" type="doc">
      <dgm:prSet loTypeId="urn:microsoft.com/office/officeart/2008/layout/VerticalCurvedList" loCatId="list" qsTypeId="urn:microsoft.com/office/officeart/2005/8/quickstyle/3d3" qsCatId="3D" csTypeId="urn:microsoft.com/office/officeart/2005/8/colors/accent0_3" csCatId="mainScheme" phldr="1"/>
      <dgm:spPr/>
      <dgm:t>
        <a:bodyPr/>
        <a:lstStyle/>
        <a:p>
          <a:endParaRPr lang="fr-FR"/>
        </a:p>
      </dgm:t>
    </dgm:pt>
    <dgm:pt modelId="{39D9AF43-8F02-4E23-9D1C-E66193777131}">
      <dgm:prSet phldrT="[Texte]" custT="1"/>
      <dgm:spPr/>
      <dgm:t>
        <a:bodyPr/>
        <a:lstStyle/>
        <a:p>
          <a:r>
            <a:rPr lang="fr-FR" sz="4400" b="1" dirty="0">
              <a:ln w="10541" cmpd="sng">
                <a:prstDash val="solid"/>
              </a:ln>
              <a:latin typeface="Times New Roman" pitchFamily="18" charset="0"/>
              <a:cs typeface="Times New Roman" pitchFamily="18" charset="0"/>
            </a:rPr>
            <a:t> Introduction</a:t>
          </a:r>
          <a:endParaRPr lang="fr-FR" sz="4400" dirty="0"/>
        </a:p>
      </dgm:t>
    </dgm:pt>
    <dgm:pt modelId="{93D59459-7BFC-474A-82C5-A9D7D99B57BB}" type="parTrans" cxnId="{F2E3ADCE-BFD4-4E74-81B8-245ACB487593}">
      <dgm:prSet/>
      <dgm:spPr/>
      <dgm:t>
        <a:bodyPr/>
        <a:lstStyle/>
        <a:p>
          <a:endParaRPr lang="fr-FR"/>
        </a:p>
      </dgm:t>
    </dgm:pt>
    <dgm:pt modelId="{10FE6EC1-2A36-4D0A-BEC1-2EC756A5ED5D}" type="sibTrans" cxnId="{F2E3ADCE-BFD4-4E74-81B8-245ACB487593}">
      <dgm:prSet/>
      <dgm:spPr/>
      <dgm:t>
        <a:bodyPr/>
        <a:lstStyle/>
        <a:p>
          <a:endParaRPr lang="fr-FR" sz="3600"/>
        </a:p>
      </dgm:t>
    </dgm:pt>
    <dgm:pt modelId="{87B1A938-E900-420B-A620-70306F1D8247}">
      <dgm:prSet phldrT="[Texte]" custT="1"/>
      <dgm:spPr/>
      <dgm:t>
        <a:bodyPr/>
        <a:lstStyle/>
        <a:p>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gm:t>
    </dgm:pt>
    <dgm:pt modelId="{44C422FF-5772-4360-AD5A-5227A6DCD7A9}" type="parTrans" cxnId="{30D56D6D-25F4-4270-9B23-BDCC00859B0B}">
      <dgm:prSet/>
      <dgm:spPr/>
      <dgm:t>
        <a:bodyPr/>
        <a:lstStyle/>
        <a:p>
          <a:endParaRPr lang="fr-FR"/>
        </a:p>
      </dgm:t>
    </dgm:pt>
    <dgm:pt modelId="{67FD8315-C398-4FBC-9BC7-AB3676BF620E}" type="sibTrans" cxnId="{30D56D6D-25F4-4270-9B23-BDCC00859B0B}">
      <dgm:prSet/>
      <dgm:spPr/>
      <dgm:t>
        <a:bodyPr/>
        <a:lstStyle/>
        <a:p>
          <a:endParaRPr lang="fr-FR"/>
        </a:p>
      </dgm:t>
    </dgm:pt>
    <dgm:pt modelId="{6C8B05A5-7250-45D4-BF26-7BA0BA33EBD3}">
      <dgm:prSet phldrT="[Texte]" custT="1"/>
      <dgm:spPr/>
      <dgm:t>
        <a:bodyPr/>
        <a:lstStyle/>
        <a:p>
          <a:r>
            <a:rPr lang="fr-FR" sz="4400" b="1" dirty="0">
              <a:ln w="10541" cmpd="sng">
                <a:prstDash val="solid"/>
              </a:ln>
              <a:latin typeface="Times New Roman" pitchFamily="18" charset="0"/>
              <a:cs typeface="Times New Roman" pitchFamily="18" charset="0"/>
            </a:rPr>
            <a:t> Approche</a:t>
          </a:r>
          <a:endParaRPr lang="fr-FR" sz="4400" dirty="0"/>
        </a:p>
      </dgm:t>
    </dgm:pt>
    <dgm:pt modelId="{C70753F8-F35F-4A95-BE02-F5C60F1E2D4F}" type="parTrans" cxnId="{27469AA7-4F1E-4A1A-BCF4-394E7CE96215}">
      <dgm:prSet/>
      <dgm:spPr/>
      <dgm:t>
        <a:bodyPr/>
        <a:lstStyle/>
        <a:p>
          <a:endParaRPr lang="fr-FR"/>
        </a:p>
      </dgm:t>
    </dgm:pt>
    <dgm:pt modelId="{8217BF2B-44B8-4F7E-A1D7-2D64967C4AE1}" type="sibTrans" cxnId="{27469AA7-4F1E-4A1A-BCF4-394E7CE96215}">
      <dgm:prSet/>
      <dgm:spPr/>
      <dgm:t>
        <a:bodyPr/>
        <a:lstStyle/>
        <a:p>
          <a:endParaRPr lang="fr-FR"/>
        </a:p>
      </dgm:t>
    </dgm:pt>
    <dgm:pt modelId="{15446CFA-CB1A-44F6-98E9-2C10065FE398}">
      <dgm:prSet phldrT="[Texte]" custT="1"/>
      <dgm:spPr/>
      <dgm:t>
        <a:bodyPr/>
        <a:lstStyle/>
        <a:p>
          <a:r>
            <a:rPr lang="fr-FR" sz="4400" b="1" dirty="0">
              <a:ln w="10541" cmpd="sng">
                <a:prstDash val="solid"/>
              </a:ln>
              <a:latin typeface="Times New Roman" pitchFamily="18" charset="0"/>
              <a:cs typeface="Times New Roman" pitchFamily="18" charset="0"/>
            </a:rPr>
            <a:t> Implémentation</a:t>
          </a:r>
          <a:endParaRPr lang="fr-FR" sz="4400" dirty="0"/>
        </a:p>
      </dgm:t>
    </dgm:pt>
    <dgm:pt modelId="{FE69D36B-42A7-424F-B0DD-527BEE857502}" type="parTrans" cxnId="{85140777-4296-4B4E-9990-B2E889D92500}">
      <dgm:prSet/>
      <dgm:spPr/>
      <dgm:t>
        <a:bodyPr/>
        <a:lstStyle/>
        <a:p>
          <a:endParaRPr lang="fr-FR"/>
        </a:p>
      </dgm:t>
    </dgm:pt>
    <dgm:pt modelId="{1BB4C7D7-493D-4563-A1D0-8956471C00C5}" type="sibTrans" cxnId="{85140777-4296-4B4E-9990-B2E889D92500}">
      <dgm:prSet/>
      <dgm:spPr/>
      <dgm:t>
        <a:bodyPr/>
        <a:lstStyle/>
        <a:p>
          <a:endParaRPr lang="fr-FR"/>
        </a:p>
      </dgm:t>
    </dgm:pt>
    <dgm:pt modelId="{D9C079FE-8287-45BE-A946-31AEA24BCD2D}">
      <dgm:prSet phldrT="[Texte]" custT="1"/>
      <dgm:spPr/>
      <dgm:t>
        <a:bodyPr/>
        <a:lstStyle/>
        <a:p>
          <a:r>
            <a:rPr lang="fr-FR" sz="4400" b="1" dirty="0">
              <a:ln w="10541" cmpd="sng">
                <a:prstDash val="solid"/>
              </a:ln>
              <a:latin typeface="Times New Roman" pitchFamily="18" charset="0"/>
              <a:cs typeface="Times New Roman" pitchFamily="18" charset="0"/>
            </a:rPr>
            <a:t> Démonstration</a:t>
          </a:r>
          <a:endParaRPr lang="fr-FR" sz="4400" dirty="0"/>
        </a:p>
      </dgm:t>
    </dgm:pt>
    <dgm:pt modelId="{0ED38086-14E5-41CB-802D-35F505958CBB}" type="parTrans" cxnId="{6CE30E80-80BF-4C6A-A547-1EAF16582658}">
      <dgm:prSet/>
      <dgm:spPr/>
      <dgm:t>
        <a:bodyPr/>
        <a:lstStyle/>
        <a:p>
          <a:endParaRPr lang="fr-FR"/>
        </a:p>
      </dgm:t>
    </dgm:pt>
    <dgm:pt modelId="{C9F64078-1548-45D8-8E67-758D4D4CA96F}" type="sibTrans" cxnId="{6CE30E80-80BF-4C6A-A547-1EAF16582658}">
      <dgm:prSet/>
      <dgm:spPr/>
      <dgm:t>
        <a:bodyPr/>
        <a:lstStyle/>
        <a:p>
          <a:endParaRPr lang="fr-FR"/>
        </a:p>
      </dgm:t>
    </dgm:pt>
    <dgm:pt modelId="{3CA9C938-90A9-4933-8DE1-C4C07CAF1FC5}">
      <dgm:prSet phldrT="[Texte]" custT="1"/>
      <dgm:spPr/>
      <dgm:t>
        <a:bodyPr/>
        <a:lstStyle/>
        <a:p>
          <a:r>
            <a:rPr lang="fr-FR" sz="4400" b="1" dirty="0">
              <a:ln w="10541" cmpd="sng">
                <a:prstDash val="solid"/>
              </a:ln>
              <a:latin typeface="Times New Roman" pitchFamily="18" charset="0"/>
              <a:cs typeface="Times New Roman" pitchFamily="18" charset="0"/>
            </a:rPr>
            <a:t> Conclusion</a:t>
          </a:r>
          <a:endParaRPr lang="fr-FR" sz="4400" dirty="0"/>
        </a:p>
      </dgm:t>
    </dgm:pt>
    <dgm:pt modelId="{B7FD9E2D-652C-4CC3-9746-050C62EBD5FD}" type="parTrans" cxnId="{FE2EE745-3772-439A-8259-F5C731AC826B}">
      <dgm:prSet/>
      <dgm:spPr/>
      <dgm:t>
        <a:bodyPr/>
        <a:lstStyle/>
        <a:p>
          <a:endParaRPr lang="fr-FR"/>
        </a:p>
      </dgm:t>
    </dgm:pt>
    <dgm:pt modelId="{217718B9-C126-4FD9-B889-4B1191F65181}" type="sibTrans" cxnId="{FE2EE745-3772-439A-8259-F5C731AC826B}">
      <dgm:prSet/>
      <dgm:spPr/>
      <dgm:t>
        <a:bodyPr/>
        <a:lstStyle/>
        <a:p>
          <a:endParaRPr lang="fr-FR"/>
        </a:p>
      </dgm:t>
    </dgm:pt>
    <dgm:pt modelId="{CB89A3F9-D087-4823-9F70-64C5C15B9850}" type="pres">
      <dgm:prSet presAssocID="{7D87BD21-996C-48C9-8682-D9CFC7813447}" presName="Name0" presStyleCnt="0">
        <dgm:presLayoutVars>
          <dgm:chMax val="7"/>
          <dgm:chPref val="7"/>
          <dgm:dir/>
        </dgm:presLayoutVars>
      </dgm:prSet>
      <dgm:spPr/>
    </dgm:pt>
    <dgm:pt modelId="{3BA78DB3-59CC-4AA6-8424-6710C47D7FB0}" type="pres">
      <dgm:prSet presAssocID="{7D87BD21-996C-48C9-8682-D9CFC7813447}" presName="Name1" presStyleCnt="0"/>
      <dgm:spPr/>
    </dgm:pt>
    <dgm:pt modelId="{E615B333-C32A-48EF-B81F-F0AEF732C6C0}" type="pres">
      <dgm:prSet presAssocID="{7D87BD21-996C-48C9-8682-D9CFC7813447}" presName="cycle" presStyleCnt="0"/>
      <dgm:spPr/>
    </dgm:pt>
    <dgm:pt modelId="{00916B70-98E9-428A-87C8-44B6823E6DC1}" type="pres">
      <dgm:prSet presAssocID="{7D87BD21-996C-48C9-8682-D9CFC7813447}" presName="srcNode" presStyleLbl="node1" presStyleIdx="0" presStyleCnt="6"/>
      <dgm:spPr/>
    </dgm:pt>
    <dgm:pt modelId="{44430CC7-8B11-4A4F-9AAA-07EE988BFB5E}" type="pres">
      <dgm:prSet presAssocID="{7D87BD21-996C-48C9-8682-D9CFC7813447}" presName="conn" presStyleLbl="parChTrans1D2" presStyleIdx="0" presStyleCnt="1"/>
      <dgm:spPr/>
    </dgm:pt>
    <dgm:pt modelId="{E45BB8FF-5543-4C3E-973E-D9199853A17E}" type="pres">
      <dgm:prSet presAssocID="{7D87BD21-996C-48C9-8682-D9CFC7813447}" presName="extraNode" presStyleLbl="node1" presStyleIdx="0" presStyleCnt="6"/>
      <dgm:spPr/>
    </dgm:pt>
    <dgm:pt modelId="{9098B875-30F5-4CCB-AFD0-15C8337C10C6}" type="pres">
      <dgm:prSet presAssocID="{7D87BD21-996C-48C9-8682-D9CFC7813447}" presName="dstNode" presStyleLbl="node1" presStyleIdx="0" presStyleCnt="6"/>
      <dgm:spPr/>
    </dgm:pt>
    <dgm:pt modelId="{70D0EEB4-0344-4C1D-855F-2410E097A669}" type="pres">
      <dgm:prSet presAssocID="{39D9AF43-8F02-4E23-9D1C-E66193777131}" presName="text_1" presStyleLbl="node1" presStyleIdx="0" presStyleCnt="6">
        <dgm:presLayoutVars>
          <dgm:bulletEnabled val="1"/>
        </dgm:presLayoutVars>
      </dgm:prSet>
      <dgm:spPr/>
    </dgm:pt>
    <dgm:pt modelId="{C1CA7A4A-EC86-480C-A835-575EDF15CDB5}" type="pres">
      <dgm:prSet presAssocID="{39D9AF43-8F02-4E23-9D1C-E66193777131}" presName="accent_1" presStyleCnt="0"/>
      <dgm:spPr/>
    </dgm:pt>
    <dgm:pt modelId="{0EF30A93-C716-4733-8AFB-B100A228D213}" type="pres">
      <dgm:prSet presAssocID="{39D9AF43-8F02-4E23-9D1C-E66193777131}" presName="accentRepeatNode" presStyleLbl="solidFgAcc1" presStyleIdx="0" presStyleCnt="6">
        <dgm:style>
          <a:lnRef idx="2">
            <a:schemeClr val="dk1"/>
          </a:lnRef>
          <a:fillRef idx="1">
            <a:schemeClr val="lt1"/>
          </a:fillRef>
          <a:effectRef idx="0">
            <a:schemeClr val="dk1"/>
          </a:effectRef>
          <a:fontRef idx="minor">
            <a:schemeClr val="dk1"/>
          </a:fontRef>
        </dgm:style>
      </dgm:prSet>
      <dgm:spPr/>
    </dgm:pt>
    <dgm:pt modelId="{78FFBB4E-409E-4DFF-A801-EBB01AF44D65}" type="pres">
      <dgm:prSet presAssocID="{87B1A938-E900-420B-A620-70306F1D8247}" presName="text_2" presStyleLbl="node1" presStyleIdx="1" presStyleCnt="6">
        <dgm:presLayoutVars>
          <dgm:bulletEnabled val="1"/>
        </dgm:presLayoutVars>
      </dgm:prSet>
      <dgm:spPr/>
    </dgm:pt>
    <dgm:pt modelId="{9A1159E5-F925-4B8F-88B6-380978EF05A9}" type="pres">
      <dgm:prSet presAssocID="{87B1A938-E900-420B-A620-70306F1D8247}" presName="accent_2" presStyleCnt="0"/>
      <dgm:spPr/>
    </dgm:pt>
    <dgm:pt modelId="{CBEC63E9-C5E5-4FE8-9CD3-F474744F7665}" type="pres">
      <dgm:prSet presAssocID="{87B1A938-E900-420B-A620-70306F1D8247}" presName="accentRepeatNode" presStyleLbl="solidFgAcc1" presStyleIdx="1" presStyleCnt="6"/>
      <dgm:spPr/>
    </dgm:pt>
    <dgm:pt modelId="{52E8DFB6-BC29-42E6-B293-2EAEB5D8E129}" type="pres">
      <dgm:prSet presAssocID="{6C8B05A5-7250-45D4-BF26-7BA0BA33EBD3}" presName="text_3" presStyleLbl="node1" presStyleIdx="2" presStyleCnt="6">
        <dgm:presLayoutVars>
          <dgm:bulletEnabled val="1"/>
        </dgm:presLayoutVars>
      </dgm:prSet>
      <dgm:spPr/>
    </dgm:pt>
    <dgm:pt modelId="{293F4214-DCE9-4616-856F-ED9FECE5B15B}" type="pres">
      <dgm:prSet presAssocID="{6C8B05A5-7250-45D4-BF26-7BA0BA33EBD3}" presName="accent_3" presStyleCnt="0"/>
      <dgm:spPr/>
    </dgm:pt>
    <dgm:pt modelId="{F9E917BF-C0D3-462D-BA63-9B1D044E1552}" type="pres">
      <dgm:prSet presAssocID="{6C8B05A5-7250-45D4-BF26-7BA0BA33EBD3}" presName="accentRepeatNode" presStyleLbl="solidFgAcc1" presStyleIdx="2" presStyleCnt="6"/>
      <dgm:spPr/>
    </dgm:pt>
    <dgm:pt modelId="{0E3E524B-EC41-4B97-828B-2F44CE480B4F}" type="pres">
      <dgm:prSet presAssocID="{15446CFA-CB1A-44F6-98E9-2C10065FE398}" presName="text_4" presStyleLbl="node1" presStyleIdx="3" presStyleCnt="6">
        <dgm:presLayoutVars>
          <dgm:bulletEnabled val="1"/>
        </dgm:presLayoutVars>
      </dgm:prSet>
      <dgm:spPr/>
    </dgm:pt>
    <dgm:pt modelId="{FF4D6142-7F6E-46F7-AC60-8AF193E97969}" type="pres">
      <dgm:prSet presAssocID="{15446CFA-CB1A-44F6-98E9-2C10065FE398}" presName="accent_4" presStyleCnt="0"/>
      <dgm:spPr/>
    </dgm:pt>
    <dgm:pt modelId="{2AB81F9E-5A8B-4341-8398-C624159B64BA}" type="pres">
      <dgm:prSet presAssocID="{15446CFA-CB1A-44F6-98E9-2C10065FE398}" presName="accentRepeatNode" presStyleLbl="solidFgAcc1" presStyleIdx="3" presStyleCnt="6"/>
      <dgm:spPr/>
    </dgm:pt>
    <dgm:pt modelId="{DD5CA230-8A43-41DA-A9AD-76BC3702585A}" type="pres">
      <dgm:prSet presAssocID="{D9C079FE-8287-45BE-A946-31AEA24BCD2D}" presName="text_5" presStyleLbl="node1" presStyleIdx="4" presStyleCnt="6">
        <dgm:presLayoutVars>
          <dgm:bulletEnabled val="1"/>
        </dgm:presLayoutVars>
      </dgm:prSet>
      <dgm:spPr/>
    </dgm:pt>
    <dgm:pt modelId="{2091CBF8-9827-4D03-8AD1-59212225B1EC}" type="pres">
      <dgm:prSet presAssocID="{D9C079FE-8287-45BE-A946-31AEA24BCD2D}" presName="accent_5" presStyleCnt="0"/>
      <dgm:spPr/>
    </dgm:pt>
    <dgm:pt modelId="{EA87F299-3023-4032-A4C2-0D2B44838C30}" type="pres">
      <dgm:prSet presAssocID="{D9C079FE-8287-45BE-A946-31AEA24BCD2D}" presName="accentRepeatNode" presStyleLbl="solidFgAcc1" presStyleIdx="4" presStyleCnt="6"/>
      <dgm:spPr/>
    </dgm:pt>
    <dgm:pt modelId="{8EDBE818-C5B5-4701-9525-ECBDD1D13983}" type="pres">
      <dgm:prSet presAssocID="{3CA9C938-90A9-4933-8DE1-C4C07CAF1FC5}" presName="text_6" presStyleLbl="node1" presStyleIdx="5" presStyleCnt="6">
        <dgm:presLayoutVars>
          <dgm:bulletEnabled val="1"/>
        </dgm:presLayoutVars>
      </dgm:prSet>
      <dgm:spPr/>
    </dgm:pt>
    <dgm:pt modelId="{5EA042E8-16C4-4464-821C-80E7DFD24D97}" type="pres">
      <dgm:prSet presAssocID="{3CA9C938-90A9-4933-8DE1-C4C07CAF1FC5}" presName="accent_6" presStyleCnt="0"/>
      <dgm:spPr/>
    </dgm:pt>
    <dgm:pt modelId="{19933D07-9CE0-4B4A-8996-A90982A1136E}" type="pres">
      <dgm:prSet presAssocID="{3CA9C938-90A9-4933-8DE1-C4C07CAF1FC5}" presName="accentRepeatNode" presStyleLbl="solidFgAcc1" presStyleIdx="5" presStyleCnt="6"/>
      <dgm:spPr/>
    </dgm:pt>
  </dgm:ptLst>
  <dgm:cxnLst>
    <dgm:cxn modelId="{D99DD511-39F4-4E62-892C-B982DEC83017}" type="presOf" srcId="{3CA9C938-90A9-4933-8DE1-C4C07CAF1FC5}" destId="{8EDBE818-C5B5-4701-9525-ECBDD1D13983}" srcOrd="0" destOrd="0" presId="urn:microsoft.com/office/officeart/2008/layout/VerticalCurvedList"/>
    <dgm:cxn modelId="{04FFBA18-38D4-43A7-9A39-208310E606C7}" type="presOf" srcId="{7D87BD21-996C-48C9-8682-D9CFC7813447}" destId="{CB89A3F9-D087-4823-9F70-64C5C15B9850}" srcOrd="0" destOrd="0" presId="urn:microsoft.com/office/officeart/2008/layout/VerticalCurvedList"/>
    <dgm:cxn modelId="{80FFB037-DA9E-4EFB-806D-299344FA5A83}" type="presOf" srcId="{D9C079FE-8287-45BE-A946-31AEA24BCD2D}" destId="{DD5CA230-8A43-41DA-A9AD-76BC3702585A}" srcOrd="0" destOrd="0" presId="urn:microsoft.com/office/officeart/2008/layout/VerticalCurvedList"/>
    <dgm:cxn modelId="{FE2EE745-3772-439A-8259-F5C731AC826B}" srcId="{7D87BD21-996C-48C9-8682-D9CFC7813447}" destId="{3CA9C938-90A9-4933-8DE1-C4C07CAF1FC5}" srcOrd="5" destOrd="0" parTransId="{B7FD9E2D-652C-4CC3-9746-050C62EBD5FD}" sibTransId="{217718B9-C126-4FD9-B889-4B1191F65181}"/>
    <dgm:cxn modelId="{30D56D6D-25F4-4270-9B23-BDCC00859B0B}" srcId="{7D87BD21-996C-48C9-8682-D9CFC7813447}" destId="{87B1A938-E900-420B-A620-70306F1D8247}" srcOrd="1" destOrd="0" parTransId="{44C422FF-5772-4360-AD5A-5227A6DCD7A9}" sibTransId="{67FD8315-C398-4FBC-9BC7-AB3676BF620E}"/>
    <dgm:cxn modelId="{85140777-4296-4B4E-9990-B2E889D92500}" srcId="{7D87BD21-996C-48C9-8682-D9CFC7813447}" destId="{15446CFA-CB1A-44F6-98E9-2C10065FE398}" srcOrd="3" destOrd="0" parTransId="{FE69D36B-42A7-424F-B0DD-527BEE857502}" sibTransId="{1BB4C7D7-493D-4563-A1D0-8956471C00C5}"/>
    <dgm:cxn modelId="{6CE30E80-80BF-4C6A-A547-1EAF16582658}" srcId="{7D87BD21-996C-48C9-8682-D9CFC7813447}" destId="{D9C079FE-8287-45BE-A946-31AEA24BCD2D}" srcOrd="4" destOrd="0" parTransId="{0ED38086-14E5-41CB-802D-35F505958CBB}" sibTransId="{C9F64078-1548-45D8-8E67-758D4D4CA96F}"/>
    <dgm:cxn modelId="{28666780-9B9C-4B4D-8F67-CDF858DBC87A}" type="presOf" srcId="{6C8B05A5-7250-45D4-BF26-7BA0BA33EBD3}" destId="{52E8DFB6-BC29-42E6-B293-2EAEB5D8E129}" srcOrd="0" destOrd="0" presId="urn:microsoft.com/office/officeart/2008/layout/VerticalCurvedList"/>
    <dgm:cxn modelId="{FECB3493-2EF2-4333-8924-94ACB1F2BD32}" type="presOf" srcId="{10FE6EC1-2A36-4D0A-BEC1-2EC756A5ED5D}" destId="{44430CC7-8B11-4A4F-9AAA-07EE988BFB5E}" srcOrd="0" destOrd="0" presId="urn:microsoft.com/office/officeart/2008/layout/VerticalCurvedList"/>
    <dgm:cxn modelId="{7108589D-51EA-4269-8D62-551CDE0DEB4E}" type="presOf" srcId="{87B1A938-E900-420B-A620-70306F1D8247}" destId="{78FFBB4E-409E-4DFF-A801-EBB01AF44D65}" srcOrd="0" destOrd="0" presId="urn:microsoft.com/office/officeart/2008/layout/VerticalCurvedList"/>
    <dgm:cxn modelId="{014735A2-CADD-4E7B-80EA-2E385F7E1ED2}" type="presOf" srcId="{15446CFA-CB1A-44F6-98E9-2C10065FE398}" destId="{0E3E524B-EC41-4B97-828B-2F44CE480B4F}" srcOrd="0" destOrd="0" presId="urn:microsoft.com/office/officeart/2008/layout/VerticalCurvedList"/>
    <dgm:cxn modelId="{27469AA7-4F1E-4A1A-BCF4-394E7CE96215}" srcId="{7D87BD21-996C-48C9-8682-D9CFC7813447}" destId="{6C8B05A5-7250-45D4-BF26-7BA0BA33EBD3}" srcOrd="2" destOrd="0" parTransId="{C70753F8-F35F-4A95-BE02-F5C60F1E2D4F}" sibTransId="{8217BF2B-44B8-4F7E-A1D7-2D64967C4AE1}"/>
    <dgm:cxn modelId="{22F1D5AC-0039-42A5-994B-6837BEF22E24}" type="presOf" srcId="{39D9AF43-8F02-4E23-9D1C-E66193777131}" destId="{70D0EEB4-0344-4C1D-855F-2410E097A669}" srcOrd="0" destOrd="0" presId="urn:microsoft.com/office/officeart/2008/layout/VerticalCurvedList"/>
    <dgm:cxn modelId="{F2E3ADCE-BFD4-4E74-81B8-245ACB487593}" srcId="{7D87BD21-996C-48C9-8682-D9CFC7813447}" destId="{39D9AF43-8F02-4E23-9D1C-E66193777131}" srcOrd="0" destOrd="0" parTransId="{93D59459-7BFC-474A-82C5-A9D7D99B57BB}" sibTransId="{10FE6EC1-2A36-4D0A-BEC1-2EC756A5ED5D}"/>
    <dgm:cxn modelId="{23FD756C-066D-403A-A997-DB4790415B95}" type="presParOf" srcId="{CB89A3F9-D087-4823-9F70-64C5C15B9850}" destId="{3BA78DB3-59CC-4AA6-8424-6710C47D7FB0}" srcOrd="0" destOrd="0" presId="urn:microsoft.com/office/officeart/2008/layout/VerticalCurvedList"/>
    <dgm:cxn modelId="{388F4AB6-7D6B-47B6-A74A-2794CF5276F0}" type="presParOf" srcId="{3BA78DB3-59CC-4AA6-8424-6710C47D7FB0}" destId="{E615B333-C32A-48EF-B81F-F0AEF732C6C0}" srcOrd="0" destOrd="0" presId="urn:microsoft.com/office/officeart/2008/layout/VerticalCurvedList"/>
    <dgm:cxn modelId="{B36E538F-1F8A-482D-8357-F59CA2CF1912}" type="presParOf" srcId="{E615B333-C32A-48EF-B81F-F0AEF732C6C0}" destId="{00916B70-98E9-428A-87C8-44B6823E6DC1}" srcOrd="0" destOrd="0" presId="urn:microsoft.com/office/officeart/2008/layout/VerticalCurvedList"/>
    <dgm:cxn modelId="{57BDB258-5312-4D8E-89C6-B57F7DCE55D8}" type="presParOf" srcId="{E615B333-C32A-48EF-B81F-F0AEF732C6C0}" destId="{44430CC7-8B11-4A4F-9AAA-07EE988BFB5E}" srcOrd="1" destOrd="0" presId="urn:microsoft.com/office/officeart/2008/layout/VerticalCurvedList"/>
    <dgm:cxn modelId="{208981E5-7FD5-42CA-872C-175FA54F6635}" type="presParOf" srcId="{E615B333-C32A-48EF-B81F-F0AEF732C6C0}" destId="{E45BB8FF-5543-4C3E-973E-D9199853A17E}" srcOrd="2" destOrd="0" presId="urn:microsoft.com/office/officeart/2008/layout/VerticalCurvedList"/>
    <dgm:cxn modelId="{121E4F33-5377-481B-8972-9164145472B9}" type="presParOf" srcId="{E615B333-C32A-48EF-B81F-F0AEF732C6C0}" destId="{9098B875-30F5-4CCB-AFD0-15C8337C10C6}" srcOrd="3" destOrd="0" presId="urn:microsoft.com/office/officeart/2008/layout/VerticalCurvedList"/>
    <dgm:cxn modelId="{3E4EDEC5-1F13-41CD-8359-0FC05D1EDB6C}" type="presParOf" srcId="{3BA78DB3-59CC-4AA6-8424-6710C47D7FB0}" destId="{70D0EEB4-0344-4C1D-855F-2410E097A669}" srcOrd="1" destOrd="0" presId="urn:microsoft.com/office/officeart/2008/layout/VerticalCurvedList"/>
    <dgm:cxn modelId="{8FF86C6B-8927-48C1-AC2C-44E675F3005E}" type="presParOf" srcId="{3BA78DB3-59CC-4AA6-8424-6710C47D7FB0}" destId="{C1CA7A4A-EC86-480C-A835-575EDF15CDB5}" srcOrd="2" destOrd="0" presId="urn:microsoft.com/office/officeart/2008/layout/VerticalCurvedList"/>
    <dgm:cxn modelId="{427B3871-0711-4423-9A7D-47AB10B5571A}" type="presParOf" srcId="{C1CA7A4A-EC86-480C-A835-575EDF15CDB5}" destId="{0EF30A93-C716-4733-8AFB-B100A228D213}" srcOrd="0" destOrd="0" presId="urn:microsoft.com/office/officeart/2008/layout/VerticalCurvedList"/>
    <dgm:cxn modelId="{A16D2F46-ED89-4B88-B052-AD24336DC8B2}" type="presParOf" srcId="{3BA78DB3-59CC-4AA6-8424-6710C47D7FB0}" destId="{78FFBB4E-409E-4DFF-A801-EBB01AF44D65}" srcOrd="3" destOrd="0" presId="urn:microsoft.com/office/officeart/2008/layout/VerticalCurvedList"/>
    <dgm:cxn modelId="{19785891-C678-45EC-9386-61A7F017C63B}" type="presParOf" srcId="{3BA78DB3-59CC-4AA6-8424-6710C47D7FB0}" destId="{9A1159E5-F925-4B8F-88B6-380978EF05A9}" srcOrd="4" destOrd="0" presId="urn:microsoft.com/office/officeart/2008/layout/VerticalCurvedList"/>
    <dgm:cxn modelId="{41574DE8-B19D-423D-8CD6-025BC396CB26}" type="presParOf" srcId="{9A1159E5-F925-4B8F-88B6-380978EF05A9}" destId="{CBEC63E9-C5E5-4FE8-9CD3-F474744F7665}" srcOrd="0" destOrd="0" presId="urn:microsoft.com/office/officeart/2008/layout/VerticalCurvedList"/>
    <dgm:cxn modelId="{996B030E-3B72-4E5A-9FED-F897F080528D}" type="presParOf" srcId="{3BA78DB3-59CC-4AA6-8424-6710C47D7FB0}" destId="{52E8DFB6-BC29-42E6-B293-2EAEB5D8E129}" srcOrd="5" destOrd="0" presId="urn:microsoft.com/office/officeart/2008/layout/VerticalCurvedList"/>
    <dgm:cxn modelId="{0A02651C-9212-4FB8-B695-13E37218D72E}" type="presParOf" srcId="{3BA78DB3-59CC-4AA6-8424-6710C47D7FB0}" destId="{293F4214-DCE9-4616-856F-ED9FECE5B15B}" srcOrd="6" destOrd="0" presId="urn:microsoft.com/office/officeart/2008/layout/VerticalCurvedList"/>
    <dgm:cxn modelId="{6A31D808-2BC5-4B2E-A2C0-1FFEA2EDE4A0}" type="presParOf" srcId="{293F4214-DCE9-4616-856F-ED9FECE5B15B}" destId="{F9E917BF-C0D3-462D-BA63-9B1D044E1552}" srcOrd="0" destOrd="0" presId="urn:microsoft.com/office/officeart/2008/layout/VerticalCurvedList"/>
    <dgm:cxn modelId="{16CAA123-847B-41D7-880F-1579F7819AF1}" type="presParOf" srcId="{3BA78DB3-59CC-4AA6-8424-6710C47D7FB0}" destId="{0E3E524B-EC41-4B97-828B-2F44CE480B4F}" srcOrd="7" destOrd="0" presId="urn:microsoft.com/office/officeart/2008/layout/VerticalCurvedList"/>
    <dgm:cxn modelId="{1424293F-A12A-4DE1-ADC0-B73A39324CDA}" type="presParOf" srcId="{3BA78DB3-59CC-4AA6-8424-6710C47D7FB0}" destId="{FF4D6142-7F6E-46F7-AC60-8AF193E97969}" srcOrd="8" destOrd="0" presId="urn:microsoft.com/office/officeart/2008/layout/VerticalCurvedList"/>
    <dgm:cxn modelId="{37AF8ABC-BFC2-46B7-AD3F-8A948AB14BCB}" type="presParOf" srcId="{FF4D6142-7F6E-46F7-AC60-8AF193E97969}" destId="{2AB81F9E-5A8B-4341-8398-C624159B64BA}" srcOrd="0" destOrd="0" presId="urn:microsoft.com/office/officeart/2008/layout/VerticalCurvedList"/>
    <dgm:cxn modelId="{6E73121E-D920-495F-966E-BE93CEF6023A}" type="presParOf" srcId="{3BA78DB3-59CC-4AA6-8424-6710C47D7FB0}" destId="{DD5CA230-8A43-41DA-A9AD-76BC3702585A}" srcOrd="9" destOrd="0" presId="urn:microsoft.com/office/officeart/2008/layout/VerticalCurvedList"/>
    <dgm:cxn modelId="{7A64B571-B58C-4B7A-A6CE-5C04F4CAF325}" type="presParOf" srcId="{3BA78DB3-59CC-4AA6-8424-6710C47D7FB0}" destId="{2091CBF8-9827-4D03-8AD1-59212225B1EC}" srcOrd="10" destOrd="0" presId="urn:microsoft.com/office/officeart/2008/layout/VerticalCurvedList"/>
    <dgm:cxn modelId="{DFD1D6D4-D78C-4286-BCC5-EA851524B7DC}" type="presParOf" srcId="{2091CBF8-9827-4D03-8AD1-59212225B1EC}" destId="{EA87F299-3023-4032-A4C2-0D2B44838C30}" srcOrd="0" destOrd="0" presId="urn:microsoft.com/office/officeart/2008/layout/VerticalCurvedList"/>
    <dgm:cxn modelId="{310BA3FE-6F62-4913-9D37-9CA6754478DD}" type="presParOf" srcId="{3BA78DB3-59CC-4AA6-8424-6710C47D7FB0}" destId="{8EDBE818-C5B5-4701-9525-ECBDD1D13983}" srcOrd="11" destOrd="0" presId="urn:microsoft.com/office/officeart/2008/layout/VerticalCurvedList"/>
    <dgm:cxn modelId="{CF83CF5B-95C1-4416-84AD-5581ECDD0DE3}" type="presParOf" srcId="{3BA78DB3-59CC-4AA6-8424-6710C47D7FB0}" destId="{5EA042E8-16C4-4464-821C-80E7DFD24D97}" srcOrd="12" destOrd="0" presId="urn:microsoft.com/office/officeart/2008/layout/VerticalCurvedList"/>
    <dgm:cxn modelId="{1730960B-FEF0-405A-825A-89BF51A37D7C}" type="presParOf" srcId="{5EA042E8-16C4-4464-821C-80E7DFD24D97}" destId="{19933D07-9CE0-4B4A-8996-A90982A1136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30CC7-8B11-4A4F-9AAA-07EE988BFB5E}">
      <dsp:nvSpPr>
        <dsp:cNvPr id="0" name=""/>
        <dsp:cNvSpPr/>
      </dsp:nvSpPr>
      <dsp:spPr>
        <a:xfrm>
          <a:off x="-5565135" y="-851995"/>
          <a:ext cx="6626056" cy="6626056"/>
        </a:xfrm>
        <a:prstGeom prst="blockArc">
          <a:avLst>
            <a:gd name="adj1" fmla="val 18900000"/>
            <a:gd name="adj2" fmla="val 2700000"/>
            <a:gd name="adj3" fmla="val 326"/>
          </a:avLst>
        </a:pr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D0EEB4-0344-4C1D-855F-2410E097A669}">
      <dsp:nvSpPr>
        <dsp:cNvPr id="0" name=""/>
        <dsp:cNvSpPr/>
      </dsp:nvSpPr>
      <dsp:spPr>
        <a:xfrm>
          <a:off x="395412" y="259195"/>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Introduction</a:t>
          </a:r>
          <a:endParaRPr lang="fr-FR" sz="4400" kern="1200" dirty="0"/>
        </a:p>
      </dsp:txBody>
      <dsp:txXfrm>
        <a:off x="395412" y="259195"/>
        <a:ext cx="7482458" cy="518195"/>
      </dsp:txXfrm>
    </dsp:sp>
    <dsp:sp modelId="{0EF30A93-C716-4733-8AFB-B100A228D213}">
      <dsp:nvSpPr>
        <dsp:cNvPr id="0" name=""/>
        <dsp:cNvSpPr/>
      </dsp:nvSpPr>
      <dsp:spPr>
        <a:xfrm>
          <a:off x="71540" y="194421"/>
          <a:ext cx="647743" cy="647743"/>
        </a:xfrm>
        <a:prstGeom prst="ellipse">
          <a:avLst/>
        </a:prstGeom>
        <a:solidFill>
          <a:schemeClr val="lt1"/>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z="300000"/>
      </dsp:spPr>
      <dsp:style>
        <a:lnRef idx="2">
          <a:schemeClr val="dk1"/>
        </a:lnRef>
        <a:fillRef idx="1">
          <a:schemeClr val="lt1"/>
        </a:fillRef>
        <a:effectRef idx="0">
          <a:schemeClr val="dk1"/>
        </a:effectRef>
        <a:fontRef idx="minor">
          <a:schemeClr val="dk1"/>
        </a:fontRef>
      </dsp:style>
    </dsp:sp>
    <dsp:sp modelId="{78FFBB4E-409E-4DFF-A801-EBB01AF44D65}">
      <dsp:nvSpPr>
        <dsp:cNvPr id="0" name=""/>
        <dsp:cNvSpPr/>
      </dsp:nvSpPr>
      <dsp:spPr>
        <a:xfrm>
          <a:off x="821662" y="103639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sp:txBody>
      <dsp:txXfrm>
        <a:off x="821662" y="1036390"/>
        <a:ext cx="7056207" cy="518195"/>
      </dsp:txXfrm>
    </dsp:sp>
    <dsp:sp modelId="{CBEC63E9-C5E5-4FE8-9CD3-F474744F7665}">
      <dsp:nvSpPr>
        <dsp:cNvPr id="0" name=""/>
        <dsp:cNvSpPr/>
      </dsp:nvSpPr>
      <dsp:spPr>
        <a:xfrm>
          <a:off x="497790" y="971615"/>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2E8DFB6-BC29-42E6-B293-2EAEB5D8E129}">
      <dsp:nvSpPr>
        <dsp:cNvPr id="0" name=""/>
        <dsp:cNvSpPr/>
      </dsp:nvSpPr>
      <dsp:spPr>
        <a:xfrm>
          <a:off x="1016576" y="1813584"/>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Approche</a:t>
          </a:r>
          <a:endParaRPr lang="fr-FR" sz="4400" kern="1200" dirty="0"/>
        </a:p>
      </dsp:txBody>
      <dsp:txXfrm>
        <a:off x="1016576" y="1813584"/>
        <a:ext cx="6861293" cy="518195"/>
      </dsp:txXfrm>
    </dsp:sp>
    <dsp:sp modelId="{F9E917BF-C0D3-462D-BA63-9B1D044E1552}">
      <dsp:nvSpPr>
        <dsp:cNvPr id="0" name=""/>
        <dsp:cNvSpPr/>
      </dsp:nvSpPr>
      <dsp:spPr>
        <a:xfrm>
          <a:off x="692704" y="174881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E3E524B-EC41-4B97-828B-2F44CE480B4F}">
      <dsp:nvSpPr>
        <dsp:cNvPr id="0" name=""/>
        <dsp:cNvSpPr/>
      </dsp:nvSpPr>
      <dsp:spPr>
        <a:xfrm>
          <a:off x="1016576" y="2590286"/>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Implémentation</a:t>
          </a:r>
          <a:endParaRPr lang="fr-FR" sz="4400" kern="1200" dirty="0"/>
        </a:p>
      </dsp:txBody>
      <dsp:txXfrm>
        <a:off x="1016576" y="2590286"/>
        <a:ext cx="6861293" cy="518195"/>
      </dsp:txXfrm>
    </dsp:sp>
    <dsp:sp modelId="{2AB81F9E-5A8B-4341-8398-C624159B64BA}">
      <dsp:nvSpPr>
        <dsp:cNvPr id="0" name=""/>
        <dsp:cNvSpPr/>
      </dsp:nvSpPr>
      <dsp:spPr>
        <a:xfrm>
          <a:off x="692704" y="2525512"/>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D5CA230-8A43-41DA-A9AD-76BC3702585A}">
      <dsp:nvSpPr>
        <dsp:cNvPr id="0" name=""/>
        <dsp:cNvSpPr/>
      </dsp:nvSpPr>
      <dsp:spPr>
        <a:xfrm>
          <a:off x="821662" y="336748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Démonstration</a:t>
          </a:r>
          <a:endParaRPr lang="fr-FR" sz="4400" kern="1200" dirty="0"/>
        </a:p>
      </dsp:txBody>
      <dsp:txXfrm>
        <a:off x="821662" y="3367480"/>
        <a:ext cx="7056207" cy="518195"/>
      </dsp:txXfrm>
    </dsp:sp>
    <dsp:sp modelId="{EA87F299-3023-4032-A4C2-0D2B44838C30}">
      <dsp:nvSpPr>
        <dsp:cNvPr id="0" name=""/>
        <dsp:cNvSpPr/>
      </dsp:nvSpPr>
      <dsp:spPr>
        <a:xfrm>
          <a:off x="497790" y="3302706"/>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EDBE818-C5B5-4701-9525-ECBDD1D13983}">
      <dsp:nvSpPr>
        <dsp:cNvPr id="0" name=""/>
        <dsp:cNvSpPr/>
      </dsp:nvSpPr>
      <dsp:spPr>
        <a:xfrm>
          <a:off x="395412" y="4144674"/>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Conclusion</a:t>
          </a:r>
          <a:endParaRPr lang="fr-FR" sz="4400" kern="1200" dirty="0"/>
        </a:p>
      </dsp:txBody>
      <dsp:txXfrm>
        <a:off x="395412" y="4144674"/>
        <a:ext cx="7482458" cy="518195"/>
      </dsp:txXfrm>
    </dsp:sp>
    <dsp:sp modelId="{19933D07-9CE0-4B4A-8996-A90982A1136E}">
      <dsp:nvSpPr>
        <dsp:cNvPr id="0" name=""/>
        <dsp:cNvSpPr/>
      </dsp:nvSpPr>
      <dsp:spPr>
        <a:xfrm>
          <a:off x="71540" y="407990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3D926-4F43-4739-8FC8-78DDBBD398F9}" type="datetimeFigureOut">
              <a:rPr lang="fr-FR" smtClean="0"/>
              <a:t>09/06/2025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DCF40-3814-4DDD-929C-01D0995DA9AB}" type="slidenum">
              <a:rPr lang="fr-FR" smtClean="0"/>
              <a:t>‹N°›</a:t>
            </a:fld>
            <a:endParaRPr lang="fr-FR"/>
          </a:p>
        </p:txBody>
      </p:sp>
    </p:spTree>
    <p:extLst>
      <p:ext uri="{BB962C8B-B14F-4D97-AF65-F5344CB8AC3E}">
        <p14:creationId xmlns:p14="http://schemas.microsoft.com/office/powerpoint/2010/main" val="297932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dirty="0"/>
              <a:t>M. le président</a:t>
            </a:r>
            <a:r>
              <a:rPr lang="fr-FR" baseline="0" dirty="0"/>
              <a:t> du jury, honorables membres du jury, chère assistance ; bonjour. </a:t>
            </a:r>
          </a:p>
          <a:p>
            <a:pPr algn="just"/>
            <a:r>
              <a:rPr lang="fr-FR" baseline="0" dirty="0"/>
              <a:t>Merci pour l’occasion offerte afin de vous présenter notre travail intitulé « thème ».</a:t>
            </a:r>
          </a:p>
          <a:p>
            <a:pPr algn="just"/>
            <a:r>
              <a:rPr lang="fr-FR" baseline="0" dirty="0"/>
              <a:t>Notre présentation </a:t>
            </a:r>
            <a:r>
              <a:rPr lang="fr-FR" sz="1200" b="0" baseline="0" dirty="0">
                <a:latin typeface="Times New Roman" panose="02020603050405020304" pitchFamily="18" charset="0"/>
                <a:cs typeface="Times New Roman" panose="02020603050405020304" pitchFamily="18" charset="0"/>
              </a:rPr>
              <a:t>s’articulera autour des points suivants</a:t>
            </a:r>
            <a:r>
              <a:rPr lang="fr-FR" baseline="0" dirty="0"/>
              <a:t>.</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a:t>
            </a:fld>
            <a:endParaRPr lang="fr-FR"/>
          </a:p>
        </p:txBody>
      </p:sp>
    </p:spTree>
    <p:extLst>
      <p:ext uri="{BB962C8B-B14F-4D97-AF65-F5344CB8AC3E}">
        <p14:creationId xmlns:p14="http://schemas.microsoft.com/office/powerpoint/2010/main" val="703597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95074-8E29-87DC-42CE-78E85482C0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C5CF68B-896A-B5F4-2062-059DE611195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9A9C2CF-738D-8CA9-7238-8EC57AB2EDC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BB45F7C-110B-87BC-8E73-97A7319615EE}"/>
              </a:ext>
            </a:extLst>
          </p:cNvPr>
          <p:cNvSpPr>
            <a:spLocks noGrp="1"/>
          </p:cNvSpPr>
          <p:nvPr>
            <p:ph type="sldNum" sz="quarter" idx="10"/>
          </p:nvPr>
        </p:nvSpPr>
        <p:spPr/>
        <p:txBody>
          <a:bodyPr/>
          <a:lstStyle/>
          <a:p>
            <a:fld id="{1F7DCF40-3814-4DDD-929C-01D0995DA9AB}" type="slidenum">
              <a:rPr lang="fr-FR" smtClean="0"/>
              <a:t>10</a:t>
            </a:fld>
            <a:endParaRPr lang="fr-FR"/>
          </a:p>
        </p:txBody>
      </p:sp>
    </p:spTree>
    <p:extLst>
      <p:ext uri="{BB962C8B-B14F-4D97-AF65-F5344CB8AC3E}">
        <p14:creationId xmlns:p14="http://schemas.microsoft.com/office/powerpoint/2010/main" val="354384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AF5A8-C77A-8245-DA05-AB39D62F23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F4643E4-C99C-39FB-428D-DD2BD7AC292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18BB17A5-2AB6-877B-FC12-6572255C98D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A5B15E1-8298-E63F-811E-02463DEF5638}"/>
              </a:ext>
            </a:extLst>
          </p:cNvPr>
          <p:cNvSpPr>
            <a:spLocks noGrp="1"/>
          </p:cNvSpPr>
          <p:nvPr>
            <p:ph type="sldNum" sz="quarter" idx="10"/>
          </p:nvPr>
        </p:nvSpPr>
        <p:spPr/>
        <p:txBody>
          <a:bodyPr/>
          <a:lstStyle/>
          <a:p>
            <a:fld id="{1F7DCF40-3814-4DDD-929C-01D0995DA9AB}" type="slidenum">
              <a:rPr lang="fr-FR" smtClean="0"/>
              <a:t>11</a:t>
            </a:fld>
            <a:endParaRPr lang="fr-FR"/>
          </a:p>
        </p:txBody>
      </p:sp>
    </p:spTree>
    <p:extLst>
      <p:ext uri="{BB962C8B-B14F-4D97-AF65-F5344CB8AC3E}">
        <p14:creationId xmlns:p14="http://schemas.microsoft.com/office/powerpoint/2010/main" val="3116119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ADC44-96C4-99F3-9C6C-09E822907A7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E92B110-5449-592E-A41F-1D558E57B04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1C668B7-7969-D3CA-4940-14DBC7CEB9E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8DFEBD6-1211-CA84-65E7-E226D7A23D8A}"/>
              </a:ext>
            </a:extLst>
          </p:cNvPr>
          <p:cNvSpPr>
            <a:spLocks noGrp="1"/>
          </p:cNvSpPr>
          <p:nvPr>
            <p:ph type="sldNum" sz="quarter" idx="10"/>
          </p:nvPr>
        </p:nvSpPr>
        <p:spPr/>
        <p:txBody>
          <a:bodyPr/>
          <a:lstStyle/>
          <a:p>
            <a:fld id="{1F7DCF40-3814-4DDD-929C-01D0995DA9AB}" type="slidenum">
              <a:rPr lang="fr-FR" smtClean="0"/>
              <a:t>12</a:t>
            </a:fld>
            <a:endParaRPr lang="fr-FR"/>
          </a:p>
        </p:txBody>
      </p:sp>
    </p:spTree>
    <p:extLst>
      <p:ext uri="{BB962C8B-B14F-4D97-AF65-F5344CB8AC3E}">
        <p14:creationId xmlns:p14="http://schemas.microsoft.com/office/powerpoint/2010/main" val="2466530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87F69-11BC-51D9-C4AC-5DFEBF65BF5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85704FA-F13F-E908-9917-6D89F21F0E2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7F835-0CE0-62AC-E496-2240279C060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348C513-E97B-00B0-098C-19C9266A3B9E}"/>
              </a:ext>
            </a:extLst>
          </p:cNvPr>
          <p:cNvSpPr>
            <a:spLocks noGrp="1"/>
          </p:cNvSpPr>
          <p:nvPr>
            <p:ph type="sldNum" sz="quarter" idx="10"/>
          </p:nvPr>
        </p:nvSpPr>
        <p:spPr/>
        <p:txBody>
          <a:bodyPr/>
          <a:lstStyle/>
          <a:p>
            <a:fld id="{1F7DCF40-3814-4DDD-929C-01D0995DA9AB}" type="slidenum">
              <a:rPr lang="fr-FR" smtClean="0"/>
              <a:t>13</a:t>
            </a:fld>
            <a:endParaRPr lang="fr-FR"/>
          </a:p>
        </p:txBody>
      </p:sp>
    </p:spTree>
    <p:extLst>
      <p:ext uri="{BB962C8B-B14F-4D97-AF65-F5344CB8AC3E}">
        <p14:creationId xmlns:p14="http://schemas.microsoft.com/office/powerpoint/2010/main" val="3420269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05C5D-7910-2E59-D33E-491A051DCE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449D6D7-D6DA-2F2C-135C-D2BAAE762EC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033CD12-0CDF-E5B0-FD8F-4AA2D2853BB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30AF6B0-C769-6E2A-308F-542365B9E863}"/>
              </a:ext>
            </a:extLst>
          </p:cNvPr>
          <p:cNvSpPr>
            <a:spLocks noGrp="1"/>
          </p:cNvSpPr>
          <p:nvPr>
            <p:ph type="sldNum" sz="quarter" idx="10"/>
          </p:nvPr>
        </p:nvSpPr>
        <p:spPr/>
        <p:txBody>
          <a:bodyPr/>
          <a:lstStyle/>
          <a:p>
            <a:fld id="{1F7DCF40-3814-4DDD-929C-01D0995DA9AB}" type="slidenum">
              <a:rPr lang="fr-FR" smtClean="0"/>
              <a:t>14</a:t>
            </a:fld>
            <a:endParaRPr lang="fr-FR"/>
          </a:p>
        </p:txBody>
      </p:sp>
    </p:spTree>
    <p:extLst>
      <p:ext uri="{BB962C8B-B14F-4D97-AF65-F5344CB8AC3E}">
        <p14:creationId xmlns:p14="http://schemas.microsoft.com/office/powerpoint/2010/main" val="3525616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15</a:t>
            </a:fld>
            <a:endParaRPr lang="fr-FR"/>
          </a:p>
        </p:txBody>
      </p:sp>
    </p:spTree>
    <p:extLst>
      <p:ext uri="{BB962C8B-B14F-4D97-AF65-F5344CB8AC3E}">
        <p14:creationId xmlns:p14="http://schemas.microsoft.com/office/powerpoint/2010/main" val="748172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a:solidFill>
                  <a:schemeClr val="tx1"/>
                </a:solidFill>
                <a:effectLst/>
                <a:latin typeface="+mn-lt"/>
                <a:ea typeface="+mn-ea"/>
                <a:cs typeface="+mn-cs"/>
              </a:rPr>
              <a:t>L’approche que nous avons </a:t>
            </a:r>
            <a:r>
              <a:rPr lang="fr-FR" sz="1200" kern="1200" baseline="0" dirty="0" err="1">
                <a:solidFill>
                  <a:schemeClr val="tx1"/>
                </a:solidFill>
                <a:effectLst/>
                <a:latin typeface="+mn-lt"/>
                <a:ea typeface="+mn-ea"/>
                <a:cs typeface="+mn-cs"/>
              </a:rPr>
              <a:t>adoptee</a:t>
            </a:r>
            <a:r>
              <a:rPr lang="fr-FR" sz="1200" kern="1200" baseline="0" dirty="0">
                <a:solidFill>
                  <a:schemeClr val="tx1"/>
                </a:solidFill>
                <a:effectLst/>
                <a:latin typeface="+mn-lt"/>
                <a:ea typeface="+mn-ea"/>
                <a:cs typeface="+mn-cs"/>
              </a:rPr>
              <a:t> va de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16</a:t>
            </a:fld>
            <a:endParaRPr lang="fr-FR"/>
          </a:p>
        </p:txBody>
      </p:sp>
    </p:spTree>
    <p:extLst>
      <p:ext uri="{BB962C8B-B14F-4D97-AF65-F5344CB8AC3E}">
        <p14:creationId xmlns:p14="http://schemas.microsoft.com/office/powerpoint/2010/main" val="107344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85D7D-4E02-5928-5AE8-3022FC7CBA6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2F075B3-FA04-CAA3-6F93-EBB42052558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F861208-01A7-C914-28FB-58F31B122A39}"/>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431887F-A5F4-3EB8-AD64-488E72805034}"/>
              </a:ext>
            </a:extLst>
          </p:cNvPr>
          <p:cNvSpPr>
            <a:spLocks noGrp="1"/>
          </p:cNvSpPr>
          <p:nvPr>
            <p:ph type="sldNum" sz="quarter" idx="10"/>
          </p:nvPr>
        </p:nvSpPr>
        <p:spPr/>
        <p:txBody>
          <a:bodyPr/>
          <a:lstStyle/>
          <a:p>
            <a:fld id="{1F7DCF40-3814-4DDD-929C-01D0995DA9AB}" type="slidenum">
              <a:rPr lang="fr-FR" smtClean="0"/>
              <a:t>17</a:t>
            </a:fld>
            <a:endParaRPr lang="fr-FR"/>
          </a:p>
        </p:txBody>
      </p:sp>
    </p:spTree>
    <p:extLst>
      <p:ext uri="{BB962C8B-B14F-4D97-AF65-F5344CB8AC3E}">
        <p14:creationId xmlns:p14="http://schemas.microsoft.com/office/powerpoint/2010/main" val="1679767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30801-6179-0A0B-01E7-6E98379ADA9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ED03BE8-A1ED-8ACB-43F1-F887054E8C1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100C197-1DE2-9382-0825-4A937985D36A}"/>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25809C8-6640-126F-49E5-33B5C7748D84}"/>
              </a:ext>
            </a:extLst>
          </p:cNvPr>
          <p:cNvSpPr>
            <a:spLocks noGrp="1"/>
          </p:cNvSpPr>
          <p:nvPr>
            <p:ph type="sldNum" sz="quarter" idx="10"/>
          </p:nvPr>
        </p:nvSpPr>
        <p:spPr/>
        <p:txBody>
          <a:bodyPr/>
          <a:lstStyle/>
          <a:p>
            <a:fld id="{1F7DCF40-3814-4DDD-929C-01D0995DA9AB}" type="slidenum">
              <a:rPr lang="fr-FR" smtClean="0"/>
              <a:t>18</a:t>
            </a:fld>
            <a:endParaRPr lang="fr-FR"/>
          </a:p>
        </p:txBody>
      </p:sp>
    </p:spTree>
    <p:extLst>
      <p:ext uri="{BB962C8B-B14F-4D97-AF65-F5344CB8AC3E}">
        <p14:creationId xmlns:p14="http://schemas.microsoft.com/office/powerpoint/2010/main" val="2221268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8C847-DB53-D67E-BCE4-CB8DAC98F8E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E364513-DA60-07E9-0CE0-D3436EC2955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B5297-4481-E5A1-0216-354F5265AA28}"/>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22CD52ED-7362-913C-F645-0AE69019A7E3}"/>
              </a:ext>
            </a:extLst>
          </p:cNvPr>
          <p:cNvSpPr>
            <a:spLocks noGrp="1"/>
          </p:cNvSpPr>
          <p:nvPr>
            <p:ph type="sldNum" sz="quarter" idx="10"/>
          </p:nvPr>
        </p:nvSpPr>
        <p:spPr/>
        <p:txBody>
          <a:bodyPr/>
          <a:lstStyle/>
          <a:p>
            <a:fld id="{1F7DCF40-3814-4DDD-929C-01D0995DA9AB}" type="slidenum">
              <a:rPr lang="fr-FR" smtClean="0"/>
              <a:t>19</a:t>
            </a:fld>
            <a:endParaRPr lang="fr-FR"/>
          </a:p>
        </p:txBody>
      </p:sp>
    </p:spTree>
    <p:extLst>
      <p:ext uri="{BB962C8B-B14F-4D97-AF65-F5344CB8AC3E}">
        <p14:creationId xmlns:p14="http://schemas.microsoft.com/office/powerpoint/2010/main" val="3787462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Tout </a:t>
            </a:r>
            <a:r>
              <a:rPr lang="en-US" dirty="0" err="1"/>
              <a:t>d’abord</a:t>
            </a:r>
            <a:r>
              <a:rPr lang="en-US" dirty="0"/>
              <a:t>, nous </a:t>
            </a:r>
            <a:r>
              <a:rPr lang="en-US" dirty="0" err="1"/>
              <a:t>aurons</a:t>
            </a:r>
            <a:r>
              <a:rPr lang="en-US" dirty="0"/>
              <a:t> …</a:t>
            </a:r>
          </a:p>
          <a:p>
            <a:r>
              <a:rPr lang="en-US" dirty="0"/>
              <a:t>Ensuite nous </a:t>
            </a:r>
            <a:r>
              <a:rPr lang="en-US" dirty="0" err="1"/>
              <a:t>passerons</a:t>
            </a:r>
            <a:r>
              <a:rPr lang="en-US" dirty="0"/>
              <a:t> a l’…</a:t>
            </a:r>
          </a:p>
          <a:p>
            <a:r>
              <a:rPr lang="en-US" dirty="0" err="1"/>
              <a:t>Puis</a:t>
            </a:r>
            <a:r>
              <a:rPr lang="en-US" dirty="0"/>
              <a:t> nous </a:t>
            </a:r>
            <a:r>
              <a:rPr lang="en-US" dirty="0" err="1"/>
              <a:t>deroulerons</a:t>
            </a:r>
            <a:r>
              <a:rPr lang="en-US" dirty="0"/>
              <a:t> la … adoptee</a:t>
            </a:r>
          </a:p>
          <a:p>
            <a:r>
              <a:rPr lang="en-US" dirty="0" err="1"/>
              <a:t>Apres</a:t>
            </a:r>
            <a:r>
              <a:rPr lang="en-US" dirty="0"/>
              <a:t> quoi nous </a:t>
            </a:r>
            <a:r>
              <a:rPr lang="en-US" dirty="0" err="1"/>
              <a:t>ferons</a:t>
            </a:r>
            <a:r>
              <a:rPr lang="en-US" dirty="0"/>
              <a:t> part de l’…</a:t>
            </a:r>
          </a:p>
          <a:p>
            <a:r>
              <a:rPr lang="en-US" dirty="0" err="1"/>
              <a:t>Suivi</a:t>
            </a:r>
            <a:r>
              <a:rPr lang="en-US" dirty="0"/>
              <a:t> </a:t>
            </a:r>
            <a:r>
              <a:rPr lang="en-US" dirty="0" err="1"/>
              <a:t>d’une</a:t>
            </a:r>
            <a:r>
              <a:rPr lang="en-US" dirty="0"/>
              <a:t> …</a:t>
            </a:r>
          </a:p>
          <a:p>
            <a:r>
              <a:rPr lang="en-US" dirty="0"/>
              <a:t>Avant </a:t>
            </a:r>
            <a:r>
              <a:rPr lang="en-US" dirty="0" err="1"/>
              <a:t>donc</a:t>
            </a:r>
            <a:r>
              <a:rPr lang="en-US" dirty="0"/>
              <a:t> de </a:t>
            </a:r>
            <a:r>
              <a:rPr lang="en-US" dirty="0" err="1"/>
              <a:t>conclure</a:t>
            </a:r>
            <a:r>
              <a:rPr lang="en-US" dirty="0"/>
              <a:t>.</a:t>
            </a:r>
          </a:p>
          <a:p>
            <a:endParaRPr lang="en-US" dirty="0"/>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a:t>
            </a:fld>
            <a:endParaRPr lang="fr-FR"/>
          </a:p>
        </p:txBody>
      </p:sp>
    </p:spTree>
    <p:extLst>
      <p:ext uri="{BB962C8B-B14F-4D97-AF65-F5344CB8AC3E}">
        <p14:creationId xmlns:p14="http://schemas.microsoft.com/office/powerpoint/2010/main" val="3351024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20</a:t>
            </a:fld>
            <a:endParaRPr lang="fr-FR">
              <a:solidFill>
                <a:prstClr val="black"/>
              </a:solidFill>
            </a:endParaRPr>
          </a:p>
        </p:txBody>
      </p:sp>
    </p:spTree>
    <p:extLst>
      <p:ext uri="{BB962C8B-B14F-4D97-AF65-F5344CB8AC3E}">
        <p14:creationId xmlns:p14="http://schemas.microsoft.com/office/powerpoint/2010/main" val="2294467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a:t>
            </a:r>
            <a:r>
              <a:rPr lang="fr-FR" dirty="0" err="1"/>
              <a:t>implementation</a:t>
            </a:r>
            <a:r>
              <a:rPr lang="fr-FR" dirty="0"/>
              <a:t> de notre solution, nous avons</a:t>
            </a:r>
            <a:r>
              <a:rPr lang="fr-FR" baseline="0" dirty="0"/>
              <a:t> utilisé plusieurs technologies :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21</a:t>
            </a:fld>
            <a:endParaRPr lang="fr-FR"/>
          </a:p>
        </p:txBody>
      </p:sp>
    </p:spTree>
    <p:extLst>
      <p:ext uri="{BB962C8B-B14F-4D97-AF65-F5344CB8AC3E}">
        <p14:creationId xmlns:p14="http://schemas.microsoft.com/office/powerpoint/2010/main" val="380807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22</a:t>
            </a:fld>
            <a:endParaRPr lang="fr-FR"/>
          </a:p>
        </p:txBody>
      </p:sp>
    </p:spTree>
    <p:extLst>
      <p:ext uri="{BB962C8B-B14F-4D97-AF65-F5344CB8AC3E}">
        <p14:creationId xmlns:p14="http://schemas.microsoft.com/office/powerpoint/2010/main" val="3354563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démonstration</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23</a:t>
            </a:fld>
            <a:endParaRPr lang="fr-FR">
              <a:solidFill>
                <a:prstClr val="black"/>
              </a:solidFill>
            </a:endParaRPr>
          </a:p>
        </p:txBody>
      </p:sp>
    </p:spTree>
    <p:extLst>
      <p:ext uri="{BB962C8B-B14F-4D97-AF65-F5344CB8AC3E}">
        <p14:creationId xmlns:p14="http://schemas.microsoft.com/office/powerpoint/2010/main" val="3174716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24</a:t>
            </a:fld>
            <a:endParaRPr lang="fr-FR"/>
          </a:p>
        </p:txBody>
      </p:sp>
    </p:spTree>
    <p:extLst>
      <p:ext uri="{BB962C8B-B14F-4D97-AF65-F5344CB8AC3E}">
        <p14:creationId xmlns:p14="http://schemas.microsoft.com/office/powerpoint/2010/main" val="603253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25</a:t>
            </a:fld>
            <a:endParaRPr lang="fr-FR">
              <a:solidFill>
                <a:prstClr val="black"/>
              </a:solidFill>
            </a:endParaRPr>
          </a:p>
        </p:txBody>
      </p:sp>
    </p:spTree>
    <p:extLst>
      <p:ext uri="{BB962C8B-B14F-4D97-AF65-F5344CB8AC3E}">
        <p14:creationId xmlns:p14="http://schemas.microsoft.com/office/powerpoint/2010/main" val="2344721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En guise de conclusion, nous retenons que ce fut …</a:t>
            </a:r>
          </a:p>
          <a:p>
            <a:r>
              <a:rPr lang="fr-FR" dirty="0"/>
              <a:t>Et que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26</a:t>
            </a:fld>
            <a:endParaRPr lang="fr-FR"/>
          </a:p>
        </p:txBody>
      </p:sp>
    </p:spTree>
    <p:extLst>
      <p:ext uri="{BB962C8B-B14F-4D97-AF65-F5344CB8AC3E}">
        <p14:creationId xmlns:p14="http://schemas.microsoft.com/office/powerpoint/2010/main" val="3013234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078BC-61FA-5083-AD8E-F6C2CC29625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E90AA01-E304-C104-F378-E8CCD04F8EE2}"/>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3F1BCF31-1E34-C4CA-F034-42332DA4CEF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01DD1AE-C746-FE26-7030-5E05754F0C70}"/>
              </a:ext>
            </a:extLst>
          </p:cNvPr>
          <p:cNvSpPr>
            <a:spLocks noGrp="1"/>
          </p:cNvSpPr>
          <p:nvPr>
            <p:ph type="sldNum" sz="quarter" idx="10"/>
          </p:nvPr>
        </p:nvSpPr>
        <p:spPr/>
        <p:txBody>
          <a:bodyPr/>
          <a:lstStyle/>
          <a:p>
            <a:fld id="{1F7DCF40-3814-4DDD-929C-01D0995DA9AB}" type="slidenum">
              <a:rPr lang="fr-FR" smtClean="0"/>
              <a:t>27</a:t>
            </a:fld>
            <a:endParaRPr lang="fr-FR"/>
          </a:p>
        </p:txBody>
      </p:sp>
    </p:spTree>
    <p:extLst>
      <p:ext uri="{BB962C8B-B14F-4D97-AF65-F5344CB8AC3E}">
        <p14:creationId xmlns:p14="http://schemas.microsoft.com/office/powerpoint/2010/main" val="2784857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M. Le président du jury</a:t>
            </a:r>
            <a:r>
              <a:rPr lang="en-US" dirty="0"/>
              <a:t>, </a:t>
            </a:r>
            <a:r>
              <a:rPr lang="fr-FR" noProof="0" dirty="0"/>
              <a:t>honorables</a:t>
            </a:r>
            <a:r>
              <a:rPr lang="en-US" dirty="0"/>
              <a:t> </a:t>
            </a:r>
            <a:r>
              <a:rPr lang="fr-FR" noProof="0" dirty="0"/>
              <a:t>membres du jury, nous voila au terme de notre présentation, nous sommes a votre disposition pour vos questions, suggestions et amendements, merci !</a:t>
            </a:r>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28</a:t>
            </a:fld>
            <a:endParaRPr lang="fr-FR"/>
          </a:p>
        </p:txBody>
      </p:sp>
    </p:spTree>
    <p:extLst>
      <p:ext uri="{BB962C8B-B14F-4D97-AF65-F5344CB8AC3E}">
        <p14:creationId xmlns:p14="http://schemas.microsoft.com/office/powerpoint/2010/main" val="402503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Sans plus </a:t>
            </a:r>
            <a:r>
              <a:rPr lang="en-US" dirty="0" err="1"/>
              <a:t>tarder</a:t>
            </a:r>
            <a:r>
              <a:rPr lang="en-US" dirty="0"/>
              <a:t>…</a:t>
            </a:r>
            <a:endParaRPr lang="fr-BF"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3</a:t>
            </a:fld>
            <a:endParaRPr lang="fr-FR"/>
          </a:p>
        </p:txBody>
      </p:sp>
    </p:spTree>
    <p:extLst>
      <p:ext uri="{BB962C8B-B14F-4D97-AF65-F5344CB8AC3E}">
        <p14:creationId xmlns:p14="http://schemas.microsoft.com/office/powerpoint/2010/main" val="254102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EE3C-2FEB-6F8D-CBA5-8DDD368166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CD2BD44-DAAC-54B8-3667-751247E7C6B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6106FAE0-9FF6-7927-AAF2-9BE50200ABC2}"/>
              </a:ext>
            </a:extLst>
          </p:cNvPr>
          <p:cNvSpPr>
            <a:spLocks noGrp="1"/>
          </p:cNvSpPr>
          <p:nvPr>
            <p:ph type="body" idx="1"/>
          </p:nvPr>
        </p:nvSpPr>
        <p:spPr/>
        <p:txBody>
          <a:bodyPr/>
          <a:lstStyle/>
          <a:p>
            <a:r>
              <a:rPr lang="fr-FR" dirty="0"/>
              <a:t>Monsieur le président du jury, honorables membres du jury,</a:t>
            </a:r>
          </a:p>
          <a:p>
            <a:r>
              <a:rPr lang="fr-FR" dirty="0"/>
              <a:t>Au Burkina Faso comme ailleurs, </a:t>
            </a:r>
          </a:p>
        </p:txBody>
      </p:sp>
      <p:sp>
        <p:nvSpPr>
          <p:cNvPr id="4" name="Espace réservé du numéro de diapositive 3">
            <a:extLst>
              <a:ext uri="{FF2B5EF4-FFF2-40B4-BE49-F238E27FC236}">
                <a16:creationId xmlns:a16="http://schemas.microsoft.com/office/drawing/2014/main" id="{9E8B45C5-50FA-BC45-6415-68DF6EF58BCD}"/>
              </a:ext>
            </a:extLst>
          </p:cNvPr>
          <p:cNvSpPr>
            <a:spLocks noGrp="1"/>
          </p:cNvSpPr>
          <p:nvPr>
            <p:ph type="sldNum" sz="quarter" idx="10"/>
          </p:nvPr>
        </p:nvSpPr>
        <p:spPr/>
        <p:txBody>
          <a:bodyPr/>
          <a:lstStyle/>
          <a:p>
            <a:fld id="{1F7DCF40-3814-4DDD-929C-01D0995DA9AB}" type="slidenum">
              <a:rPr lang="fr-FR" smtClean="0"/>
              <a:t>4</a:t>
            </a:fld>
            <a:endParaRPr lang="fr-FR"/>
          </a:p>
        </p:txBody>
      </p:sp>
    </p:spTree>
    <p:extLst>
      <p:ext uri="{BB962C8B-B14F-4D97-AF65-F5344CB8AC3E}">
        <p14:creationId xmlns:p14="http://schemas.microsoft.com/office/powerpoint/2010/main" val="97241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A66F9-2232-9ED0-0BBD-31405F00D88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9869A97-5470-F166-D1CD-19BB8DBCA7BD}"/>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2C25B588-32F9-DB8D-2B51-CB2364182DC8}"/>
              </a:ext>
            </a:extLst>
          </p:cNvPr>
          <p:cNvSpPr>
            <a:spLocks noGrp="1"/>
          </p:cNvSpPr>
          <p:nvPr>
            <p:ph type="body" idx="1"/>
          </p:nvPr>
        </p:nvSpPr>
        <p:spPr/>
        <p:txBody>
          <a:bodyPr/>
          <a:lstStyle/>
          <a:p>
            <a:r>
              <a:rPr lang="fr-FR" dirty="0"/>
              <a:t>C’est ainsi que nous nous sommes posés la question de savoir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Sachant que la BLOCKCHAIN est une </a:t>
            </a:r>
            <a:r>
              <a:rPr lang="fr-FR" sz="1200" kern="1200" dirty="0">
                <a:solidFill>
                  <a:schemeClr val="tx1"/>
                </a:solidFill>
                <a:effectLst/>
                <a:latin typeface="+mn-lt"/>
                <a:ea typeface="+mn-ea"/>
                <a:cs typeface="+mn-cs"/>
              </a:rPr>
              <a:t>révolution technologique en plein essor au cours de ces dernières années et est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reconnue pour ses propriétés de non-répudiation, de transparence, et de stockage décentralisé.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FR" dirty="0"/>
              <a:t>Pour répondre a cette problématique, nous nous sommes donnés pour objectif de …</a:t>
            </a:r>
          </a:p>
          <a:p>
            <a:r>
              <a:rPr lang="fr-FR" dirty="0"/>
              <a:t> </a:t>
            </a:r>
          </a:p>
          <a:p>
            <a:r>
              <a:rPr lang="fr-FR" dirty="0"/>
              <a:t>Pour cela, on se donne 3 hypothèses de recherche qui sont :</a:t>
            </a:r>
          </a:p>
          <a:p>
            <a:r>
              <a:rPr lang="fr-FR" sz="1200" b="1" kern="1200" dirty="0">
                <a:solidFill>
                  <a:schemeClr val="tx1"/>
                </a:solidFill>
                <a:effectLst/>
                <a:latin typeface="+mn-lt"/>
                <a:ea typeface="+mn-ea"/>
                <a:cs typeface="+mn-cs"/>
              </a:rPr>
              <a:t>Hypothèse 1</a:t>
            </a:r>
            <a:r>
              <a:rPr lang="fr-FR" sz="1200" kern="1200" dirty="0">
                <a:solidFill>
                  <a:schemeClr val="tx1"/>
                </a:solidFill>
                <a:effectLst/>
                <a:latin typeface="+mn-lt"/>
                <a:ea typeface="+mn-ea"/>
                <a:cs typeface="+mn-cs"/>
              </a:rPr>
              <a:t> : l’intégration de la blockchain dans une solution d’authentification de documents permet de renforcer la sécurité et l’intégrité des documents administratifs.</a:t>
            </a:r>
          </a:p>
          <a:p>
            <a:r>
              <a:rPr lang="fr-FR" sz="1200" b="1" kern="1200" dirty="0">
                <a:solidFill>
                  <a:schemeClr val="tx1"/>
                </a:solidFill>
                <a:effectLst/>
                <a:latin typeface="+mn-lt"/>
                <a:ea typeface="+mn-ea"/>
                <a:cs typeface="+mn-cs"/>
              </a:rPr>
              <a:t>Hypothèse 2</a:t>
            </a:r>
            <a:r>
              <a:rPr lang="fr-FR" sz="1200" kern="1200" dirty="0">
                <a:solidFill>
                  <a:schemeClr val="tx1"/>
                </a:solidFill>
                <a:effectLst/>
                <a:latin typeface="+mn-lt"/>
                <a:ea typeface="+mn-ea"/>
                <a:cs typeface="+mn-cs"/>
              </a:rPr>
              <a:t> : la blockchain permet de vérifier l’authenticité en temps réel des documents administratifs.</a:t>
            </a:r>
          </a:p>
          <a:p>
            <a:r>
              <a:rPr lang="fr-FR" sz="1200" b="1" kern="1200" dirty="0">
                <a:solidFill>
                  <a:schemeClr val="tx1"/>
                </a:solidFill>
                <a:effectLst/>
                <a:latin typeface="+mn-lt"/>
                <a:ea typeface="+mn-ea"/>
                <a:cs typeface="+mn-cs"/>
              </a:rPr>
              <a:t>Hypothèse 3</a:t>
            </a:r>
            <a:r>
              <a:rPr lang="fr-FR" sz="1200" kern="1200" dirty="0">
                <a:solidFill>
                  <a:schemeClr val="tx1"/>
                </a:solidFill>
                <a:effectLst/>
                <a:latin typeface="+mn-lt"/>
                <a:ea typeface="+mn-ea"/>
                <a:cs typeface="+mn-cs"/>
              </a:rPr>
              <a:t> : l’utilisation de la blockchain dans le processus d’authentification de documents diminue les cas de falsifications et fraudes des documents administratifs.</a:t>
            </a:r>
          </a:p>
        </p:txBody>
      </p:sp>
      <p:sp>
        <p:nvSpPr>
          <p:cNvPr id="4" name="Espace réservé du numéro de diapositive 3">
            <a:extLst>
              <a:ext uri="{FF2B5EF4-FFF2-40B4-BE49-F238E27FC236}">
                <a16:creationId xmlns:a16="http://schemas.microsoft.com/office/drawing/2014/main" id="{AB39DC67-971D-CB6A-15E0-C8527E0FC020}"/>
              </a:ext>
            </a:extLst>
          </p:cNvPr>
          <p:cNvSpPr>
            <a:spLocks noGrp="1"/>
          </p:cNvSpPr>
          <p:nvPr>
            <p:ph type="sldNum" sz="quarter" idx="10"/>
          </p:nvPr>
        </p:nvSpPr>
        <p:spPr/>
        <p:txBody>
          <a:bodyPr/>
          <a:lstStyle/>
          <a:p>
            <a:fld id="{1F7DCF40-3814-4DDD-929C-01D0995DA9AB}" type="slidenum">
              <a:rPr lang="fr-FR" smtClean="0"/>
              <a:t>5</a:t>
            </a:fld>
            <a:endParaRPr lang="fr-FR"/>
          </a:p>
        </p:txBody>
      </p:sp>
    </p:spTree>
    <p:extLst>
      <p:ext uri="{BB962C8B-B14F-4D97-AF65-F5344CB8AC3E}">
        <p14:creationId xmlns:p14="http://schemas.microsoft.com/office/powerpoint/2010/main" val="175623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présentation de quelques concepts clés mais aussi des travaux existants dans le domaine.</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6</a:t>
            </a:fld>
            <a:endParaRPr lang="fr-FR"/>
          </a:p>
        </p:txBody>
      </p:sp>
    </p:spTree>
    <p:extLst>
      <p:ext uri="{BB962C8B-B14F-4D97-AF65-F5344CB8AC3E}">
        <p14:creationId xmlns:p14="http://schemas.microsoft.com/office/powerpoint/2010/main" val="91717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EXEMPLES : notes de service, des décisions, des instructions, des circulaires, des directives, des journaux, des délibérations, des rapports, des</a:t>
            </a:r>
          </a:p>
          <a:p>
            <a:r>
              <a:rPr lang="fr-FR" sz="1200" kern="1200" dirty="0">
                <a:solidFill>
                  <a:schemeClr val="tx1"/>
                </a:solidFill>
                <a:effectLst/>
                <a:latin typeface="+mn-lt"/>
                <a:ea typeface="+mn-ea"/>
                <a:cs typeface="+mn-cs"/>
              </a:rPr>
              <a:t>comptes rendus, des procès-verbaux, des croquis, des plans, des schémas, des avis, des prévisions, des communiqués officiels, des certificats (de prise-reprise-cessation de service, …), des bulletins, des décrets, des arrêtés, etc.</a:t>
            </a:r>
          </a:p>
          <a:p>
            <a:endParaRPr lang="fr-FR" dirty="0"/>
          </a:p>
          <a:p>
            <a:r>
              <a:rPr lang="fr-FR" dirty="0"/>
              <a:t>Plus loin, nous nous intéresserons particulièrement aux </a:t>
            </a:r>
            <a:r>
              <a:rPr lang="fr-FR" sz="1200" kern="1200" dirty="0">
                <a:solidFill>
                  <a:schemeClr val="tx1"/>
                </a:solidFill>
                <a:effectLst/>
                <a:latin typeface="+mn-lt"/>
                <a:ea typeface="+mn-ea"/>
                <a:cs typeface="+mn-cs"/>
              </a:rPr>
              <a:t>communiqués officiels</a:t>
            </a:r>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7</a:t>
            </a:fld>
            <a:endParaRPr lang="fr-FR"/>
          </a:p>
        </p:txBody>
      </p:sp>
    </p:spTree>
    <p:extLst>
      <p:ext uri="{BB962C8B-B14F-4D97-AF65-F5344CB8AC3E}">
        <p14:creationId xmlns:p14="http://schemas.microsoft.com/office/powerpoint/2010/main" val="265849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008BD-EEA4-FEAC-C2F3-CE365534FCA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E7C1453-E02C-ECFF-C592-262BD839B695}"/>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F168234-C9CA-B9CA-E103-FA7EDB2A0E1F}"/>
              </a:ext>
            </a:extLst>
          </p:cNvPr>
          <p:cNvSpPr>
            <a:spLocks noGrp="1"/>
          </p:cNvSpPr>
          <p:nvPr>
            <p:ph type="body" idx="1"/>
          </p:nvPr>
        </p:nvSpPr>
        <p:spPr/>
        <p:txBody>
          <a:bodyPr/>
          <a:lstStyle/>
          <a:p>
            <a:r>
              <a:rPr lang="fr-FR" sz="1200" kern="1200" dirty="0">
                <a:solidFill>
                  <a:schemeClr val="tx1"/>
                </a:solidFill>
                <a:effectLst/>
                <a:latin typeface="+mn-lt"/>
                <a:ea typeface="+mn-ea"/>
                <a:cs typeface="+mn-cs"/>
              </a:rPr>
              <a:t>Sujet humain = Officier de l’État Civil, un Officier de Police, l’Autorité officielle ayant délivré ledit document, le Greffe des cours et tribunaux, et le Notaire.</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L’authentification est un composant de la sécurisation qui, elle-même, est un ensemble de mesures à prendre et à mettre en œuvre pour garantir la traçabilité liée aux accès, et la protection des informations sensibles (électroniques ou physiques).</a:t>
            </a:r>
          </a:p>
        </p:txBody>
      </p:sp>
      <p:sp>
        <p:nvSpPr>
          <p:cNvPr id="4" name="Espace réservé du numéro de diapositive 3">
            <a:extLst>
              <a:ext uri="{FF2B5EF4-FFF2-40B4-BE49-F238E27FC236}">
                <a16:creationId xmlns:a16="http://schemas.microsoft.com/office/drawing/2014/main" id="{980744F3-3CA8-5C6D-B3C8-ABA2AC543393}"/>
              </a:ext>
            </a:extLst>
          </p:cNvPr>
          <p:cNvSpPr>
            <a:spLocks noGrp="1"/>
          </p:cNvSpPr>
          <p:nvPr>
            <p:ph type="sldNum" sz="quarter" idx="10"/>
          </p:nvPr>
        </p:nvSpPr>
        <p:spPr/>
        <p:txBody>
          <a:bodyPr/>
          <a:lstStyle/>
          <a:p>
            <a:fld id="{1F7DCF40-3814-4DDD-929C-01D0995DA9AB}" type="slidenum">
              <a:rPr lang="fr-FR" smtClean="0"/>
              <a:t>8</a:t>
            </a:fld>
            <a:endParaRPr lang="fr-FR"/>
          </a:p>
        </p:txBody>
      </p:sp>
    </p:spTree>
    <p:extLst>
      <p:ext uri="{BB962C8B-B14F-4D97-AF65-F5344CB8AC3E}">
        <p14:creationId xmlns:p14="http://schemas.microsoft.com/office/powerpoint/2010/main" val="2207314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6AF86-1A2B-A355-8F76-7800DFF929C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7845630-6902-EA55-50D7-8E03F6647A0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9AAD5B3-39BA-7169-6EBD-A5205C283B7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EC621DE-A4EA-7D7C-595A-38EAC48D0E34}"/>
              </a:ext>
            </a:extLst>
          </p:cNvPr>
          <p:cNvSpPr>
            <a:spLocks noGrp="1"/>
          </p:cNvSpPr>
          <p:nvPr>
            <p:ph type="sldNum" sz="quarter" idx="10"/>
          </p:nvPr>
        </p:nvSpPr>
        <p:spPr/>
        <p:txBody>
          <a:bodyPr/>
          <a:lstStyle/>
          <a:p>
            <a:fld id="{1F7DCF40-3814-4DDD-929C-01D0995DA9AB}" type="slidenum">
              <a:rPr lang="fr-FR" smtClean="0"/>
              <a:t>9</a:t>
            </a:fld>
            <a:endParaRPr lang="fr-FR"/>
          </a:p>
        </p:txBody>
      </p:sp>
    </p:spTree>
    <p:extLst>
      <p:ext uri="{BB962C8B-B14F-4D97-AF65-F5344CB8AC3E}">
        <p14:creationId xmlns:p14="http://schemas.microsoft.com/office/powerpoint/2010/main" val="405250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tinyppt.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09/06/2025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85634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09/06/2025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71703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09/06/2025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61122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nyPPT.com">
    <p:bg>
      <p:bgPr>
        <a:gradFill flip="none" rotWithShape="1">
          <a:gsLst>
            <a:gs pos="45016">
              <a:srgbClr val="FEFCFF"/>
            </a:gs>
            <a:gs pos="82043">
              <a:srgbClr val="E0E3E8"/>
            </a:gs>
            <a:gs pos="100000">
              <a:srgbClr val="D0D4D9"/>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Rectangle 1"/>
          <p:cNvSpPr/>
          <p:nvPr/>
        </p:nvSpPr>
        <p:spPr>
          <a:xfrm>
            <a:off x="0" y="6540402"/>
            <a:ext cx="12192000" cy="326389"/>
          </a:xfrm>
          <a:prstGeom prst="rect">
            <a:avLst/>
          </a:prstGeom>
          <a:solidFill>
            <a:srgbClr val="111224"/>
          </a:solidFill>
          <a:ln w="12700">
            <a:miter lim="400000"/>
          </a:ln>
        </p:spPr>
        <p:txBody>
          <a:bodyPr lIns="45718" tIns="45718" rIns="45718" bIns="45718" anchor="ctr"/>
          <a:lstStyle/>
          <a:p>
            <a:pPr algn="ctr">
              <a:defRPr>
                <a:solidFill>
                  <a:srgbClr val="FFFFFF"/>
                </a:solidFill>
              </a:defRPr>
            </a:pPr>
            <a:endParaRPr/>
          </a:p>
        </p:txBody>
      </p:sp>
      <p:sp>
        <p:nvSpPr>
          <p:cNvPr id="14" name="Rectangle 2">
            <a:hlinkClick r:id="rId2"/>
          </p:cNvPr>
          <p:cNvSpPr txBox="1"/>
          <p:nvPr/>
        </p:nvSpPr>
        <p:spPr>
          <a:xfrm>
            <a:off x="4432851" y="6487074"/>
            <a:ext cx="3326298" cy="396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15" name="Slide Number"/>
          <p:cNvSpPr txBox="1">
            <a:spLocks noGrp="1"/>
          </p:cNvSpPr>
          <p:nvPr>
            <p:ph type="sldNum" sz="quarter" idx="2"/>
          </p:nvPr>
        </p:nvSpPr>
        <p:spPr>
          <a:xfrm>
            <a:off x="8473620" y="6221731"/>
            <a:ext cx="263980" cy="269239"/>
          </a:xfrm>
          <a:prstGeom prst="rect">
            <a:avLst/>
          </a:prstGeom>
        </p:spPr>
        <p:txBody>
          <a:bodyPr lIns="45718" tIns="45718" rIns="45718" bIns="45718"/>
          <a:lstStyle/>
          <a:p>
            <a:fld id="{86CB4B4D-7CA3-9044-876B-883B54F8677D}" type="slidenum">
              <a:t>‹N°›</a:t>
            </a:fld>
            <a:endParaRPr/>
          </a:p>
        </p:txBody>
      </p:sp>
    </p:spTree>
    <p:extLst>
      <p:ext uri="{BB962C8B-B14F-4D97-AF65-F5344CB8AC3E}">
        <p14:creationId xmlns:p14="http://schemas.microsoft.com/office/powerpoint/2010/main" val="24357567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73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85934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065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132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rgbClr val="000000"/>
                </a:solidFill>
              </a:endParaRPr>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rgbClr val="000000"/>
                </a:solidFill>
              </a:endParaRPr>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srgbClr val="000000"/>
                  </a:solidFill>
                </a:endParaRPr>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Tree>
    <p:extLst>
      <p:ext uri="{BB962C8B-B14F-4D97-AF65-F5344CB8AC3E}">
        <p14:creationId xmlns:p14="http://schemas.microsoft.com/office/powerpoint/2010/main" val="3156742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44568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4270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09/06/2025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82452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67410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656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793826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3691519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184451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39273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prstClr val="white"/>
              </a:solidFill>
            </a:endParaRPr>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solidFill>
                  <a:srgbClr val="000000"/>
                </a:solidFill>
              </a:endParaRPr>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solidFill>
                  <a:srgbClr val="000000"/>
                </a:solidFill>
              </a:endParaRPr>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solidFill>
                  <a:srgbClr val="000000"/>
                </a:solidFill>
              </a:endParaRPr>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solidFill>
                  <a:srgbClr val="000000"/>
                </a:solidFill>
              </a:endParaRPr>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solidFill>
                  <a:srgbClr val="000000"/>
                </a:solidFill>
              </a:endParaRPr>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solidFill>
                  <a:srgbClr val="000000"/>
                </a:solidFill>
              </a:endParaRPr>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solidFill>
                  <a:srgbClr val="000000"/>
                </a:solidFill>
              </a:endParaRPr>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003157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2593869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297465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88116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09/06/2025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678224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134054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rgbClr val="000000">
                  <a:lumMod val="85000"/>
                  <a:lumOff val="15000"/>
                </a:srgb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prstClr val="white"/>
                </a:solidFill>
                <a:cs typeface="Arial" pitchFamily="34" charset="0"/>
              </a:rPr>
              <a:t>You can Resize without losing quality</a:t>
            </a:r>
            <a:endParaRPr lang="ko-KR" altLang="en-US" sz="1400" b="1" dirty="0">
              <a:solidFill>
                <a:prstClr val="white"/>
              </a:solidFill>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prstClr val="white"/>
                </a:solidFill>
                <a:cs typeface="Arial" pitchFamily="34" charset="0"/>
              </a:rPr>
              <a:t>You can Change Fill Color &amp;</a:t>
            </a:r>
          </a:p>
          <a:p>
            <a:r>
              <a:rPr lang="en-US" altLang="ko-KR" sz="1400" b="1" dirty="0">
                <a:solidFill>
                  <a:prstClr val="white"/>
                </a:solidFill>
                <a:cs typeface="Arial" pitchFamily="34" charset="0"/>
              </a:rPr>
              <a:t>Line Color</a:t>
            </a:r>
            <a:endParaRPr lang="ko-KR" altLang="en-US" sz="1400" b="1" dirty="0">
              <a:solidFill>
                <a:prstClr val="white"/>
              </a:solidFill>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prstClr val="white"/>
                </a:solidFill>
                <a:cs typeface="Arial" pitchFamily="34" charset="0"/>
              </a:rPr>
              <a:t>www.allppt.com</a:t>
            </a:r>
            <a:endParaRPr lang="ko-KR" altLang="en-US" sz="1400" dirty="0">
              <a:solidFill>
                <a:prstClr val="white"/>
              </a:solidFill>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prstClr val="white"/>
                </a:solidFill>
                <a:cs typeface="Arial" pitchFamily="34" charset="0"/>
              </a:rPr>
              <a:t>FREE </a:t>
            </a:r>
          </a:p>
          <a:p>
            <a:r>
              <a:rPr lang="en-US" altLang="ko-KR" sz="2800" b="1" dirty="0">
                <a:solidFill>
                  <a:prstClr val="white"/>
                </a:solidFill>
                <a:cs typeface="Arial" pitchFamily="34" charset="0"/>
              </a:rPr>
              <a:t>PPT TEMPLATES</a:t>
            </a:r>
          </a:p>
        </p:txBody>
      </p:sp>
    </p:spTree>
    <p:extLst>
      <p:ext uri="{BB962C8B-B14F-4D97-AF65-F5344CB8AC3E}">
        <p14:creationId xmlns:p14="http://schemas.microsoft.com/office/powerpoint/2010/main" val="925648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5327581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728797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14584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364479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09/06/2025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78072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A88A014-25D8-4EA4-8E06-E373B492E248}" type="datetimeFigureOut">
              <a:rPr lang="fr-FR" smtClean="0"/>
              <a:t>09/06/2025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5029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A88A014-25D8-4EA4-8E06-E373B492E248}" type="datetimeFigureOut">
              <a:rPr lang="fr-FR" smtClean="0"/>
              <a:t>09/06/2025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04609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88A014-25D8-4EA4-8E06-E373B492E248}" type="datetimeFigureOut">
              <a:rPr lang="fr-FR" smtClean="0"/>
              <a:t>09/06/2025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36932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09/06/2025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089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09/06/2025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1400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0">
              <a:schemeClr val="accent3">
                <a:lumMod val="67000"/>
              </a:schemeClr>
            </a:gs>
            <a:gs pos="100000">
              <a:schemeClr val="bg2">
                <a:lumMod val="25000"/>
              </a:schemeClr>
            </a:gs>
            <a:gs pos="100000">
              <a:schemeClr val="accent3">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8A014-25D8-4EA4-8E06-E373B492E248}" type="datetimeFigureOut">
              <a:rPr lang="fr-FR" smtClean="0"/>
              <a:t>09/06/2025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F5F24-E474-46FA-B083-97A57273F4C4}" type="slidenum">
              <a:rPr lang="fr-FR" smtClean="0"/>
              <a:t>‹N°›</a:t>
            </a:fld>
            <a:endParaRPr lang="fr-FR"/>
          </a:p>
        </p:txBody>
      </p:sp>
    </p:spTree>
    <p:extLst>
      <p:ext uri="{BB962C8B-B14F-4D97-AF65-F5344CB8AC3E}">
        <p14:creationId xmlns:p14="http://schemas.microsoft.com/office/powerpoint/2010/main" val="1531852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018002"/>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12540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959062"/>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064539"/>
      </p:ext>
    </p:extLst>
  </p:cSld>
  <p:clrMap bg1="lt1" tx1="dk1" bg2="lt2" tx2="dk2" accent1="accent1" accent2="accent2" accent3="accent3" accent4="accent4" accent5="accent5" accent6="accent6" hlink="hlink" folHlink="folHlink"/>
  <p:sldLayoutIdLst>
    <p:sldLayoutId id="2147483687"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12"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localhost:8080/"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à coins arrondis 4"/>
          <p:cNvSpPr/>
          <p:nvPr/>
        </p:nvSpPr>
        <p:spPr bwMode="auto">
          <a:xfrm>
            <a:off x="191344" y="2521687"/>
            <a:ext cx="11737304" cy="2144098"/>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lnSpc>
                <a:spcPct val="150000"/>
              </a:lnSpc>
              <a:spcBef>
                <a:spcPct val="0"/>
              </a:spcBef>
              <a:spcAft>
                <a:spcPct val="0"/>
              </a:spcAft>
            </a:pPr>
            <a:r>
              <a:rPr lang="fr-FR" sz="3200" b="1" dirty="0">
                <a:latin typeface="Arial Rounded MT Bold" panose="020F0704030504030204" pitchFamily="34" charset="77"/>
                <a:cs typeface="Times New Roman" panose="02020603050405020304" pitchFamily="18" charset="0"/>
              </a:rPr>
              <a:t>AUTHENTIFICATION DE DOCUMENTS ADMINISTRATIFS À L’AIDE DE LA BLOCKCHAIN</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rcRect/>
          <a:stretch/>
        </p:blipFill>
        <p:spPr>
          <a:xfrm>
            <a:off x="532383" y="117068"/>
            <a:ext cx="1572188" cy="1611168"/>
          </a:xfrm>
          <a:prstGeom prst="rect">
            <a:avLst/>
          </a:prstGeom>
        </p:spPr>
      </p:pic>
      <p:sp>
        <p:nvSpPr>
          <p:cNvPr id="8" name="Rectangle 7"/>
          <p:cNvSpPr/>
          <p:nvPr/>
        </p:nvSpPr>
        <p:spPr>
          <a:xfrm>
            <a:off x="1159100" y="1728236"/>
            <a:ext cx="9659154" cy="71016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b="1" dirty="0">
                <a:latin typeface="Arial Rounded MT Bold" panose="020F0704030504030204" pitchFamily="34" charset="77"/>
                <a:cs typeface="Times New Roman" panose="02020603050405020304" pitchFamily="18" charset="0"/>
              </a:rPr>
              <a:t>Master en Ingénierie des Systèmes d’Information en Entreprise</a:t>
            </a:r>
          </a:p>
        </p:txBody>
      </p:sp>
      <p:sp>
        <p:nvSpPr>
          <p:cNvPr id="11" name="Rectangle 10"/>
          <p:cNvSpPr/>
          <p:nvPr/>
        </p:nvSpPr>
        <p:spPr>
          <a:xfrm>
            <a:off x="490783" y="4770908"/>
            <a:ext cx="3765801" cy="1512168"/>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Encadré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Dr. Yaya TRAORE</a:t>
            </a:r>
            <a:endParaRPr lang="fr-FR" dirty="0">
              <a:latin typeface="Times New Roman" panose="02020603050405020304" pitchFamily="18" charset="0"/>
              <a:cs typeface="Times New Roman" panose="02020603050405020304" pitchFamily="18" charset="0"/>
            </a:endParaRPr>
          </a:p>
          <a:p>
            <a:pPr marL="0" lvl="2" algn="ctr"/>
            <a:r>
              <a:rPr lang="fr-FR" i="1" dirty="0">
                <a:latin typeface="Times New Roman" panose="02020603050405020304" pitchFamily="18" charset="0"/>
                <a:cs typeface="Times New Roman" panose="02020603050405020304" pitchFamily="18" charset="0"/>
              </a:rPr>
              <a:t>Maître de conférences en Informatique</a:t>
            </a:r>
          </a:p>
        </p:txBody>
      </p:sp>
      <p:sp>
        <p:nvSpPr>
          <p:cNvPr id="12" name="Rectangle 11"/>
          <p:cNvSpPr/>
          <p:nvPr/>
        </p:nvSpPr>
        <p:spPr>
          <a:xfrm>
            <a:off x="7935418" y="4770909"/>
            <a:ext cx="3765801" cy="1735762"/>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Présenté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M. HIEN Zilèdem Pierre Canisius</a:t>
            </a:r>
          </a:p>
        </p:txBody>
      </p:sp>
      <p:sp>
        <p:nvSpPr>
          <p:cNvPr id="13" name="Rectangle 12"/>
          <p:cNvSpPr/>
          <p:nvPr/>
        </p:nvSpPr>
        <p:spPr>
          <a:xfrm>
            <a:off x="3791744" y="6366363"/>
            <a:ext cx="4608511" cy="2880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i="1" dirty="0">
                <a:latin typeface="Times New Roman" panose="02020603050405020304" pitchFamily="18" charset="0"/>
                <a:cs typeface="Times New Roman" panose="02020603050405020304" pitchFamily="18" charset="0"/>
              </a:rPr>
              <a:t>Année universitaire : 2023-2024</a:t>
            </a:r>
          </a:p>
        </p:txBody>
      </p:sp>
      <p:pic>
        <p:nvPicPr>
          <p:cNvPr id="15" name="Picture 15"/>
          <p:cNvPicPr>
            <a:picLocks noChangeAspect="1"/>
          </p:cNvPicPr>
          <p:nvPr/>
        </p:nvPicPr>
        <p:blipFill>
          <a:blip r:embed="rId4">
            <a:extLst>
              <a:ext uri="{28A0092B-C50C-407E-A947-70E740481C1C}">
                <a14:useLocalDpi xmlns:a14="http://schemas.microsoft.com/office/drawing/2010/main" val="0"/>
              </a:ext>
            </a:extLst>
          </a:blip>
          <a:srcRect/>
          <a:stretch/>
        </p:blipFill>
        <p:spPr>
          <a:xfrm>
            <a:off x="8614123" y="126213"/>
            <a:ext cx="3113871" cy="1441994"/>
          </a:xfrm>
          <a:prstGeom prst="rect">
            <a:avLst/>
          </a:prstGeom>
        </p:spPr>
      </p:pic>
    </p:spTree>
    <p:extLst>
      <p:ext uri="{BB962C8B-B14F-4D97-AF65-F5344CB8AC3E}">
        <p14:creationId xmlns:p14="http://schemas.microsoft.com/office/powerpoint/2010/main" val="32874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40156-5BAD-807F-CCDF-2106D7ABB8C5}"/>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9BD97D0-6F19-9778-6900-57FE13FC177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3CE94C43-D15B-7978-0321-1B272359126A}"/>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5DAC370B-1009-D491-E77C-32145833549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F4DA432-09BA-205D-1320-AD672EA7892B}"/>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10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A044B03F-1787-E3E3-F995-3F8C0A1E38FD}"/>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F936A448-E8E0-6B12-EA0F-A2BFF525BF02}"/>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B2B508DA-984D-DE6B-3ACC-6323FB937E9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F5F5494A-5142-11C4-3D12-1FE9D43011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90F9BFE-BEF5-E69C-EE58-F29B13F915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67B45F2-EAA1-CD80-E161-CB86848A5607}"/>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B5950D17-1FD5-5679-E10B-E40F4E6C321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C85187C-92A9-739A-BD2B-D365F08172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4ECAC4EE-F09A-2B25-D788-00AE832CCD9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E6459E59-30F7-B337-90DD-47529D4348D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8CA6D078-2AB7-E31F-B3A2-DD2F394C0A6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876A11FB-A5AC-AEA2-1D2C-4D13516E1046}"/>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17B413BE-3037-9FC3-8D99-7F60B6939B0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3" name="Image 2" descr="Une image contenant texte, capture d’écran, Police, nombre&#10;&#10;Le contenu généré par l’IA peut être incorrect.">
            <a:extLst>
              <a:ext uri="{FF2B5EF4-FFF2-40B4-BE49-F238E27FC236}">
                <a16:creationId xmlns:a16="http://schemas.microsoft.com/office/drawing/2014/main" id="{F301A674-A5CE-BCB4-2913-D6464F9D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960" y="1728271"/>
            <a:ext cx="10126217" cy="4250027"/>
          </a:xfrm>
          <a:prstGeom prst="rect">
            <a:avLst/>
          </a:prstGeom>
        </p:spPr>
      </p:pic>
      <p:sp>
        <p:nvSpPr>
          <p:cNvPr id="2" name="ZoneTexte 11">
            <a:extLst>
              <a:ext uri="{FF2B5EF4-FFF2-40B4-BE49-F238E27FC236}">
                <a16:creationId xmlns:a16="http://schemas.microsoft.com/office/drawing/2014/main" id="{2B943AD6-7F3B-04AF-B4BE-0D1C04A80357}"/>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79321071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067DE-7F32-5571-F7B8-C86BB46ACC60}"/>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1AF6E0E-292B-DE21-D34B-371DF0669D7A}"/>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D58234E3-006C-C421-0F53-2E364921A92F}"/>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050E9E41-152C-90E0-8E46-B0BCC51C0D53}"/>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7C81C777-E95D-5A2F-D970-6973C00953F4}"/>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11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2E1103BD-EC1C-501E-1B7B-BC3DC638B60C}"/>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7FED7DE9-B209-8D9B-6BA4-F22F0CC3BAD8}"/>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ED9085D8-7B89-8017-CCAE-958D1AC5849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1FCB31D4-E6C8-6249-E399-3FFFA63405F8}"/>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8151B049-08E2-49AF-1550-56A0E04AF47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EF362B61-E290-F6A0-730A-A92724EC5B7B}"/>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626E0891-C3A1-7A00-F0DF-DAB8AC68E09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03A08B5A-7DFB-7392-0BA2-F1CB851E3087}"/>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2DE63807-1D0F-90A1-8700-4E8EBB165D5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930F2BA6-B5A2-26C9-234D-5BFA9A39D10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F6CF62C3-C16E-2CC0-C9AA-EEF5464705C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1A470653-8E4D-E7A4-D756-03C7359F8401}"/>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A167BAB2-EFBE-73E6-DB15-06C0EC550B2E}"/>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11">
            <a:extLst>
              <a:ext uri="{FF2B5EF4-FFF2-40B4-BE49-F238E27FC236}">
                <a16:creationId xmlns:a16="http://schemas.microsoft.com/office/drawing/2014/main" id="{2F78A2D9-46B2-65EE-BABE-FDE5029C0851}"/>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pic>
        <p:nvPicPr>
          <p:cNvPr id="3" name="Image 2">
            <a:extLst>
              <a:ext uri="{FF2B5EF4-FFF2-40B4-BE49-F238E27FC236}">
                <a16:creationId xmlns:a16="http://schemas.microsoft.com/office/drawing/2014/main" id="{0746A218-FF42-A2EF-3A86-462E8F4A63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171" y="-18674"/>
            <a:ext cx="12236171" cy="6862914"/>
          </a:xfrm>
          <a:prstGeom prst="rect">
            <a:avLst/>
          </a:prstGeom>
        </p:spPr>
      </p:pic>
    </p:spTree>
    <p:extLst>
      <p:ext uri="{BB962C8B-B14F-4D97-AF65-F5344CB8AC3E}">
        <p14:creationId xmlns:p14="http://schemas.microsoft.com/office/powerpoint/2010/main" val="1993248108"/>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347EA-4719-00A0-EC9F-203B8B32407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79751248-F849-3B35-CFE8-F0BB512621DD}"/>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9E02E37D-A858-423F-6072-91BB74BC44DD}"/>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7C4F954B-340D-5D7A-ABAB-E57AE5333D4A}"/>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ECCA4641-6403-1AC5-D514-777E09EB694E}"/>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32EA14E8-4663-AAEE-F132-88DF971EED6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D96F7D25-1ECC-B77F-0C85-AA43231A811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12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D2F0109A-AE07-F791-9E1C-3223996AAB17}"/>
              </a:ext>
            </a:extLst>
          </p:cNvPr>
          <p:cNvGraphicFramePr>
            <a:graphicFrameLocks noGrp="1"/>
          </p:cNvGraphicFramePr>
          <p:nvPr>
            <p:extLst>
              <p:ext uri="{D42A27DB-BD31-4B8C-83A1-F6EECF244321}">
                <p14:modId xmlns:p14="http://schemas.microsoft.com/office/powerpoint/2010/main" val="2321214406"/>
              </p:ext>
            </p:extLst>
          </p:nvPr>
        </p:nvGraphicFramePr>
        <p:xfrm>
          <a:off x="11042" y="1412565"/>
          <a:ext cx="12192001" cy="5122241"/>
        </p:xfrm>
        <a:graphic>
          <a:graphicData uri="http://schemas.openxmlformats.org/drawingml/2006/table">
            <a:tbl>
              <a:tblPr firstRow="1" bandRow="1">
                <a:tableStyleId>{5C22544A-7EE6-4342-B048-85BDC9FD1C3A}</a:tableStyleId>
              </a:tblPr>
              <a:tblGrid>
                <a:gridCol w="684417">
                  <a:extLst>
                    <a:ext uri="{9D8B030D-6E8A-4147-A177-3AD203B41FA5}">
                      <a16:colId xmlns:a16="http://schemas.microsoft.com/office/drawing/2014/main" val="2436059659"/>
                    </a:ext>
                  </a:extLst>
                </a:gridCol>
                <a:gridCol w="2525893">
                  <a:extLst>
                    <a:ext uri="{9D8B030D-6E8A-4147-A177-3AD203B41FA5}">
                      <a16:colId xmlns:a16="http://schemas.microsoft.com/office/drawing/2014/main" val="2673171382"/>
                    </a:ext>
                  </a:extLst>
                </a:gridCol>
                <a:gridCol w="2239290">
                  <a:extLst>
                    <a:ext uri="{9D8B030D-6E8A-4147-A177-3AD203B41FA5}">
                      <a16:colId xmlns:a16="http://schemas.microsoft.com/office/drawing/2014/main" val="3029492344"/>
                    </a:ext>
                  </a:extLst>
                </a:gridCol>
                <a:gridCol w="3760631">
                  <a:extLst>
                    <a:ext uri="{9D8B030D-6E8A-4147-A177-3AD203B41FA5}">
                      <a16:colId xmlns:a16="http://schemas.microsoft.com/office/drawing/2014/main" val="4052090056"/>
                    </a:ext>
                  </a:extLst>
                </a:gridCol>
                <a:gridCol w="2981770">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24</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signature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PKI + Algorithmes (RSA, ECDSA, …) + </a:t>
                      </a:r>
                      <a:r>
                        <a:rPr lang="fr-FR" sz="1800" kern="1200" dirty="0" err="1">
                          <a:solidFill>
                            <a:schemeClr val="dk1"/>
                          </a:solidFill>
                          <a:effectLst/>
                          <a:latin typeface="+mn-lt"/>
                          <a:ea typeface="+mn-ea"/>
                          <a:cs typeface="+mn-cs"/>
                        </a:rPr>
                        <a:t>PAdES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CAdES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pPr marL="0" indent="0">
                        <a:buFont typeface="Arial" panose="020B0604020202020204" pitchFamily="34" charset="0"/>
                        <a:buNone/>
                      </a:pPr>
                      <a:r>
                        <a:rPr lang="fr-FR" sz="1800" kern="1200" dirty="0">
                          <a:solidFill>
                            <a:schemeClr val="dk1"/>
                          </a:solidFill>
                          <a:effectLst/>
                          <a:latin typeface="+mn-lt"/>
                          <a:ea typeface="+mn-ea"/>
                          <a:cs typeface="+mn-cs"/>
                        </a:rPr>
                        <a:t>• adaptée pour doc électroniques jurid et admin</a:t>
                      </a:r>
                    </a:p>
                    <a:p>
                      <a:r>
                        <a:rPr lang="fr-FR" sz="1800" kern="1200" dirty="0">
                          <a:solidFill>
                            <a:schemeClr val="dk1"/>
                          </a:solidFill>
                          <a:effectLst/>
                          <a:latin typeface="+mn-lt"/>
                          <a:ea typeface="+mn-ea"/>
                          <a:cs typeface="+mn-cs"/>
                        </a:rPr>
                        <a:t>• prouve l’identité de l’auteur et l’intégrité du doc</a:t>
                      </a:r>
                    </a:p>
                  </a:txBody>
                  <a:tcPr marL="68580" marR="68580" marT="0" marB="0" anchor="ctr"/>
                </a:tc>
                <a:tc>
                  <a:txBody>
                    <a:bodyPr/>
                    <a:lstStyle/>
                    <a:p>
                      <a:r>
                        <a:rPr lang="fr-FR" sz="1800" kern="1200" dirty="0">
                          <a:solidFill>
                            <a:schemeClr val="dk1"/>
                          </a:solidFill>
                          <a:effectLst/>
                          <a:latin typeface="+mn-lt"/>
                          <a:ea typeface="+mn-ea"/>
                          <a:cs typeface="+mn-cs"/>
                        </a:rPr>
                        <a:t>• nécessité d’avoir une PKI et un cadre règlementaire</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36</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hachage ou empreinte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Algorithmes de hachage (SHA-2, SHA-3)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r>
                        <a:rPr lang="fr-FR" sz="1800" kern="1200" dirty="0">
                          <a:solidFill>
                            <a:schemeClr val="dk1"/>
                          </a:solidFill>
                          <a:effectLst/>
                          <a:latin typeface="+mn-lt"/>
                          <a:ea typeface="+mn-ea"/>
                          <a:cs typeface="+mn-cs"/>
                        </a:rPr>
                        <a:t>• prouve l’intégrité du doc</a:t>
                      </a:r>
                    </a:p>
                  </a:txBody>
                  <a:tcPr marL="68580" marR="68580" marT="0" marB="0" anchor="ctr"/>
                </a:tc>
                <a:tc>
                  <a:txBody>
                    <a:bodyPr/>
                    <a:lstStyle/>
                    <a:p>
                      <a:r>
                        <a:rPr lang="fr-FR" sz="1800" kern="1200" dirty="0">
                          <a:solidFill>
                            <a:schemeClr val="dk1"/>
                          </a:solidFill>
                          <a:effectLst/>
                          <a:latin typeface="+mn-lt"/>
                          <a:ea typeface="+mn-ea"/>
                          <a:cs typeface="+mn-cs"/>
                        </a:rPr>
                        <a:t>• ne prouve pas l’identité de l’auteur</a:t>
                      </a:r>
                    </a:p>
                    <a:p>
                      <a:r>
                        <a:rPr lang="fr-FR" sz="1800" kern="1200" dirty="0">
                          <a:solidFill>
                            <a:schemeClr val="dk1"/>
                          </a:solidFill>
                          <a:effectLst/>
                          <a:latin typeface="+mn-lt"/>
                          <a:ea typeface="+mn-ea"/>
                          <a:cs typeface="+mn-cs"/>
                        </a:rPr>
                        <a:t>• utilisé en complément avec une signature numérique</a:t>
                      </a:r>
                    </a:p>
                  </a:txBody>
                  <a:tcPr anchor="ctr"/>
                </a:tc>
                <a:extLst>
                  <a:ext uri="{0D108BD9-81ED-4DB2-BD59-A6C34878D82A}">
                    <a16:rowId xmlns:a16="http://schemas.microsoft.com/office/drawing/2014/main" val="270652235"/>
                  </a:ext>
                </a:extLst>
              </a:tr>
              <a:tr h="1719550">
                <a:tc>
                  <a:txBody>
                    <a:bodyPr/>
                    <a:lstStyle/>
                    <a:p>
                      <a:pPr marL="6350" indent="-6350" algn="ctr">
                        <a:lnSpc>
                          <a:spcPct val="150000"/>
                        </a:lnSpc>
                        <a:spcBef>
                          <a:spcPts val="600"/>
                        </a:spcBef>
                        <a:spcAft>
                          <a:spcPts val="600"/>
                        </a:spcAft>
                      </a:pPr>
                      <a:r>
                        <a:rPr lang="fr-FR" sz="1800" kern="100" dirty="0">
                          <a:solidFill>
                            <a:srgbClr val="000000"/>
                          </a:solidFill>
                          <a:effectLst/>
                        </a:rPr>
                        <a:t>[8]</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d’horodatage électronique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RFC 3161 + Autorité de certification + Adobe Timestamp Server + Blockchain + autres</a:t>
                      </a:r>
                    </a:p>
                  </a:txBody>
                  <a:tcPr marL="68580" marR="68580" marT="0" marB="0" anchor="ctr"/>
                </a:tc>
                <a:tc>
                  <a:txBody>
                    <a:bodyPr/>
                    <a:lstStyle/>
                    <a:p>
                      <a:r>
                        <a:rPr lang="fr-FR" sz="1800" kern="1200" dirty="0">
                          <a:solidFill>
                            <a:schemeClr val="dk1"/>
                          </a:solidFill>
                          <a:effectLst/>
                          <a:latin typeface="+mn-lt"/>
                          <a:ea typeface="+mn-ea"/>
                          <a:cs typeface="+mn-cs"/>
                        </a:rPr>
                        <a:t>• adapté pour doc électroniques jurid et admin</a:t>
                      </a:r>
                    </a:p>
                    <a:p>
                      <a:r>
                        <a:rPr lang="fr-FR" sz="1800" kern="1200" dirty="0">
                          <a:solidFill>
                            <a:schemeClr val="dk1"/>
                          </a:solidFill>
                          <a:effectLst/>
                          <a:latin typeface="+mn-lt"/>
                          <a:ea typeface="+mn-ea"/>
                          <a:cs typeface="+mn-cs"/>
                        </a:rPr>
                        <a:t>• prouve qu’un doc existait à une date donnée et qu’il n’a pas été frauduleusement modifié ou antidaté</a:t>
                      </a:r>
                    </a:p>
                  </a:txBody>
                  <a:tcPr marL="68580" marR="68580" marT="0" marB="0" anchor="ctr"/>
                </a:tc>
                <a:tc>
                  <a:txBody>
                    <a:bodyPr/>
                    <a:lstStyle/>
                    <a:p>
                      <a:r>
                        <a:rPr lang="fr-FR" sz="1800" kern="1200" dirty="0">
                          <a:solidFill>
                            <a:schemeClr val="dk1"/>
                          </a:solidFill>
                          <a:effectLst/>
                          <a:latin typeface="+mn-lt"/>
                          <a:ea typeface="+mn-ea"/>
                          <a:cs typeface="+mn-cs"/>
                        </a:rPr>
                        <a:t>• utilisé en combinaison avec une signature numérique et une empreinte numérique du doc</a:t>
                      </a:r>
                    </a:p>
                  </a:txBody>
                  <a:tcPr anchor="ctr"/>
                </a:tc>
                <a:extLst>
                  <a:ext uri="{0D108BD9-81ED-4DB2-BD59-A6C34878D82A}">
                    <a16:rowId xmlns:a16="http://schemas.microsoft.com/office/drawing/2014/main" val="787842226"/>
                  </a:ext>
                </a:extLst>
              </a:tr>
            </a:tbl>
          </a:graphicData>
        </a:graphic>
      </p:graphicFrame>
      <p:sp>
        <p:nvSpPr>
          <p:cNvPr id="3" name="Rogner un rectangle avec un coin du même côté 17">
            <a:extLst>
              <a:ext uri="{FF2B5EF4-FFF2-40B4-BE49-F238E27FC236}">
                <a16:creationId xmlns:a16="http://schemas.microsoft.com/office/drawing/2014/main" id="{A87C722B-53AC-FA69-DE3F-3364DC5B9ADE}"/>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26AD4E82-5B21-B6B3-49FB-FFB5397D884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CA411A36-B220-9A53-A1AA-2CBAB58330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FB5754AD-EBD6-B34C-BD44-3CCD60EB6C83}"/>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3B03D1D6-A909-A963-5BDF-82A82925F98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B322D613-56C8-1C56-A46B-C42430D0ED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3982FD0C-AC97-5100-092A-7DB2EFD03B5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42315368-0A23-5F7F-1546-12254FD072ED}"/>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C11C3423-2DAB-DB8D-A44D-524CD77281A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3" name="ZoneTexte 12">
            <a:extLst>
              <a:ext uri="{FF2B5EF4-FFF2-40B4-BE49-F238E27FC236}">
                <a16:creationId xmlns:a16="http://schemas.microsoft.com/office/drawing/2014/main" id="{C58802D9-9C2B-3432-7A1E-EBC9D7133EC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EC6379EE-F94D-7DD2-2B18-C28E0840014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21F08352-0A9B-9F0B-3A77-CF33825927F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84287726"/>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A368-CEB6-4897-E256-8682A43ECE9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0C9DFB9E-759C-445D-841A-5A9222DDF430}"/>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4F37C5EF-07A2-33B3-7A49-76E2A82C8DDA}"/>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60D1F1FE-861E-A40F-FAA8-DFE5AD2EA1C1}"/>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C49971EF-3F56-E874-B6B6-F6816B592987}"/>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26A43FD0-0AEB-EE64-65D9-A76A8FEA9DE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85FFB0F-6C79-5E8C-80C1-895E7EEFBBA1}"/>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13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3AD65682-4079-DCEF-1616-F72C08FB268A}"/>
              </a:ext>
            </a:extLst>
          </p:cNvPr>
          <p:cNvGraphicFramePr>
            <a:graphicFrameLocks noGrp="1"/>
          </p:cNvGraphicFramePr>
          <p:nvPr>
            <p:extLst>
              <p:ext uri="{D42A27DB-BD31-4B8C-83A1-F6EECF244321}">
                <p14:modId xmlns:p14="http://schemas.microsoft.com/office/powerpoint/2010/main" val="2733747083"/>
              </p:ext>
            </p:extLst>
          </p:nvPr>
        </p:nvGraphicFramePr>
        <p:xfrm>
          <a:off x="11043" y="1412565"/>
          <a:ext cx="12165860" cy="4511040"/>
        </p:xfrm>
        <a:graphic>
          <a:graphicData uri="http://schemas.openxmlformats.org/drawingml/2006/table">
            <a:tbl>
              <a:tblPr firstRow="1" bandRow="1">
                <a:tableStyleId>{5C22544A-7EE6-4342-B048-85BDC9FD1C3A}</a:tableStyleId>
              </a:tblPr>
              <a:tblGrid>
                <a:gridCol w="682950">
                  <a:extLst>
                    <a:ext uri="{9D8B030D-6E8A-4147-A177-3AD203B41FA5}">
                      <a16:colId xmlns:a16="http://schemas.microsoft.com/office/drawing/2014/main" val="2436059659"/>
                    </a:ext>
                  </a:extLst>
                </a:gridCol>
                <a:gridCol w="2520477">
                  <a:extLst>
                    <a:ext uri="{9D8B030D-6E8A-4147-A177-3AD203B41FA5}">
                      <a16:colId xmlns:a16="http://schemas.microsoft.com/office/drawing/2014/main" val="2673171382"/>
                    </a:ext>
                  </a:extLst>
                </a:gridCol>
                <a:gridCol w="1758992">
                  <a:extLst>
                    <a:ext uri="{9D8B030D-6E8A-4147-A177-3AD203B41FA5}">
                      <a16:colId xmlns:a16="http://schemas.microsoft.com/office/drawing/2014/main" val="3029492344"/>
                    </a:ext>
                  </a:extLst>
                </a:gridCol>
                <a:gridCol w="4228064">
                  <a:extLst>
                    <a:ext uri="{9D8B030D-6E8A-4147-A177-3AD203B41FA5}">
                      <a16:colId xmlns:a16="http://schemas.microsoft.com/office/drawing/2014/main" val="4052090056"/>
                    </a:ext>
                  </a:extLst>
                </a:gridCol>
                <a:gridCol w="2975377">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[35]</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[31]</a:t>
                      </a:r>
                    </a:p>
                  </a:txBody>
                  <a:tcPr marL="68580" marR="68580" marT="0" marB="0" anchor="ctr"/>
                </a:tc>
                <a:tc>
                  <a:txBody>
                    <a:bodyPr/>
                    <a:lstStyle/>
                    <a:p>
                      <a:r>
                        <a:rPr lang="fr-FR" sz="1800" b="1" kern="1200" dirty="0">
                          <a:solidFill>
                            <a:schemeClr val="dk1"/>
                          </a:solidFill>
                          <a:effectLst/>
                        </a:rPr>
                        <a:t>Technique des RFID et codes QR</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QR Code + BD + puce RFID/NFC + autres</a:t>
                      </a:r>
                    </a:p>
                  </a:txBody>
                  <a:tcPr marL="68580" marR="68580" marT="0" marB="0" anchor="ctr"/>
                </a:tc>
                <a:tc>
                  <a:txBody>
                    <a:bodyPr/>
                    <a:lstStyle/>
                    <a:p>
                      <a:r>
                        <a:rPr lang="fr-FR" sz="1800" kern="1200" dirty="0">
                          <a:solidFill>
                            <a:schemeClr val="dk1"/>
                          </a:solidFill>
                          <a:effectLst/>
                          <a:latin typeface="+mn-lt"/>
                          <a:ea typeface="+mn-ea"/>
                          <a:cs typeface="+mn-cs"/>
                        </a:rPr>
                        <a:t>• adaptés pour doc papier nécessitant une vérification rapide</a:t>
                      </a:r>
                    </a:p>
                  </a:txBody>
                  <a:tcPr marL="68580" marR="68580" marT="0" marB="0" anchor="ctr"/>
                </a:tc>
                <a:tc>
                  <a:txBody>
                    <a:bodyPr/>
                    <a:lstStyle/>
                    <a:p>
                      <a:r>
                        <a:rPr lang="fr-FR" sz="1800" kern="1200" dirty="0">
                          <a:solidFill>
                            <a:schemeClr val="dk1"/>
                          </a:solidFill>
                          <a:effectLst/>
                          <a:latin typeface="+mn-lt"/>
                          <a:ea typeface="+mn-ea"/>
                          <a:cs typeface="+mn-cs"/>
                        </a:rPr>
                        <a:t>• mise en œuvre relativement complexe et coûteuse (RFID) avec de potentielles failles de sécurité (QR Code)</a:t>
                      </a:r>
                    </a:p>
                    <a:p>
                      <a:r>
                        <a:rPr lang="fr-FR" sz="1800" kern="1200" dirty="0">
                          <a:solidFill>
                            <a:schemeClr val="dk1"/>
                          </a:solidFill>
                          <a:effectLst/>
                          <a:latin typeface="+mn-lt"/>
                          <a:ea typeface="+mn-ea"/>
                          <a:cs typeface="+mn-cs"/>
                        </a:rPr>
                        <a:t>• non adapté pour doc électroniques</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[4]</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[21]</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effectLst/>
                        </a:rPr>
                        <a:t>Technique Blockchain</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Ethereum + Smart </a:t>
                      </a:r>
                      <a:r>
                        <a:rPr lang="fr-FR" sz="1800" kern="1200" dirty="0" err="1">
                          <a:solidFill>
                            <a:schemeClr val="dk1"/>
                          </a:solidFill>
                          <a:effectLst/>
                          <a:latin typeface="+mn-lt"/>
                          <a:ea typeface="+mn-ea"/>
                          <a:cs typeface="+mn-cs"/>
                        </a:rPr>
                        <a:t>contracts</a:t>
                      </a:r>
                      <a:r>
                        <a:rPr lang="fr-FR" sz="1800" kern="1200" dirty="0">
                          <a:solidFill>
                            <a:schemeClr val="dk1"/>
                          </a:solidFill>
                          <a:effectLst/>
                          <a:latin typeface="+mn-lt"/>
                          <a:ea typeface="+mn-ea"/>
                          <a:cs typeface="+mn-cs"/>
                        </a:rPr>
                        <a:t> + P2P + autres</a:t>
                      </a:r>
                    </a:p>
                  </a:txBody>
                  <a:tcPr marL="68580" marR="68580" marT="0" marB="0" anchor="ctr"/>
                </a:tc>
                <a:tc>
                  <a:txBody>
                    <a:bodyPr/>
                    <a:lstStyle/>
                    <a:p>
                      <a:r>
                        <a:rPr lang="fr-FR" sz="1800" kern="1200" dirty="0">
                          <a:solidFill>
                            <a:schemeClr val="dk1"/>
                          </a:solidFill>
                          <a:effectLst/>
                          <a:latin typeface="+mn-lt"/>
                          <a:ea typeface="+mn-ea"/>
                          <a:cs typeface="+mn-cs"/>
                        </a:rPr>
                        <a:t>• adaptée pour doc électroniques de plusieurs types</a:t>
                      </a:r>
                    </a:p>
                    <a:p>
                      <a:r>
                        <a:rPr lang="fr-FR" sz="1800" kern="1200" dirty="0">
                          <a:solidFill>
                            <a:schemeClr val="dk1"/>
                          </a:solidFill>
                          <a:effectLst/>
                          <a:latin typeface="+mn-lt"/>
                          <a:ea typeface="+mn-ea"/>
                          <a:cs typeface="+mn-cs"/>
                        </a:rPr>
                        <a:t>• prouve l’horodatage et l’immuabilité (donc l’existence du document)</a:t>
                      </a:r>
                    </a:p>
                    <a:p>
                      <a:r>
                        <a:rPr lang="fr-FR" sz="1800" kern="1200" dirty="0">
                          <a:solidFill>
                            <a:schemeClr val="dk1"/>
                          </a:solidFill>
                          <a:effectLst/>
                          <a:latin typeface="+mn-lt"/>
                          <a:ea typeface="+mn-ea"/>
                          <a:cs typeface="+mn-cs"/>
                        </a:rPr>
                        <a:t>• prouve l’intégrité de doc</a:t>
                      </a:r>
                    </a:p>
                    <a:p>
                      <a:r>
                        <a:rPr lang="fr-FR" sz="1800" kern="1200" dirty="0">
                          <a:solidFill>
                            <a:schemeClr val="dk1"/>
                          </a:solidFill>
                          <a:effectLst/>
                          <a:latin typeface="+mn-lt"/>
                          <a:ea typeface="+mn-ea"/>
                          <a:cs typeface="+mn-cs"/>
                        </a:rPr>
                        <a:t>• vérification possible par le public et sans autorité centrale</a:t>
                      </a:r>
                    </a:p>
                    <a:p>
                      <a:endParaRPr lang="fr-FR" sz="1800"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 implique plusieurs technologies émergentes</a:t>
                      </a:r>
                    </a:p>
                    <a:p>
                      <a:r>
                        <a:rPr lang="fr-FR" sz="1800" kern="1200" dirty="0">
                          <a:solidFill>
                            <a:schemeClr val="dk1"/>
                          </a:solidFill>
                          <a:effectLst/>
                          <a:latin typeface="+mn-lt"/>
                          <a:ea typeface="+mn-ea"/>
                          <a:cs typeface="+mn-cs"/>
                        </a:rPr>
                        <a:t>• complexe à mettre en œuvre</a:t>
                      </a:r>
                    </a:p>
                  </a:txBody>
                  <a:tcPr anchor="ctr"/>
                </a:tc>
                <a:extLst>
                  <a:ext uri="{0D108BD9-81ED-4DB2-BD59-A6C34878D82A}">
                    <a16:rowId xmlns:a16="http://schemas.microsoft.com/office/drawing/2014/main" val="270652235"/>
                  </a:ext>
                </a:extLst>
              </a:tr>
            </a:tbl>
          </a:graphicData>
        </a:graphic>
      </p:graphicFrame>
      <p:sp>
        <p:nvSpPr>
          <p:cNvPr id="3" name="Rogner un rectangle avec un coin du même côté 17">
            <a:extLst>
              <a:ext uri="{FF2B5EF4-FFF2-40B4-BE49-F238E27FC236}">
                <a16:creationId xmlns:a16="http://schemas.microsoft.com/office/drawing/2014/main" id="{D661D304-0E90-379F-73CB-9DF7765E5D25}"/>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A07E49F1-2031-018A-A2F9-542FAD85D6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0916882B-FAE9-6368-C6F5-5F9B229F576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7EA27348-E7A0-6576-E45F-748B2E22CDF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218A814A-4EC3-6B16-57FD-403EB92FBD8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4A381E44-3DE4-A556-64FA-5230DC5D927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616778E4-E1E4-D012-F545-B0F82B32D6F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C3633343-43EC-CC57-83F1-E34E2D1F1B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D8669F34-CE66-6034-76D1-01406FF8BA0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3" name="ZoneTexte 12">
            <a:extLst>
              <a:ext uri="{FF2B5EF4-FFF2-40B4-BE49-F238E27FC236}">
                <a16:creationId xmlns:a16="http://schemas.microsoft.com/office/drawing/2014/main" id="{36B7C8D1-C5E6-61CD-4986-2640A927B13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CB3F385F-C135-A118-E05E-78BB86FB4DC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47B7EBD6-D347-E96B-3EB1-F1D47238760E}"/>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9447526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D748C-7AD3-6B5A-BD3B-2FD9C2B21E5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E0B64E2E-FA90-14D5-0DC0-F37AF40375EC}"/>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a:extLst>
              <a:ext uri="{FF2B5EF4-FFF2-40B4-BE49-F238E27FC236}">
                <a16:creationId xmlns:a16="http://schemas.microsoft.com/office/drawing/2014/main" id="{F751ED81-ACA8-4926-D448-E5D7B4E9EBD4}"/>
              </a:ext>
            </a:extLst>
          </p:cNvPr>
          <p:cNvPicPr>
            <a:picLocks noChangeAspect="1"/>
          </p:cNvPicPr>
          <p:nvPr/>
        </p:nvPicPr>
        <p:blipFill>
          <a:blip r:embed="rId3">
            <a:alphaModFix amt="59069"/>
          </a:blip>
          <a:stretch>
            <a:fillRect/>
          </a:stretch>
        </p:blipFill>
        <p:spPr>
          <a:xfrm>
            <a:off x="288576" y="1692841"/>
            <a:ext cx="341118" cy="4781647"/>
          </a:xfrm>
          <a:prstGeom prst="rect">
            <a:avLst/>
          </a:prstGeom>
          <a:ln w="12700">
            <a:miter lim="400000"/>
          </a:ln>
        </p:spPr>
      </p:pic>
      <p:grpSp>
        <p:nvGrpSpPr>
          <p:cNvPr id="39" name="Groupe 38">
            <a:extLst>
              <a:ext uri="{FF2B5EF4-FFF2-40B4-BE49-F238E27FC236}">
                <a16:creationId xmlns:a16="http://schemas.microsoft.com/office/drawing/2014/main" id="{BC574E67-151D-B594-D5CA-F756CD337302}"/>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AFFAD409-FAB8-8E2C-AB3B-29739BE3BE7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AEAE19D-5E03-2FE1-3CA5-944E2F676D2F}"/>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14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3C2B8B00-C1BA-952D-0162-7BFAF48B1F25}"/>
              </a:ext>
            </a:extLst>
          </p:cNvPr>
          <p:cNvSpPr txBox="1"/>
          <p:nvPr/>
        </p:nvSpPr>
        <p:spPr>
          <a:xfrm>
            <a:off x="724191" y="1369422"/>
            <a:ext cx="11368283" cy="5196166"/>
          </a:xfrm>
          <a:prstGeom prst="rect">
            <a:avLst/>
          </a:prstGeom>
          <a:noFill/>
        </p:spPr>
        <p:txBody>
          <a:bodyPr wrap="square">
            <a:spAutoFit/>
          </a:bodyPr>
          <a:lstStyle/>
          <a:p>
            <a:pPr>
              <a:lnSpc>
                <a:spcPct val="150000"/>
              </a:lnSpc>
            </a:pPr>
            <a:r>
              <a:rPr lang="fr-FR" sz="2800" b="1" dirty="0">
                <a:solidFill>
                  <a:schemeClr val="tx2"/>
                </a:solidFill>
              </a:rPr>
              <a:t>Au regard des travaux réalisés dans le domaine, nous avons adopté la technique de Blockchain Ethereum en combinant l’utilisation d’un contrat intelligent, de la signature numérique en s’appuyant sur la technique à clés asymétriques ECDSA avec une courbe elliptique secp256r1, de l’horodatage électronique, et de la technique de hachage basé sur l’algorithme SHA-256.</a:t>
            </a:r>
          </a:p>
          <a:p>
            <a:pPr>
              <a:lnSpc>
                <a:spcPct val="150000"/>
              </a:lnSpc>
            </a:pPr>
            <a:endParaRPr lang="fr-FR" sz="2800" b="1" dirty="0">
              <a:solidFill>
                <a:schemeClr val="tx2"/>
              </a:solidFill>
            </a:endParaRPr>
          </a:p>
          <a:p>
            <a:pPr>
              <a:lnSpc>
                <a:spcPct val="150000"/>
              </a:lnSpc>
            </a:pPr>
            <a:r>
              <a:rPr lang="fr-FR" sz="2800" b="1" dirty="0">
                <a:solidFill>
                  <a:schemeClr val="tx2"/>
                </a:solidFill>
              </a:rPr>
              <a:t>Pour nos expérimentations, nous choisissons les communiqués officiels comme type de documents administratifs.</a:t>
            </a:r>
            <a:endParaRPr lang="fr-BF" sz="2800" b="1" dirty="0">
              <a:solidFill>
                <a:schemeClr val="tx2"/>
              </a:solidFill>
            </a:endParaRPr>
          </a:p>
        </p:txBody>
      </p:sp>
      <p:sp>
        <p:nvSpPr>
          <p:cNvPr id="10" name="ZoneTexte 9">
            <a:extLst>
              <a:ext uri="{FF2B5EF4-FFF2-40B4-BE49-F238E27FC236}">
                <a16:creationId xmlns:a16="http://schemas.microsoft.com/office/drawing/2014/main" id="{B326C37A-F5BB-486F-BAAC-FB7DBFAF6DBF}"/>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POSITIONNEMENT</a:t>
            </a:r>
          </a:p>
        </p:txBody>
      </p:sp>
      <p:sp>
        <p:nvSpPr>
          <p:cNvPr id="11" name="Rogner un rectangle avec un coin du même côté 17">
            <a:extLst>
              <a:ext uri="{FF2B5EF4-FFF2-40B4-BE49-F238E27FC236}">
                <a16:creationId xmlns:a16="http://schemas.microsoft.com/office/drawing/2014/main" id="{B28EDDDE-7641-3617-4513-F0671391941D}"/>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7B16CDF6-35B7-3304-C2E2-CE9D61062B2C}"/>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4A04B6DF-CCFA-745B-98F2-69E5C2375DC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8CF8007F-8E1B-FBB1-61F6-63A15AD5160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EF8D68ED-A512-B300-0F44-A072519F5834}"/>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24">
            <a:extLst>
              <a:ext uri="{FF2B5EF4-FFF2-40B4-BE49-F238E27FC236}">
                <a16:creationId xmlns:a16="http://schemas.microsoft.com/office/drawing/2014/main" id="{D8AC4F7F-05B6-C523-FAAC-27BD6B89A37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FEFD99CC-3B38-C8BE-B23D-EC197B3086FB}"/>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9" name="ZoneTexte 12">
            <a:extLst>
              <a:ext uri="{FF2B5EF4-FFF2-40B4-BE49-F238E27FC236}">
                <a16:creationId xmlns:a16="http://schemas.microsoft.com/office/drawing/2014/main" id="{3ED7F97F-6186-C070-F3D9-6F5804C28E22}"/>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A1FE1E1A-72B3-2C92-958B-81BEB8A0FD9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4" name="Rogner un rectangle avec un coin du même côté 17">
            <a:extLst>
              <a:ext uri="{FF2B5EF4-FFF2-40B4-BE49-F238E27FC236}">
                <a16:creationId xmlns:a16="http://schemas.microsoft.com/office/drawing/2014/main" id="{A2B0BE2D-1668-476F-8F1A-CC622294493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ZoneTexte 22">
            <a:extLst>
              <a:ext uri="{FF2B5EF4-FFF2-40B4-BE49-F238E27FC236}">
                <a16:creationId xmlns:a16="http://schemas.microsoft.com/office/drawing/2014/main" id="{3F35A555-FD69-A2AD-6BC2-CB94E52DBBF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 name="ZoneTexte 11">
            <a:extLst>
              <a:ext uri="{FF2B5EF4-FFF2-40B4-BE49-F238E27FC236}">
                <a16:creationId xmlns:a16="http://schemas.microsoft.com/office/drawing/2014/main" id="{3282449F-7288-F614-9D38-598EBBA27BF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79961046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par>
                                <p:cTn id="9" presetID="1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left)">
                                      <p:cBhvr>
                                        <p:cTn id="12" dur="500"/>
                                        <p:tgtEl>
                                          <p:spTgt spid="10"/>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3"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15</a:t>
              </a:r>
              <a:endParaRPr lang="ko-KR" altLang="en-US" sz="1600" b="1" dirty="0">
                <a:solidFill>
                  <a:schemeClr val="bg1"/>
                </a:solidFill>
                <a:cs typeface="Arial" pitchFamily="34" charset="0"/>
              </a:endParaRPr>
            </a:p>
          </p:txBody>
        </p:sp>
      </p:grpSp>
      <p:pic>
        <p:nvPicPr>
          <p:cNvPr id="4" name="Picture1.png" descr="Picture1.png">
            <a:extLst>
              <a:ext uri="{FF2B5EF4-FFF2-40B4-BE49-F238E27FC236}">
                <a16:creationId xmlns:a16="http://schemas.microsoft.com/office/drawing/2014/main" id="{5B418502-E175-C38E-53D3-90B1499BDC0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5" name="TextBox 52">
            <a:extLst>
              <a:ext uri="{FF2B5EF4-FFF2-40B4-BE49-F238E27FC236}">
                <a16:creationId xmlns:a16="http://schemas.microsoft.com/office/drawing/2014/main" id="{EE22A576-70E3-F14E-B543-06D21EB84A6B}"/>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APPROCHE</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6" name="Rogner un rectangle avec un coin du même côté 17">
            <a:extLst>
              <a:ext uri="{FF2B5EF4-FFF2-40B4-BE49-F238E27FC236}">
                <a16:creationId xmlns:a16="http://schemas.microsoft.com/office/drawing/2014/main" id="{CE064AE9-4289-969B-BEF3-8DA49318C0E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9">
            <a:extLst>
              <a:ext uri="{FF2B5EF4-FFF2-40B4-BE49-F238E27FC236}">
                <a16:creationId xmlns:a16="http://schemas.microsoft.com/office/drawing/2014/main" id="{F37D9FA2-F904-98BA-FED2-F8DB225A450E}"/>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C4A71221-CA76-C315-BC1B-B8ACF0F09C4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DB6CB2D2-5F71-3698-B67C-85BCA23F601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ADB1B268-98C1-93D4-B170-EAA8190B07C2}"/>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36D9F808-6D92-BAF5-348D-A6EDE175990E}"/>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22">
            <a:extLst>
              <a:ext uri="{FF2B5EF4-FFF2-40B4-BE49-F238E27FC236}">
                <a16:creationId xmlns:a16="http://schemas.microsoft.com/office/drawing/2014/main" id="{C76B3701-A41D-B7B0-25C2-589F95C4388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1" name="ZoneTexte 24">
            <a:extLst>
              <a:ext uri="{FF2B5EF4-FFF2-40B4-BE49-F238E27FC236}">
                <a16:creationId xmlns:a16="http://schemas.microsoft.com/office/drawing/2014/main" id="{4B01F6FD-003E-1991-D4F6-83DD39E09F9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2" name="ZoneTexte 14">
            <a:extLst>
              <a:ext uri="{FF2B5EF4-FFF2-40B4-BE49-F238E27FC236}">
                <a16:creationId xmlns:a16="http://schemas.microsoft.com/office/drawing/2014/main" id="{0C618A64-CB64-6794-9FF2-FA2B55BDC69C}"/>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3" name="ZoneTexte 12">
            <a:extLst>
              <a:ext uri="{FF2B5EF4-FFF2-40B4-BE49-F238E27FC236}">
                <a16:creationId xmlns:a16="http://schemas.microsoft.com/office/drawing/2014/main" id="{2A6FAA48-3F03-48EA-9D8B-969C2F2DD0C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7" name="Rogner un rectangle avec un coin du même côté 17">
            <a:extLst>
              <a:ext uri="{FF2B5EF4-FFF2-40B4-BE49-F238E27FC236}">
                <a16:creationId xmlns:a16="http://schemas.microsoft.com/office/drawing/2014/main" id="{415518A7-3B38-A72E-A435-348B94E05E77}"/>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1">
            <a:extLst>
              <a:ext uri="{FF2B5EF4-FFF2-40B4-BE49-F238E27FC236}">
                <a16:creationId xmlns:a16="http://schemas.microsoft.com/office/drawing/2014/main" id="{E483A078-F073-8793-E4DA-F9ECAFF2344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28322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97935DAA-1662-4FF8-BE0B-B9A7F6A1AE4B}"/>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16</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8CADE3D4-4D40-B727-F10C-4D8423D2AB9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EACE0244-AA82-43A5-13A7-3AA4A14E7E1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ACDBC3C5-07AA-E84F-CCCE-5EF70193B65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D3FBFB2-96EB-770D-388B-2C27A792E638}"/>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404606F-006C-F877-FD8F-5D89D0601E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7D8176F1-1FB9-76B1-CA60-80A2F8BEFCE4}"/>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1F0DAEAE-6F45-9D16-68DF-80F731392ED9}"/>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E1080B11-BC99-EC97-758A-66D48E4E3B0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B4D73B7A-2A3B-CA32-C37E-E7A0CA726CD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descr="Une image contenant texte, capture d’écran, Police&#10;&#10;Le contenu généré par l’IA peut être incorrect.">
            <a:extLst>
              <a:ext uri="{FF2B5EF4-FFF2-40B4-BE49-F238E27FC236}">
                <a16:creationId xmlns:a16="http://schemas.microsoft.com/office/drawing/2014/main" id="{6C015C0A-58B0-B25B-E9A1-CBA360641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41" y="716412"/>
            <a:ext cx="11771290" cy="3803829"/>
          </a:xfrm>
          <a:prstGeom prst="rect">
            <a:avLst/>
          </a:prstGeom>
        </p:spPr>
      </p:pic>
      <p:sp>
        <p:nvSpPr>
          <p:cNvPr id="16" name="ZoneTexte 15">
            <a:extLst>
              <a:ext uri="{FF2B5EF4-FFF2-40B4-BE49-F238E27FC236}">
                <a16:creationId xmlns:a16="http://schemas.microsoft.com/office/drawing/2014/main" id="{09107509-B0DE-1B4F-D873-A8DAED37875D}"/>
              </a:ext>
            </a:extLst>
          </p:cNvPr>
          <p:cNvSpPr txBox="1"/>
          <p:nvPr/>
        </p:nvSpPr>
        <p:spPr>
          <a:xfrm>
            <a:off x="450761" y="4958366"/>
            <a:ext cx="11539470" cy="523220"/>
          </a:xfrm>
          <a:prstGeom prst="rect">
            <a:avLst/>
          </a:prstGeom>
          <a:noFill/>
        </p:spPr>
        <p:txBody>
          <a:bodyPr wrap="square" rtlCol="0">
            <a:spAutoFit/>
          </a:bodyPr>
          <a:lstStyle/>
          <a:p>
            <a:pPr algn="ctr"/>
            <a:r>
              <a:rPr lang="fr-BF" sz="2800" b="1" dirty="0">
                <a:solidFill>
                  <a:schemeClr val="accent2">
                    <a:lumMod val="75000"/>
                  </a:schemeClr>
                </a:solidFill>
              </a:rPr>
              <a:t>NB : La PHASE 1 nécéssite d’avoir une paire de clés cryptographiques </a:t>
            </a:r>
          </a:p>
        </p:txBody>
      </p:sp>
      <p:sp>
        <p:nvSpPr>
          <p:cNvPr id="17" name="Rogner un rectangle avec un coin du même côté 17">
            <a:extLst>
              <a:ext uri="{FF2B5EF4-FFF2-40B4-BE49-F238E27FC236}">
                <a16:creationId xmlns:a16="http://schemas.microsoft.com/office/drawing/2014/main" id="{55141D1B-9650-BD3C-1EB6-38EEEE3FBDA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22">
            <a:extLst>
              <a:ext uri="{FF2B5EF4-FFF2-40B4-BE49-F238E27FC236}">
                <a16:creationId xmlns:a16="http://schemas.microsoft.com/office/drawing/2014/main" id="{CFA3B29F-0C3D-4766-A39A-5D39452AC0B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 name="ZoneTexte 11">
            <a:extLst>
              <a:ext uri="{FF2B5EF4-FFF2-40B4-BE49-F238E27FC236}">
                <a16:creationId xmlns:a16="http://schemas.microsoft.com/office/drawing/2014/main" id="{F5A8AA14-E3BB-51FA-04F9-A871E9CFBA5C}"/>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859093897"/>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44A28-1170-265D-451F-E16135786A52}"/>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12DD99F-2D10-6318-3F41-560A557C3B5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AFC94F1-2765-DF63-F416-66E5D5229CE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941F2BD3-8130-776D-B313-535E208B5CA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79164D30-99EB-9E6C-F9A9-6FE78A2DB46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17</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C33249A6-7B2F-1A68-8E41-47605EF21E5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5A35B811-EE0D-67BB-5137-93FD0D33C55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6DD0EAF6-4A0A-69EE-4870-025C3CBA821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7B7B1EEF-7963-4C89-ACBB-F31CA1173EA6}"/>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554F0EFF-6E44-E124-7979-17C31EADE9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DDDE523-6DB4-5E17-E2DB-6FFA5B969E0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B380107C-75F9-413B-AB4E-DC77664995E1}"/>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170AFFC1-ADCC-762C-B8FE-F7DEAF49D66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8646B713-87C8-E01A-F657-89B94738B3B5}"/>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BF3EF8D4-73E7-272C-9AD9-1E60A89C72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266" y="605335"/>
            <a:ext cx="12162096" cy="6187354"/>
          </a:xfrm>
          <a:prstGeom prst="rect">
            <a:avLst/>
          </a:prstGeom>
        </p:spPr>
      </p:pic>
      <p:sp>
        <p:nvSpPr>
          <p:cNvPr id="4" name="Rogner un rectangle avec un coin du même côté 17">
            <a:extLst>
              <a:ext uri="{FF2B5EF4-FFF2-40B4-BE49-F238E27FC236}">
                <a16:creationId xmlns:a16="http://schemas.microsoft.com/office/drawing/2014/main" id="{57E68042-8621-7716-D659-1C333AC0DD8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4159EBA4-12BB-E47C-0D51-1B51076C65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B4928455-D48E-C2CF-6683-183CFF1229A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007125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6738C-0A9E-B5C6-6E2C-8BF1569A619E}"/>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1190B338-978F-6132-EA80-ABE779FC8BF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9A5E6385-9B67-0B56-7076-3CE973DC4C6E}"/>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0BE8B8EB-4592-E2A6-85F1-74EA483C254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AB8AEAB7-6C33-5B01-FEC2-2D37FD56283E}"/>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18</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E196F011-9FD4-1BB5-EEFA-96909834A4E2}"/>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CB77281B-C403-0F18-20B0-E66080373D1F}"/>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840FC094-A93F-E104-DA8F-0DEA1FCFD97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034A30FC-8BEC-FF47-9C26-FC909ACE7127}"/>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385486CF-FB81-949D-2E22-83AFBFA3D92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C69586D8-D768-277E-FCD2-DB71E472D09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69DCBAC8-42AE-9235-3297-EF48BB119EBA}"/>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0DFE0539-B4FD-4CAF-48E8-0CE3A900FC1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7F4AE29A-B152-C351-93E9-11FB10359016}"/>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161ED3CB-9D29-6557-E941-8339D94B1DD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637096"/>
            <a:ext cx="12192000" cy="6180371"/>
          </a:xfrm>
          <a:prstGeom prst="rect">
            <a:avLst/>
          </a:prstGeom>
        </p:spPr>
      </p:pic>
      <p:sp>
        <p:nvSpPr>
          <p:cNvPr id="4" name="Rogner un rectangle avec un coin du même côté 17">
            <a:extLst>
              <a:ext uri="{FF2B5EF4-FFF2-40B4-BE49-F238E27FC236}">
                <a16:creationId xmlns:a16="http://schemas.microsoft.com/office/drawing/2014/main" id="{D0B3B309-1FC2-5BC8-754A-E3F75A3453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F032F27A-D122-518E-A1D0-7601B3ECE2A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269B88C8-1E84-9D2B-6D0D-185BD8F236D5}"/>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089371047"/>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28E27-95D4-F431-2F00-2FF634678DA0}"/>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E8C42E9-349C-6842-C61B-12C70FFB9B06}"/>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B30E430-BA4D-8B0F-0214-D1500C8E2A6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8641933A-1025-2D05-751B-0E4EBC3DDB5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B20272CD-ECA6-FA2E-9A55-D73FDB806E43}"/>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19</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6116BFF5-C280-1CE0-4DD0-A6C751AFE1C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F8200A2F-CD9F-A992-722C-B4DFB76F1276}"/>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C4242259-DC24-B1AB-42EE-620897112062}"/>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D3D3CA61-3A8A-839F-E424-B0E70D5ABD4B}"/>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DA8EB9B-418B-19FE-53A2-9D0BBA656EE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4EC545B-2DFC-C737-E0DB-3DA7F165BAD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A49469D3-18F7-3530-376B-0AD9CB89E30E}"/>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A9B982DC-347B-6FAC-31EC-C980E80FD20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5069B564-C0AB-FB67-E7CA-6CC59101BA2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D6389602-E1AA-1681-F64A-91EEEA547A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703375"/>
            <a:ext cx="12192000" cy="4940968"/>
          </a:xfrm>
          <a:prstGeom prst="rect">
            <a:avLst/>
          </a:prstGeom>
        </p:spPr>
      </p:pic>
      <p:sp>
        <p:nvSpPr>
          <p:cNvPr id="4" name="ZoneTexte 3">
            <a:extLst>
              <a:ext uri="{FF2B5EF4-FFF2-40B4-BE49-F238E27FC236}">
                <a16:creationId xmlns:a16="http://schemas.microsoft.com/office/drawing/2014/main" id="{B05D9140-F55C-9607-79A2-2F2AEA231CA6}"/>
              </a:ext>
            </a:extLst>
          </p:cNvPr>
          <p:cNvSpPr txBox="1"/>
          <p:nvPr/>
        </p:nvSpPr>
        <p:spPr>
          <a:xfrm>
            <a:off x="450761" y="5911402"/>
            <a:ext cx="11539470" cy="523220"/>
          </a:xfrm>
          <a:prstGeom prst="rect">
            <a:avLst/>
          </a:prstGeom>
          <a:noFill/>
        </p:spPr>
        <p:txBody>
          <a:bodyPr wrap="square" rtlCol="0">
            <a:spAutoFit/>
          </a:bodyPr>
          <a:lstStyle/>
          <a:p>
            <a:pPr algn="ctr"/>
            <a:r>
              <a:rPr lang="fr-BF" sz="2800" b="1" u="sng" dirty="0">
                <a:solidFill>
                  <a:schemeClr val="tx2"/>
                </a:solidFill>
              </a:rPr>
              <a:t>Architecture </a:t>
            </a:r>
            <a:r>
              <a:rPr lang="fr-FR" sz="2800" b="1" u="sng" dirty="0">
                <a:solidFill>
                  <a:schemeClr val="tx2"/>
                </a:solidFill>
              </a:rPr>
              <a:t>simplifiée en couches de notre approche</a:t>
            </a:r>
          </a:p>
        </p:txBody>
      </p:sp>
      <p:sp>
        <p:nvSpPr>
          <p:cNvPr id="14" name="Rogner un rectangle avec un coin du même côté 17">
            <a:extLst>
              <a:ext uri="{FF2B5EF4-FFF2-40B4-BE49-F238E27FC236}">
                <a16:creationId xmlns:a16="http://schemas.microsoft.com/office/drawing/2014/main" id="{B5F05C43-1A67-78D1-BB51-C84438325A5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22">
            <a:extLst>
              <a:ext uri="{FF2B5EF4-FFF2-40B4-BE49-F238E27FC236}">
                <a16:creationId xmlns:a16="http://schemas.microsoft.com/office/drawing/2014/main" id="{E6DC2268-5FC0-364A-0F72-08529FDA2B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D61E357A-0CE9-B699-B74F-BD08DFD11A0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28883274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a:xfrm>
            <a:off x="540152" y="91152"/>
            <a:ext cx="9583838" cy="894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10541" cmpd="sng">
                  <a:solidFill>
                    <a:schemeClr val="accent1">
                      <a:shade val="88000"/>
                      <a:satMod val="110000"/>
                    </a:schemeClr>
                  </a:solidFill>
                  <a:prstDash val="solid"/>
                </a:ln>
                <a:solidFill>
                  <a:schemeClr val="tx2"/>
                </a:solidFill>
                <a:latin typeface="Times New Roman" pitchFamily="18" charset="0"/>
                <a:cs typeface="Times New Roman" pitchFamily="18" charset="0"/>
              </a:rPr>
              <a:t>PLAN</a:t>
            </a:r>
            <a:endParaRPr lang="fr-FR" dirty="0">
              <a:solidFill>
                <a:schemeClr val="tx2"/>
              </a:solidFill>
              <a:latin typeface="Times New Roman" pitchFamily="18" charset="0"/>
              <a:cs typeface="Times New Roman" pitchFamily="18" charset="0"/>
            </a:endParaRPr>
          </a:p>
        </p:txBody>
      </p:sp>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8" name="Connecteur droit 7"/>
          <p:cNvCxnSpPr>
            <a:cxnSpLocks/>
          </p:cNvCxnSpPr>
          <p:nvPr/>
        </p:nvCxnSpPr>
        <p:spPr>
          <a:xfrm>
            <a:off x="540152" y="870996"/>
            <a:ext cx="9360742" cy="0"/>
          </a:xfrm>
          <a:prstGeom prst="line">
            <a:avLst/>
          </a:prstGeom>
          <a:noFill/>
          <a:ln w="55000" cap="flat" cmpd="thickThin" algn="ctr">
            <a:solidFill>
              <a:schemeClr val="accent2"/>
            </a:solidFill>
            <a:prstDash val="solid"/>
          </a:ln>
          <a:effectLst>
            <a:outerShdw blurRad="50800" dist="38100" dir="5400000" rotWithShape="0">
              <a:srgbClr val="000000">
                <a:alpha val="35000"/>
              </a:srgbClr>
            </a:outerShdw>
          </a:effectLst>
        </p:spPr>
      </p:cxnSp>
      <p:graphicFrame>
        <p:nvGraphicFramePr>
          <p:cNvPr id="39" name="Diagramme 11"/>
          <p:cNvGraphicFramePr>
            <a:graphicFrameLocks/>
          </p:cNvGraphicFramePr>
          <p:nvPr>
            <p:extLst>
              <p:ext uri="{D42A27DB-BD31-4B8C-83A1-F6EECF244321}">
                <p14:modId xmlns:p14="http://schemas.microsoft.com/office/powerpoint/2010/main" val="754861821"/>
              </p:ext>
            </p:extLst>
          </p:nvPr>
        </p:nvGraphicFramePr>
        <p:xfrm>
          <a:off x="1885084" y="1133816"/>
          <a:ext cx="7946609" cy="4922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Oval 72">
            <a:extLst>
              <a:ext uri="{FF2B5EF4-FFF2-40B4-BE49-F238E27FC236}">
                <a16:creationId xmlns:a16="http://schemas.microsoft.com/office/drawing/2014/main" id="{E25C6BB2-2924-48E2-9312-8CD5A148C0E5}"/>
              </a:ext>
            </a:extLst>
          </p:cNvPr>
          <p:cNvSpPr/>
          <p:nvPr/>
        </p:nvSpPr>
        <p:spPr>
          <a:xfrm>
            <a:off x="1904852" y="131634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10" name="Oval 72">
            <a:extLst>
              <a:ext uri="{FF2B5EF4-FFF2-40B4-BE49-F238E27FC236}">
                <a16:creationId xmlns:a16="http://schemas.microsoft.com/office/drawing/2014/main" id="{E25C6BB2-2924-48E2-9312-8CD5A148C0E5}"/>
              </a:ext>
            </a:extLst>
          </p:cNvPr>
          <p:cNvSpPr/>
          <p:nvPr/>
        </p:nvSpPr>
        <p:spPr>
          <a:xfrm>
            <a:off x="2360307" y="2095730"/>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11" name="Oval 72">
            <a:extLst>
              <a:ext uri="{FF2B5EF4-FFF2-40B4-BE49-F238E27FC236}">
                <a16:creationId xmlns:a16="http://schemas.microsoft.com/office/drawing/2014/main" id="{E25C6BB2-2924-48E2-9312-8CD5A148C0E5}"/>
              </a:ext>
            </a:extLst>
          </p:cNvPr>
          <p:cNvSpPr/>
          <p:nvPr/>
        </p:nvSpPr>
        <p:spPr>
          <a:xfrm>
            <a:off x="2554513" y="2878431"/>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12" name="Oval 72">
            <a:extLst>
              <a:ext uri="{FF2B5EF4-FFF2-40B4-BE49-F238E27FC236}">
                <a16:creationId xmlns:a16="http://schemas.microsoft.com/office/drawing/2014/main" id="{E25C6BB2-2924-48E2-9312-8CD5A148C0E5}"/>
              </a:ext>
            </a:extLst>
          </p:cNvPr>
          <p:cNvSpPr/>
          <p:nvPr/>
        </p:nvSpPr>
        <p:spPr>
          <a:xfrm>
            <a:off x="2554512" y="364661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13" name="Oval 72">
            <a:extLst>
              <a:ext uri="{FF2B5EF4-FFF2-40B4-BE49-F238E27FC236}">
                <a16:creationId xmlns:a16="http://schemas.microsoft.com/office/drawing/2014/main" id="{E25C6BB2-2924-48E2-9312-8CD5A148C0E5}"/>
              </a:ext>
            </a:extLst>
          </p:cNvPr>
          <p:cNvSpPr/>
          <p:nvPr/>
        </p:nvSpPr>
        <p:spPr>
          <a:xfrm>
            <a:off x="2354789" y="4429319"/>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14" name="Oval 72">
            <a:extLst>
              <a:ext uri="{FF2B5EF4-FFF2-40B4-BE49-F238E27FC236}">
                <a16:creationId xmlns:a16="http://schemas.microsoft.com/office/drawing/2014/main" id="{E25C6BB2-2924-48E2-9312-8CD5A148C0E5}"/>
              </a:ext>
            </a:extLst>
          </p:cNvPr>
          <p:cNvSpPr/>
          <p:nvPr/>
        </p:nvSpPr>
        <p:spPr>
          <a:xfrm>
            <a:off x="1928359" y="5197506"/>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grpSp>
        <p:nvGrpSpPr>
          <p:cNvPr id="16" name="Groupe 15">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17"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18"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2 </a:t>
              </a:r>
              <a:endParaRPr lang="ko-KR" altLang="en-US" sz="1600" b="1" dirty="0">
                <a:solidFill>
                  <a:schemeClr val="bg1"/>
                </a:solidFill>
                <a:cs typeface="Arial" pitchFamily="34" charset="0"/>
              </a:endParaRPr>
            </a:p>
          </p:txBody>
        </p:sp>
      </p:grpSp>
    </p:spTree>
    <p:extLst>
      <p:ext uri="{BB962C8B-B14F-4D97-AF65-F5344CB8AC3E}">
        <p14:creationId xmlns:p14="http://schemas.microsoft.com/office/powerpoint/2010/main" val="1070396462"/>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9">
                                            <p:graphicEl>
                                              <a:dgm id="{44430CC7-8B11-4A4F-9AAA-07EE988BFB5E}"/>
                                            </p:graphicEl>
                                          </p:spTgt>
                                        </p:tgtEl>
                                        <p:attrNameLst>
                                          <p:attrName>style.visibility</p:attrName>
                                        </p:attrNameLst>
                                      </p:cBhvr>
                                      <p:to>
                                        <p:strVal val="visible"/>
                                      </p:to>
                                    </p:set>
                                    <p:animEffect transition="in" filter="fade">
                                      <p:cBhvr>
                                        <p:cTn id="7" dur="1000"/>
                                        <p:tgtEl>
                                          <p:spTgt spid="39">
                                            <p:graphicEl>
                                              <a:dgm id="{44430CC7-8B11-4A4F-9AAA-07EE988BFB5E}"/>
                                            </p:graphicEl>
                                          </p:spTgt>
                                        </p:tgtEl>
                                      </p:cBhvr>
                                    </p:animEffect>
                                    <p:anim calcmode="lin" valueType="num">
                                      <p:cBhvr>
                                        <p:cTn id="8" dur="1000" fill="hold"/>
                                        <p:tgtEl>
                                          <p:spTgt spid="39">
                                            <p:graphicEl>
                                              <a:dgm id="{44430CC7-8B11-4A4F-9AAA-07EE988BFB5E}"/>
                                            </p:graphicEl>
                                          </p:spTgt>
                                        </p:tgtEl>
                                        <p:attrNameLst>
                                          <p:attrName>ppt_x</p:attrName>
                                        </p:attrNameLst>
                                      </p:cBhvr>
                                      <p:tavLst>
                                        <p:tav tm="0">
                                          <p:val>
                                            <p:strVal val="#ppt_x"/>
                                          </p:val>
                                        </p:tav>
                                        <p:tav tm="100000">
                                          <p:val>
                                            <p:strVal val="#ppt_x"/>
                                          </p:val>
                                        </p:tav>
                                      </p:tavLst>
                                    </p:anim>
                                    <p:anim calcmode="lin" valueType="num">
                                      <p:cBhvr>
                                        <p:cTn id="9" dur="1000" fill="hold"/>
                                        <p:tgtEl>
                                          <p:spTgt spid="39">
                                            <p:graphicEl>
                                              <a:dgm id="{44430CC7-8B11-4A4F-9AAA-07EE988BFB5E}"/>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9">
                                            <p:graphicEl>
                                              <a:dgm id="{0EF30A93-C716-4733-8AFB-B100A228D213}"/>
                                            </p:graphicEl>
                                          </p:spTgt>
                                        </p:tgtEl>
                                        <p:attrNameLst>
                                          <p:attrName>style.visibility</p:attrName>
                                        </p:attrNameLst>
                                      </p:cBhvr>
                                      <p:to>
                                        <p:strVal val="visible"/>
                                      </p:to>
                                    </p:set>
                                    <p:animEffect transition="in" filter="fade">
                                      <p:cBhvr>
                                        <p:cTn id="12" dur="1000"/>
                                        <p:tgtEl>
                                          <p:spTgt spid="39">
                                            <p:graphicEl>
                                              <a:dgm id="{0EF30A93-C716-4733-8AFB-B100A228D213}"/>
                                            </p:graphicEl>
                                          </p:spTgt>
                                        </p:tgtEl>
                                      </p:cBhvr>
                                    </p:animEffect>
                                    <p:anim calcmode="lin" valueType="num">
                                      <p:cBhvr>
                                        <p:cTn id="13" dur="1000" fill="hold"/>
                                        <p:tgtEl>
                                          <p:spTgt spid="39">
                                            <p:graphicEl>
                                              <a:dgm id="{0EF30A93-C716-4733-8AFB-B100A228D213}"/>
                                            </p:graphicEl>
                                          </p:spTgt>
                                        </p:tgtEl>
                                        <p:attrNameLst>
                                          <p:attrName>ppt_x</p:attrName>
                                        </p:attrNameLst>
                                      </p:cBhvr>
                                      <p:tavLst>
                                        <p:tav tm="0">
                                          <p:val>
                                            <p:strVal val="#ppt_x"/>
                                          </p:val>
                                        </p:tav>
                                        <p:tav tm="100000">
                                          <p:val>
                                            <p:strVal val="#ppt_x"/>
                                          </p:val>
                                        </p:tav>
                                      </p:tavLst>
                                    </p:anim>
                                    <p:anim calcmode="lin" valueType="num">
                                      <p:cBhvr>
                                        <p:cTn id="14" dur="1000" fill="hold"/>
                                        <p:tgtEl>
                                          <p:spTgt spid="39">
                                            <p:graphicEl>
                                              <a:dgm id="{0EF30A93-C716-4733-8AFB-B100A228D213}"/>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9">
                                            <p:graphicEl>
                                              <a:dgm id="{70D0EEB4-0344-4C1D-855F-2410E097A669}"/>
                                            </p:graphicEl>
                                          </p:spTgt>
                                        </p:tgtEl>
                                        <p:attrNameLst>
                                          <p:attrName>style.visibility</p:attrName>
                                        </p:attrNameLst>
                                      </p:cBhvr>
                                      <p:to>
                                        <p:strVal val="visible"/>
                                      </p:to>
                                    </p:set>
                                    <p:animEffect transition="in" filter="fade">
                                      <p:cBhvr>
                                        <p:cTn id="17" dur="1000"/>
                                        <p:tgtEl>
                                          <p:spTgt spid="39">
                                            <p:graphicEl>
                                              <a:dgm id="{70D0EEB4-0344-4C1D-855F-2410E097A669}"/>
                                            </p:graphicEl>
                                          </p:spTgt>
                                        </p:tgtEl>
                                      </p:cBhvr>
                                    </p:animEffect>
                                    <p:anim calcmode="lin" valueType="num">
                                      <p:cBhvr>
                                        <p:cTn id="18" dur="1000" fill="hold"/>
                                        <p:tgtEl>
                                          <p:spTgt spid="39">
                                            <p:graphicEl>
                                              <a:dgm id="{70D0EEB4-0344-4C1D-855F-2410E097A669}"/>
                                            </p:graphicEl>
                                          </p:spTgt>
                                        </p:tgtEl>
                                        <p:attrNameLst>
                                          <p:attrName>ppt_x</p:attrName>
                                        </p:attrNameLst>
                                      </p:cBhvr>
                                      <p:tavLst>
                                        <p:tav tm="0">
                                          <p:val>
                                            <p:strVal val="#ppt_x"/>
                                          </p:val>
                                        </p:tav>
                                        <p:tav tm="100000">
                                          <p:val>
                                            <p:strVal val="#ppt_x"/>
                                          </p:val>
                                        </p:tav>
                                      </p:tavLst>
                                    </p:anim>
                                    <p:anim calcmode="lin" valueType="num">
                                      <p:cBhvr>
                                        <p:cTn id="19" dur="1000" fill="hold"/>
                                        <p:tgtEl>
                                          <p:spTgt spid="39">
                                            <p:graphicEl>
                                              <a:dgm id="{70D0EEB4-0344-4C1D-855F-2410E097A669}"/>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39">
                                            <p:graphicEl>
                                              <a:dgm id="{CBEC63E9-C5E5-4FE8-9CD3-F474744F7665}"/>
                                            </p:graphicEl>
                                          </p:spTgt>
                                        </p:tgtEl>
                                        <p:attrNameLst>
                                          <p:attrName>style.visibility</p:attrName>
                                        </p:attrNameLst>
                                      </p:cBhvr>
                                      <p:to>
                                        <p:strVal val="visible"/>
                                      </p:to>
                                    </p:set>
                                    <p:animEffect transition="in" filter="fade">
                                      <p:cBhvr>
                                        <p:cTn id="29" dur="1000"/>
                                        <p:tgtEl>
                                          <p:spTgt spid="39">
                                            <p:graphicEl>
                                              <a:dgm id="{CBEC63E9-C5E5-4FE8-9CD3-F474744F7665}"/>
                                            </p:graphicEl>
                                          </p:spTgt>
                                        </p:tgtEl>
                                      </p:cBhvr>
                                    </p:animEffect>
                                    <p:anim calcmode="lin" valueType="num">
                                      <p:cBhvr>
                                        <p:cTn id="30" dur="1000" fill="hold"/>
                                        <p:tgtEl>
                                          <p:spTgt spid="39">
                                            <p:graphicEl>
                                              <a:dgm id="{CBEC63E9-C5E5-4FE8-9CD3-F474744F7665}"/>
                                            </p:graphicEl>
                                          </p:spTgt>
                                        </p:tgtEl>
                                        <p:attrNameLst>
                                          <p:attrName>ppt_x</p:attrName>
                                        </p:attrNameLst>
                                      </p:cBhvr>
                                      <p:tavLst>
                                        <p:tav tm="0">
                                          <p:val>
                                            <p:strVal val="#ppt_x"/>
                                          </p:val>
                                        </p:tav>
                                        <p:tav tm="100000">
                                          <p:val>
                                            <p:strVal val="#ppt_x"/>
                                          </p:val>
                                        </p:tav>
                                      </p:tavLst>
                                    </p:anim>
                                    <p:anim calcmode="lin" valueType="num">
                                      <p:cBhvr>
                                        <p:cTn id="31" dur="1000" fill="hold"/>
                                        <p:tgtEl>
                                          <p:spTgt spid="39">
                                            <p:graphicEl>
                                              <a:dgm id="{CBEC63E9-C5E5-4FE8-9CD3-F474744F7665}"/>
                                            </p:graphic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9">
                                            <p:graphicEl>
                                              <a:dgm id="{78FFBB4E-409E-4DFF-A801-EBB01AF44D65}"/>
                                            </p:graphicEl>
                                          </p:spTgt>
                                        </p:tgtEl>
                                        <p:attrNameLst>
                                          <p:attrName>style.visibility</p:attrName>
                                        </p:attrNameLst>
                                      </p:cBhvr>
                                      <p:to>
                                        <p:strVal val="visible"/>
                                      </p:to>
                                    </p:set>
                                    <p:animEffect transition="in" filter="fade">
                                      <p:cBhvr>
                                        <p:cTn id="34" dur="1000"/>
                                        <p:tgtEl>
                                          <p:spTgt spid="39">
                                            <p:graphicEl>
                                              <a:dgm id="{78FFBB4E-409E-4DFF-A801-EBB01AF44D65}"/>
                                            </p:graphicEl>
                                          </p:spTgt>
                                        </p:tgtEl>
                                      </p:cBhvr>
                                    </p:animEffect>
                                    <p:anim calcmode="lin" valueType="num">
                                      <p:cBhvr>
                                        <p:cTn id="35" dur="1000" fill="hold"/>
                                        <p:tgtEl>
                                          <p:spTgt spid="39">
                                            <p:graphicEl>
                                              <a:dgm id="{78FFBB4E-409E-4DFF-A801-EBB01AF44D65}"/>
                                            </p:graphicEl>
                                          </p:spTgt>
                                        </p:tgtEl>
                                        <p:attrNameLst>
                                          <p:attrName>ppt_x</p:attrName>
                                        </p:attrNameLst>
                                      </p:cBhvr>
                                      <p:tavLst>
                                        <p:tav tm="0">
                                          <p:val>
                                            <p:strVal val="#ppt_x"/>
                                          </p:val>
                                        </p:tav>
                                        <p:tav tm="100000">
                                          <p:val>
                                            <p:strVal val="#ppt_x"/>
                                          </p:val>
                                        </p:tav>
                                      </p:tavLst>
                                    </p:anim>
                                    <p:anim calcmode="lin" valueType="num">
                                      <p:cBhvr>
                                        <p:cTn id="36" dur="1000" fill="hold"/>
                                        <p:tgtEl>
                                          <p:spTgt spid="39">
                                            <p:graphicEl>
                                              <a:dgm id="{78FFBB4E-409E-4DFF-A801-EBB01AF44D65}"/>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9">
                                            <p:graphicEl>
                                              <a:dgm id="{F9E917BF-C0D3-462D-BA63-9B1D044E1552}"/>
                                            </p:graphicEl>
                                          </p:spTgt>
                                        </p:tgtEl>
                                        <p:attrNameLst>
                                          <p:attrName>style.visibility</p:attrName>
                                        </p:attrNameLst>
                                      </p:cBhvr>
                                      <p:to>
                                        <p:strVal val="visible"/>
                                      </p:to>
                                    </p:set>
                                    <p:animEffect transition="in" filter="fade">
                                      <p:cBhvr>
                                        <p:cTn id="46" dur="1000"/>
                                        <p:tgtEl>
                                          <p:spTgt spid="39">
                                            <p:graphicEl>
                                              <a:dgm id="{F9E917BF-C0D3-462D-BA63-9B1D044E1552}"/>
                                            </p:graphicEl>
                                          </p:spTgt>
                                        </p:tgtEl>
                                      </p:cBhvr>
                                    </p:animEffect>
                                    <p:anim calcmode="lin" valueType="num">
                                      <p:cBhvr>
                                        <p:cTn id="47" dur="1000" fill="hold"/>
                                        <p:tgtEl>
                                          <p:spTgt spid="39">
                                            <p:graphicEl>
                                              <a:dgm id="{F9E917BF-C0D3-462D-BA63-9B1D044E1552}"/>
                                            </p:graphicEl>
                                          </p:spTgt>
                                        </p:tgtEl>
                                        <p:attrNameLst>
                                          <p:attrName>ppt_x</p:attrName>
                                        </p:attrNameLst>
                                      </p:cBhvr>
                                      <p:tavLst>
                                        <p:tav tm="0">
                                          <p:val>
                                            <p:strVal val="#ppt_x"/>
                                          </p:val>
                                        </p:tav>
                                        <p:tav tm="100000">
                                          <p:val>
                                            <p:strVal val="#ppt_x"/>
                                          </p:val>
                                        </p:tav>
                                      </p:tavLst>
                                    </p:anim>
                                    <p:anim calcmode="lin" valueType="num">
                                      <p:cBhvr>
                                        <p:cTn id="48" dur="1000" fill="hold"/>
                                        <p:tgtEl>
                                          <p:spTgt spid="39">
                                            <p:graphicEl>
                                              <a:dgm id="{F9E917BF-C0D3-462D-BA63-9B1D044E1552}"/>
                                            </p:graphic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9">
                                            <p:graphicEl>
                                              <a:dgm id="{52E8DFB6-BC29-42E6-B293-2EAEB5D8E129}"/>
                                            </p:graphicEl>
                                          </p:spTgt>
                                        </p:tgtEl>
                                        <p:attrNameLst>
                                          <p:attrName>style.visibility</p:attrName>
                                        </p:attrNameLst>
                                      </p:cBhvr>
                                      <p:to>
                                        <p:strVal val="visible"/>
                                      </p:to>
                                    </p:set>
                                    <p:animEffect transition="in" filter="fade">
                                      <p:cBhvr>
                                        <p:cTn id="51" dur="1000"/>
                                        <p:tgtEl>
                                          <p:spTgt spid="39">
                                            <p:graphicEl>
                                              <a:dgm id="{52E8DFB6-BC29-42E6-B293-2EAEB5D8E129}"/>
                                            </p:graphicEl>
                                          </p:spTgt>
                                        </p:tgtEl>
                                      </p:cBhvr>
                                    </p:animEffect>
                                    <p:anim calcmode="lin" valueType="num">
                                      <p:cBhvr>
                                        <p:cTn id="52" dur="1000" fill="hold"/>
                                        <p:tgtEl>
                                          <p:spTgt spid="39">
                                            <p:graphicEl>
                                              <a:dgm id="{52E8DFB6-BC29-42E6-B293-2EAEB5D8E129}"/>
                                            </p:graphicEl>
                                          </p:spTgt>
                                        </p:tgtEl>
                                        <p:attrNameLst>
                                          <p:attrName>ppt_x</p:attrName>
                                        </p:attrNameLst>
                                      </p:cBhvr>
                                      <p:tavLst>
                                        <p:tav tm="0">
                                          <p:val>
                                            <p:strVal val="#ppt_x"/>
                                          </p:val>
                                        </p:tav>
                                        <p:tav tm="100000">
                                          <p:val>
                                            <p:strVal val="#ppt_x"/>
                                          </p:val>
                                        </p:tav>
                                      </p:tavLst>
                                    </p:anim>
                                    <p:anim calcmode="lin" valueType="num">
                                      <p:cBhvr>
                                        <p:cTn id="53" dur="1000" fill="hold"/>
                                        <p:tgtEl>
                                          <p:spTgt spid="39">
                                            <p:graphicEl>
                                              <a:dgm id="{52E8DFB6-BC29-42E6-B293-2EAEB5D8E129}"/>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39">
                                            <p:graphicEl>
                                              <a:dgm id="{2AB81F9E-5A8B-4341-8398-C624159B64BA}"/>
                                            </p:graphicEl>
                                          </p:spTgt>
                                        </p:tgtEl>
                                        <p:attrNameLst>
                                          <p:attrName>style.visibility</p:attrName>
                                        </p:attrNameLst>
                                      </p:cBhvr>
                                      <p:to>
                                        <p:strVal val="visible"/>
                                      </p:to>
                                    </p:set>
                                    <p:animEffect transition="in" filter="fade">
                                      <p:cBhvr>
                                        <p:cTn id="63" dur="1000"/>
                                        <p:tgtEl>
                                          <p:spTgt spid="39">
                                            <p:graphicEl>
                                              <a:dgm id="{2AB81F9E-5A8B-4341-8398-C624159B64BA}"/>
                                            </p:graphicEl>
                                          </p:spTgt>
                                        </p:tgtEl>
                                      </p:cBhvr>
                                    </p:animEffect>
                                    <p:anim calcmode="lin" valueType="num">
                                      <p:cBhvr>
                                        <p:cTn id="64" dur="1000" fill="hold"/>
                                        <p:tgtEl>
                                          <p:spTgt spid="39">
                                            <p:graphicEl>
                                              <a:dgm id="{2AB81F9E-5A8B-4341-8398-C624159B64BA}"/>
                                            </p:graphicEl>
                                          </p:spTgt>
                                        </p:tgtEl>
                                        <p:attrNameLst>
                                          <p:attrName>ppt_x</p:attrName>
                                        </p:attrNameLst>
                                      </p:cBhvr>
                                      <p:tavLst>
                                        <p:tav tm="0">
                                          <p:val>
                                            <p:strVal val="#ppt_x"/>
                                          </p:val>
                                        </p:tav>
                                        <p:tav tm="100000">
                                          <p:val>
                                            <p:strVal val="#ppt_x"/>
                                          </p:val>
                                        </p:tav>
                                      </p:tavLst>
                                    </p:anim>
                                    <p:anim calcmode="lin" valueType="num">
                                      <p:cBhvr>
                                        <p:cTn id="65" dur="1000" fill="hold"/>
                                        <p:tgtEl>
                                          <p:spTgt spid="39">
                                            <p:graphicEl>
                                              <a:dgm id="{2AB81F9E-5A8B-4341-8398-C624159B64BA}"/>
                                            </p:graphicEl>
                                          </p:spTgt>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39">
                                            <p:graphicEl>
                                              <a:dgm id="{0E3E524B-EC41-4B97-828B-2F44CE480B4F}"/>
                                            </p:graphicEl>
                                          </p:spTgt>
                                        </p:tgtEl>
                                        <p:attrNameLst>
                                          <p:attrName>style.visibility</p:attrName>
                                        </p:attrNameLst>
                                      </p:cBhvr>
                                      <p:to>
                                        <p:strVal val="visible"/>
                                      </p:to>
                                    </p:set>
                                    <p:animEffect transition="in" filter="fade">
                                      <p:cBhvr>
                                        <p:cTn id="68" dur="1000"/>
                                        <p:tgtEl>
                                          <p:spTgt spid="39">
                                            <p:graphicEl>
                                              <a:dgm id="{0E3E524B-EC41-4B97-828B-2F44CE480B4F}"/>
                                            </p:graphicEl>
                                          </p:spTgt>
                                        </p:tgtEl>
                                      </p:cBhvr>
                                    </p:animEffect>
                                    <p:anim calcmode="lin" valueType="num">
                                      <p:cBhvr>
                                        <p:cTn id="69" dur="1000" fill="hold"/>
                                        <p:tgtEl>
                                          <p:spTgt spid="39">
                                            <p:graphicEl>
                                              <a:dgm id="{0E3E524B-EC41-4B97-828B-2F44CE480B4F}"/>
                                            </p:graphicEl>
                                          </p:spTgt>
                                        </p:tgtEl>
                                        <p:attrNameLst>
                                          <p:attrName>ppt_x</p:attrName>
                                        </p:attrNameLst>
                                      </p:cBhvr>
                                      <p:tavLst>
                                        <p:tav tm="0">
                                          <p:val>
                                            <p:strVal val="#ppt_x"/>
                                          </p:val>
                                        </p:tav>
                                        <p:tav tm="100000">
                                          <p:val>
                                            <p:strVal val="#ppt_x"/>
                                          </p:val>
                                        </p:tav>
                                      </p:tavLst>
                                    </p:anim>
                                    <p:anim calcmode="lin" valueType="num">
                                      <p:cBhvr>
                                        <p:cTn id="70" dur="1000" fill="hold"/>
                                        <p:tgtEl>
                                          <p:spTgt spid="39">
                                            <p:graphicEl>
                                              <a:dgm id="{0E3E524B-EC41-4B97-828B-2F44CE480B4F}"/>
                                            </p:graphic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1000"/>
                                        <p:tgtEl>
                                          <p:spTgt spid="12"/>
                                        </p:tgtEl>
                                      </p:cBhvr>
                                    </p:animEffect>
                                    <p:anim calcmode="lin" valueType="num">
                                      <p:cBhvr>
                                        <p:cTn id="74" dur="1000" fill="hold"/>
                                        <p:tgtEl>
                                          <p:spTgt spid="12"/>
                                        </p:tgtEl>
                                        <p:attrNameLst>
                                          <p:attrName>ppt_x</p:attrName>
                                        </p:attrNameLst>
                                      </p:cBhvr>
                                      <p:tavLst>
                                        <p:tav tm="0">
                                          <p:val>
                                            <p:strVal val="#ppt_x"/>
                                          </p:val>
                                        </p:tav>
                                        <p:tav tm="100000">
                                          <p:val>
                                            <p:strVal val="#ppt_x"/>
                                          </p:val>
                                        </p:tav>
                                      </p:tavLst>
                                    </p:anim>
                                    <p:anim calcmode="lin" valueType="num">
                                      <p:cBhvr>
                                        <p:cTn id="7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39">
                                            <p:graphicEl>
                                              <a:dgm id="{EA87F299-3023-4032-A4C2-0D2B44838C30}"/>
                                            </p:graphicEl>
                                          </p:spTgt>
                                        </p:tgtEl>
                                        <p:attrNameLst>
                                          <p:attrName>style.visibility</p:attrName>
                                        </p:attrNameLst>
                                      </p:cBhvr>
                                      <p:to>
                                        <p:strVal val="visible"/>
                                      </p:to>
                                    </p:set>
                                    <p:animEffect transition="in" filter="fade">
                                      <p:cBhvr>
                                        <p:cTn id="80" dur="1000"/>
                                        <p:tgtEl>
                                          <p:spTgt spid="39">
                                            <p:graphicEl>
                                              <a:dgm id="{EA87F299-3023-4032-A4C2-0D2B44838C30}"/>
                                            </p:graphicEl>
                                          </p:spTgt>
                                        </p:tgtEl>
                                      </p:cBhvr>
                                    </p:animEffect>
                                    <p:anim calcmode="lin" valueType="num">
                                      <p:cBhvr>
                                        <p:cTn id="81" dur="1000" fill="hold"/>
                                        <p:tgtEl>
                                          <p:spTgt spid="39">
                                            <p:graphicEl>
                                              <a:dgm id="{EA87F299-3023-4032-A4C2-0D2B44838C30}"/>
                                            </p:graphicEl>
                                          </p:spTgt>
                                        </p:tgtEl>
                                        <p:attrNameLst>
                                          <p:attrName>ppt_x</p:attrName>
                                        </p:attrNameLst>
                                      </p:cBhvr>
                                      <p:tavLst>
                                        <p:tav tm="0">
                                          <p:val>
                                            <p:strVal val="#ppt_x"/>
                                          </p:val>
                                        </p:tav>
                                        <p:tav tm="100000">
                                          <p:val>
                                            <p:strVal val="#ppt_x"/>
                                          </p:val>
                                        </p:tav>
                                      </p:tavLst>
                                    </p:anim>
                                    <p:anim calcmode="lin" valueType="num">
                                      <p:cBhvr>
                                        <p:cTn id="82" dur="1000" fill="hold"/>
                                        <p:tgtEl>
                                          <p:spTgt spid="39">
                                            <p:graphicEl>
                                              <a:dgm id="{EA87F299-3023-4032-A4C2-0D2B44838C30}"/>
                                            </p:graphicEl>
                                          </p:spTgt>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39">
                                            <p:graphicEl>
                                              <a:dgm id="{DD5CA230-8A43-41DA-A9AD-76BC3702585A}"/>
                                            </p:graphicEl>
                                          </p:spTgt>
                                        </p:tgtEl>
                                        <p:attrNameLst>
                                          <p:attrName>style.visibility</p:attrName>
                                        </p:attrNameLst>
                                      </p:cBhvr>
                                      <p:to>
                                        <p:strVal val="visible"/>
                                      </p:to>
                                    </p:set>
                                    <p:animEffect transition="in" filter="fade">
                                      <p:cBhvr>
                                        <p:cTn id="85" dur="1000"/>
                                        <p:tgtEl>
                                          <p:spTgt spid="39">
                                            <p:graphicEl>
                                              <a:dgm id="{DD5CA230-8A43-41DA-A9AD-76BC3702585A}"/>
                                            </p:graphicEl>
                                          </p:spTgt>
                                        </p:tgtEl>
                                      </p:cBhvr>
                                    </p:animEffect>
                                    <p:anim calcmode="lin" valueType="num">
                                      <p:cBhvr>
                                        <p:cTn id="86" dur="1000" fill="hold"/>
                                        <p:tgtEl>
                                          <p:spTgt spid="39">
                                            <p:graphicEl>
                                              <a:dgm id="{DD5CA230-8A43-41DA-A9AD-76BC3702585A}"/>
                                            </p:graphicEl>
                                          </p:spTgt>
                                        </p:tgtEl>
                                        <p:attrNameLst>
                                          <p:attrName>ppt_x</p:attrName>
                                        </p:attrNameLst>
                                      </p:cBhvr>
                                      <p:tavLst>
                                        <p:tav tm="0">
                                          <p:val>
                                            <p:strVal val="#ppt_x"/>
                                          </p:val>
                                        </p:tav>
                                        <p:tav tm="100000">
                                          <p:val>
                                            <p:strVal val="#ppt_x"/>
                                          </p:val>
                                        </p:tav>
                                      </p:tavLst>
                                    </p:anim>
                                    <p:anim calcmode="lin" valueType="num">
                                      <p:cBhvr>
                                        <p:cTn id="87" dur="1000" fill="hold"/>
                                        <p:tgtEl>
                                          <p:spTgt spid="39">
                                            <p:graphicEl>
                                              <a:dgm id="{DD5CA230-8A43-41DA-A9AD-76BC3702585A}"/>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1000"/>
                                        <p:tgtEl>
                                          <p:spTgt spid="13"/>
                                        </p:tgtEl>
                                      </p:cBhvr>
                                    </p:animEffect>
                                    <p:anim calcmode="lin" valueType="num">
                                      <p:cBhvr>
                                        <p:cTn id="91" dur="1000" fill="hold"/>
                                        <p:tgtEl>
                                          <p:spTgt spid="13"/>
                                        </p:tgtEl>
                                        <p:attrNameLst>
                                          <p:attrName>ppt_x</p:attrName>
                                        </p:attrNameLst>
                                      </p:cBhvr>
                                      <p:tavLst>
                                        <p:tav tm="0">
                                          <p:val>
                                            <p:strVal val="#ppt_x"/>
                                          </p:val>
                                        </p:tav>
                                        <p:tav tm="100000">
                                          <p:val>
                                            <p:strVal val="#ppt_x"/>
                                          </p:val>
                                        </p:tav>
                                      </p:tavLst>
                                    </p:anim>
                                    <p:anim calcmode="lin" valueType="num">
                                      <p:cBhvr>
                                        <p:cTn id="9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7" presetClass="entr" presetSubtype="0" fill="hold" grpId="0" nodeType="clickEffect">
                                  <p:stCondLst>
                                    <p:cond delay="0"/>
                                  </p:stCondLst>
                                  <p:childTnLst>
                                    <p:set>
                                      <p:cBhvr>
                                        <p:cTn id="96" dur="1" fill="hold">
                                          <p:stCondLst>
                                            <p:cond delay="0"/>
                                          </p:stCondLst>
                                        </p:cTn>
                                        <p:tgtEl>
                                          <p:spTgt spid="39">
                                            <p:graphicEl>
                                              <a:dgm id="{19933D07-9CE0-4B4A-8996-A90982A1136E}"/>
                                            </p:graphicEl>
                                          </p:spTgt>
                                        </p:tgtEl>
                                        <p:attrNameLst>
                                          <p:attrName>style.visibility</p:attrName>
                                        </p:attrNameLst>
                                      </p:cBhvr>
                                      <p:to>
                                        <p:strVal val="visible"/>
                                      </p:to>
                                    </p:set>
                                    <p:animEffect transition="in" filter="fade">
                                      <p:cBhvr>
                                        <p:cTn id="97" dur="1000"/>
                                        <p:tgtEl>
                                          <p:spTgt spid="39">
                                            <p:graphicEl>
                                              <a:dgm id="{19933D07-9CE0-4B4A-8996-A90982A1136E}"/>
                                            </p:graphicEl>
                                          </p:spTgt>
                                        </p:tgtEl>
                                      </p:cBhvr>
                                    </p:animEffect>
                                    <p:anim calcmode="lin" valueType="num">
                                      <p:cBhvr>
                                        <p:cTn id="98" dur="1000" fill="hold"/>
                                        <p:tgtEl>
                                          <p:spTgt spid="39">
                                            <p:graphicEl>
                                              <a:dgm id="{19933D07-9CE0-4B4A-8996-A90982A1136E}"/>
                                            </p:graphicEl>
                                          </p:spTgt>
                                        </p:tgtEl>
                                        <p:attrNameLst>
                                          <p:attrName>ppt_x</p:attrName>
                                        </p:attrNameLst>
                                      </p:cBhvr>
                                      <p:tavLst>
                                        <p:tav tm="0">
                                          <p:val>
                                            <p:strVal val="#ppt_x"/>
                                          </p:val>
                                        </p:tav>
                                        <p:tav tm="100000">
                                          <p:val>
                                            <p:strVal val="#ppt_x"/>
                                          </p:val>
                                        </p:tav>
                                      </p:tavLst>
                                    </p:anim>
                                    <p:anim calcmode="lin" valueType="num">
                                      <p:cBhvr>
                                        <p:cTn id="99" dur="1000" fill="hold"/>
                                        <p:tgtEl>
                                          <p:spTgt spid="39">
                                            <p:graphicEl>
                                              <a:dgm id="{19933D07-9CE0-4B4A-8996-A90982A1136E}"/>
                                            </p:graphicEl>
                                          </p:spTgt>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0"/>
                                  </p:stCondLst>
                                  <p:childTnLst>
                                    <p:set>
                                      <p:cBhvr>
                                        <p:cTn id="101" dur="1" fill="hold">
                                          <p:stCondLst>
                                            <p:cond delay="0"/>
                                          </p:stCondLst>
                                        </p:cTn>
                                        <p:tgtEl>
                                          <p:spTgt spid="39">
                                            <p:graphicEl>
                                              <a:dgm id="{8EDBE818-C5B5-4701-9525-ECBDD1D13983}"/>
                                            </p:graphicEl>
                                          </p:spTgt>
                                        </p:tgtEl>
                                        <p:attrNameLst>
                                          <p:attrName>style.visibility</p:attrName>
                                        </p:attrNameLst>
                                      </p:cBhvr>
                                      <p:to>
                                        <p:strVal val="visible"/>
                                      </p:to>
                                    </p:set>
                                    <p:animEffect transition="in" filter="fade">
                                      <p:cBhvr>
                                        <p:cTn id="102" dur="1000"/>
                                        <p:tgtEl>
                                          <p:spTgt spid="39">
                                            <p:graphicEl>
                                              <a:dgm id="{8EDBE818-C5B5-4701-9525-ECBDD1D13983}"/>
                                            </p:graphicEl>
                                          </p:spTgt>
                                        </p:tgtEl>
                                      </p:cBhvr>
                                    </p:animEffect>
                                    <p:anim calcmode="lin" valueType="num">
                                      <p:cBhvr>
                                        <p:cTn id="103" dur="1000" fill="hold"/>
                                        <p:tgtEl>
                                          <p:spTgt spid="39">
                                            <p:graphicEl>
                                              <a:dgm id="{8EDBE818-C5B5-4701-9525-ECBDD1D13983}"/>
                                            </p:graphicEl>
                                          </p:spTgt>
                                        </p:tgtEl>
                                        <p:attrNameLst>
                                          <p:attrName>ppt_x</p:attrName>
                                        </p:attrNameLst>
                                      </p:cBhvr>
                                      <p:tavLst>
                                        <p:tav tm="0">
                                          <p:val>
                                            <p:strVal val="#ppt_x"/>
                                          </p:val>
                                        </p:tav>
                                        <p:tav tm="100000">
                                          <p:val>
                                            <p:strVal val="#ppt_x"/>
                                          </p:val>
                                        </p:tav>
                                      </p:tavLst>
                                    </p:anim>
                                    <p:anim calcmode="lin" valueType="num">
                                      <p:cBhvr>
                                        <p:cTn id="104" dur="1000" fill="hold"/>
                                        <p:tgtEl>
                                          <p:spTgt spid="39">
                                            <p:graphicEl>
                                              <a:dgm id="{8EDBE818-C5B5-4701-9525-ECBDD1D13983}"/>
                                            </p:graphic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1000"/>
                                        <p:tgtEl>
                                          <p:spTgt spid="14"/>
                                        </p:tgtEl>
                                      </p:cBhvr>
                                    </p:animEffect>
                                    <p:anim calcmode="lin" valueType="num">
                                      <p:cBhvr>
                                        <p:cTn id="108" dur="1000" fill="hold"/>
                                        <p:tgtEl>
                                          <p:spTgt spid="14"/>
                                        </p:tgtEl>
                                        <p:attrNameLst>
                                          <p:attrName>ppt_x</p:attrName>
                                        </p:attrNameLst>
                                      </p:cBhvr>
                                      <p:tavLst>
                                        <p:tav tm="0">
                                          <p:val>
                                            <p:strVal val="#ppt_x"/>
                                          </p:val>
                                        </p:tav>
                                        <p:tav tm="100000">
                                          <p:val>
                                            <p:strVal val="#ppt_x"/>
                                          </p:val>
                                        </p:tav>
                                      </p:tavLst>
                                    </p:anim>
                                    <p:anim calcmode="lin" valueType="num">
                                      <p:cBhvr>
                                        <p:cTn id="10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uiExpand="1">
        <p:bldSub>
          <a:bldDgm bld="one"/>
        </p:bldSub>
      </p:bldGraphic>
      <p:bldP spid="7" grpId="0" animBg="1"/>
      <p:bldP spid="10" grpId="0" animBg="1"/>
      <p:bldP spid="11"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20</a:t>
              </a:r>
              <a:endParaRPr lang="ko-KR" altLang="en-US" sz="1600" b="1" dirty="0">
                <a:solidFill>
                  <a:prstClr val="white"/>
                </a:solidFill>
                <a:cs typeface="Arial" pitchFamily="34" charset="0"/>
              </a:endParaRPr>
            </a:p>
          </p:txBody>
        </p:sp>
      </p:grpSp>
      <p:pic>
        <p:nvPicPr>
          <p:cNvPr id="2" name="Picture1.png" descr="Picture1.png">
            <a:extLst>
              <a:ext uri="{FF2B5EF4-FFF2-40B4-BE49-F238E27FC236}">
                <a16:creationId xmlns:a16="http://schemas.microsoft.com/office/drawing/2014/main" id="{A1DB0B2C-E15C-44F9-C2DC-7C481E2B357D}"/>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4FE207A5-5E6C-D638-6AE2-39D3C7342315}"/>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IMPLÉMENTATION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4" name="Rogner un rectangle avec un coin du même côté 17">
            <a:extLst>
              <a:ext uri="{FF2B5EF4-FFF2-40B4-BE49-F238E27FC236}">
                <a16:creationId xmlns:a16="http://schemas.microsoft.com/office/drawing/2014/main" id="{9B64A332-5F96-912E-B964-EC25D487AC2A}"/>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1E17CD13-1AA5-F82B-99FF-3A36DFB19CE2}"/>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222B603B-D057-7F59-5074-D5526CD7514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AD5104CB-2999-3F13-84F9-196CF54780F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7C61FD77-54AC-0288-00C2-9C0220EF836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C142AF95-735B-482F-B5CC-0B5BE93025FF}"/>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0C3FD256-4D42-CBBC-7236-100F4EE4C65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0B830784-60FB-1092-0A13-D20F5F4061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C45AF911-11DE-83E2-CE12-608CEE51CACF}"/>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3" name="ZoneTexte 12">
            <a:extLst>
              <a:ext uri="{FF2B5EF4-FFF2-40B4-BE49-F238E27FC236}">
                <a16:creationId xmlns:a16="http://schemas.microsoft.com/office/drawing/2014/main" id="{E9E26828-5A8B-4F0A-BE3D-8B856AE5D2E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4" name="Rogner un rectangle avec un coin du même côté 17">
            <a:extLst>
              <a:ext uri="{FF2B5EF4-FFF2-40B4-BE49-F238E27FC236}">
                <a16:creationId xmlns:a16="http://schemas.microsoft.com/office/drawing/2014/main" id="{78349208-A9A5-F772-C6B6-2C4AE7006E6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11">
            <a:extLst>
              <a:ext uri="{FF2B5EF4-FFF2-40B4-BE49-F238E27FC236}">
                <a16:creationId xmlns:a16="http://schemas.microsoft.com/office/drawing/2014/main" id="{1A99FB83-8AE1-F646-FDD7-3D660219D6AC}"/>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73716567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4" name="Rectangle à coins arrondis 33"/>
          <p:cNvSpPr/>
          <p:nvPr/>
        </p:nvSpPr>
        <p:spPr>
          <a:xfrm>
            <a:off x="128654" y="2065149"/>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LANGAGES</a:t>
            </a:r>
          </a:p>
        </p:txBody>
      </p:sp>
      <p:pic>
        <p:nvPicPr>
          <p:cNvPr id="45" name="Image 44"/>
          <p:cNvPicPr>
            <a:picLocks noChangeAspect="1"/>
          </p:cNvPicPr>
          <p:nvPr/>
        </p:nvPicPr>
        <p:blipFill>
          <a:blip r:embed="rId3">
            <a:extLst>
              <a:ext uri="{28A0092B-C50C-407E-A947-70E740481C1C}">
                <a14:useLocalDpi xmlns:a14="http://schemas.microsoft.com/office/drawing/2010/main" val="0"/>
              </a:ext>
            </a:extLst>
          </a:blip>
          <a:srcRect/>
          <a:stretch/>
        </p:blipFill>
        <p:spPr>
          <a:xfrm>
            <a:off x="6273410" y="4090347"/>
            <a:ext cx="1737249" cy="1703712"/>
          </a:xfrm>
          <a:prstGeom prst="rect">
            <a:avLst/>
          </a:prstGeom>
          <a:ln>
            <a:noFill/>
          </a:ln>
        </p:spPr>
      </p:pic>
      <p:grpSp>
        <p:nvGrpSpPr>
          <p:cNvPr id="43" name="Groupe 42">
            <a:extLst>
              <a:ext uri="{FF2B5EF4-FFF2-40B4-BE49-F238E27FC236}">
                <a16:creationId xmlns:a16="http://schemas.microsoft.com/office/drawing/2014/main" id="{97935DAA-1662-4FF8-BE0B-B9A7F6A1AE4B}"/>
              </a:ext>
            </a:extLst>
          </p:cNvPr>
          <p:cNvGrpSpPr/>
          <p:nvPr/>
        </p:nvGrpSpPr>
        <p:grpSpPr>
          <a:xfrm>
            <a:off x="11552473" y="6213784"/>
            <a:ext cx="613184" cy="576000"/>
            <a:chOff x="9988695" y="7584849"/>
            <a:chExt cx="613184" cy="576000"/>
          </a:xfrm>
        </p:grpSpPr>
        <p:sp>
          <p:nvSpPr>
            <p:cNvPr id="4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21</a:t>
              </a:r>
              <a:endParaRPr lang="ko-KR" altLang="en-US" sz="1600" b="1" dirty="0">
                <a:solidFill>
                  <a:schemeClr val="bg1"/>
                </a:solidFill>
                <a:cs typeface="Arial" pitchFamily="34" charset="0"/>
              </a:endParaRPr>
            </a:p>
          </p:txBody>
        </p:sp>
      </p:grpSp>
      <p:pic>
        <p:nvPicPr>
          <p:cNvPr id="4" name="Image 3">
            <a:extLst>
              <a:ext uri="{FF2B5EF4-FFF2-40B4-BE49-F238E27FC236}">
                <a16:creationId xmlns:a16="http://schemas.microsoft.com/office/drawing/2014/main" id="{6ED22917-FD38-461D-49D5-25BFEA70DDB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93183" y="4529128"/>
            <a:ext cx="3884947" cy="1423422"/>
          </a:xfrm>
          <a:prstGeom prst="rect">
            <a:avLst/>
          </a:prstGeom>
        </p:spPr>
      </p:pic>
      <p:pic>
        <p:nvPicPr>
          <p:cNvPr id="5" name="Image 4">
            <a:extLst>
              <a:ext uri="{FF2B5EF4-FFF2-40B4-BE49-F238E27FC236}">
                <a16:creationId xmlns:a16="http://schemas.microsoft.com/office/drawing/2014/main" id="{C4EC4D26-6646-E119-F2A3-19E81C23F00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662866" y="2808264"/>
            <a:ext cx="1415264" cy="1604616"/>
          </a:xfrm>
          <a:prstGeom prst="rect">
            <a:avLst/>
          </a:prstGeom>
        </p:spPr>
      </p:pic>
      <p:pic>
        <p:nvPicPr>
          <p:cNvPr id="8" name="Graphique 7">
            <a:extLst>
              <a:ext uri="{FF2B5EF4-FFF2-40B4-BE49-F238E27FC236}">
                <a16:creationId xmlns:a16="http://schemas.microsoft.com/office/drawing/2014/main" id="{DB590D90-6ECF-77B1-577A-6FE2374AE8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1981" y="2874144"/>
            <a:ext cx="1288778" cy="1459417"/>
          </a:xfrm>
          <a:prstGeom prst="rect">
            <a:avLst/>
          </a:prstGeom>
        </p:spPr>
      </p:pic>
      <p:pic>
        <p:nvPicPr>
          <p:cNvPr id="10" name="Image 9">
            <a:extLst>
              <a:ext uri="{FF2B5EF4-FFF2-40B4-BE49-F238E27FC236}">
                <a16:creationId xmlns:a16="http://schemas.microsoft.com/office/drawing/2014/main" id="{1E6BF7B2-D4D5-E0ED-BB4D-381804926B5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0457" y="2515171"/>
            <a:ext cx="2041490" cy="1552013"/>
          </a:xfrm>
          <a:prstGeom prst="rect">
            <a:avLst/>
          </a:prstGeom>
        </p:spPr>
      </p:pic>
      <p:pic>
        <p:nvPicPr>
          <p:cNvPr id="12" name="Image 11">
            <a:extLst>
              <a:ext uri="{FF2B5EF4-FFF2-40B4-BE49-F238E27FC236}">
                <a16:creationId xmlns:a16="http://schemas.microsoft.com/office/drawing/2014/main" id="{0CA0A8D7-F0DA-5F3B-F30F-D2C574BC20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40837" y="2710067"/>
            <a:ext cx="2456196" cy="1289503"/>
          </a:xfrm>
          <a:prstGeom prst="rect">
            <a:avLst/>
          </a:prstGeom>
        </p:spPr>
      </p:pic>
      <p:sp>
        <p:nvSpPr>
          <p:cNvPr id="3" name="Rogner un rectangle avec un coin du même côté 17">
            <a:extLst>
              <a:ext uri="{FF2B5EF4-FFF2-40B4-BE49-F238E27FC236}">
                <a16:creationId xmlns:a16="http://schemas.microsoft.com/office/drawing/2014/main" id="{989D9486-233E-8DCA-AF88-2BADCF88037B}"/>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9">
            <a:extLst>
              <a:ext uri="{FF2B5EF4-FFF2-40B4-BE49-F238E27FC236}">
                <a16:creationId xmlns:a16="http://schemas.microsoft.com/office/drawing/2014/main" id="{B0394BD9-7F7E-A3C2-48EA-72D98FC651C1}"/>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7" name="Rogner un rectangle avec un coin du même côté 17">
            <a:extLst>
              <a:ext uri="{FF2B5EF4-FFF2-40B4-BE49-F238E27FC236}">
                <a16:creationId xmlns:a16="http://schemas.microsoft.com/office/drawing/2014/main" id="{6FB3B465-C809-C475-B174-E7E1F02A79B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FC3439DA-262B-2C0D-374A-B780D595793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10BD5466-A7C4-30BE-46A5-BF7A5B5A2646}"/>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A7435A51-F3EE-2B0F-CE2A-AE8E8B52C63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5EFC8FB9-C64A-67B7-717C-BBD4A1EFE804}"/>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720B2756-1BF3-DFC4-C2CF-F26AB23FEF1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6" name="ZoneTexte 14">
            <a:extLst>
              <a:ext uri="{FF2B5EF4-FFF2-40B4-BE49-F238E27FC236}">
                <a16:creationId xmlns:a16="http://schemas.microsoft.com/office/drawing/2014/main" id="{F8A7258D-30CF-43EF-6CC9-BAE12627C3F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7" name="ZoneTexte 16">
            <a:extLst>
              <a:ext uri="{FF2B5EF4-FFF2-40B4-BE49-F238E27FC236}">
                <a16:creationId xmlns:a16="http://schemas.microsoft.com/office/drawing/2014/main" id="{D9EE2007-A33A-C573-DFD8-45F7D741B640}"/>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8" name="Rogner un rectangle avec un coin du même côté 17">
            <a:extLst>
              <a:ext uri="{FF2B5EF4-FFF2-40B4-BE49-F238E27FC236}">
                <a16:creationId xmlns:a16="http://schemas.microsoft.com/office/drawing/2014/main" id="{71063279-68B6-4720-6ABA-64E7549C4FC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0" name="ZoneTexte 39">
            <a:extLst>
              <a:ext uri="{FF2B5EF4-FFF2-40B4-BE49-F238E27FC236}">
                <a16:creationId xmlns:a16="http://schemas.microsoft.com/office/drawing/2014/main" id="{01C83C78-F016-597A-953F-21B8D9DE5743}"/>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(1/2)</a:t>
            </a:r>
          </a:p>
        </p:txBody>
      </p:sp>
      <p:pic>
        <p:nvPicPr>
          <p:cNvPr id="41" name="Image 40">
            <a:extLst>
              <a:ext uri="{FF2B5EF4-FFF2-40B4-BE49-F238E27FC236}">
                <a16:creationId xmlns:a16="http://schemas.microsoft.com/office/drawing/2014/main" id="{5C2B1992-544C-23C0-E0C6-D687763F458A}"/>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8113872" y="4090347"/>
            <a:ext cx="1762591" cy="1692984"/>
          </a:xfrm>
          <a:prstGeom prst="rect">
            <a:avLst/>
          </a:prstGeom>
          <a:ln>
            <a:noFill/>
          </a:ln>
        </p:spPr>
      </p:pic>
      <p:pic>
        <p:nvPicPr>
          <p:cNvPr id="44" name="Image 43">
            <a:extLst>
              <a:ext uri="{FF2B5EF4-FFF2-40B4-BE49-F238E27FC236}">
                <a16:creationId xmlns:a16="http://schemas.microsoft.com/office/drawing/2014/main" id="{AD3A7886-ADA0-E2D5-D792-4293F475207A}"/>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0103632" y="4051086"/>
            <a:ext cx="1839377" cy="1742973"/>
          </a:xfrm>
          <a:prstGeom prst="rect">
            <a:avLst/>
          </a:prstGeom>
          <a:ln>
            <a:noFill/>
          </a:ln>
        </p:spPr>
      </p:pic>
      <p:pic>
        <p:nvPicPr>
          <p:cNvPr id="49" name="Picture1.png" descr="Picture1.png">
            <a:extLst>
              <a:ext uri="{FF2B5EF4-FFF2-40B4-BE49-F238E27FC236}">
                <a16:creationId xmlns:a16="http://schemas.microsoft.com/office/drawing/2014/main" id="{97F0FF6A-B951-0E2D-2482-E1D5AA8DA6E3}"/>
              </a:ext>
            </a:extLst>
          </p:cNvPr>
          <p:cNvPicPr>
            <a:picLocks/>
          </p:cNvPicPr>
          <p:nvPr/>
        </p:nvPicPr>
        <p:blipFill>
          <a:blip r:embed="rId12">
            <a:alphaModFix amt="53200"/>
          </a:blip>
          <a:stretch>
            <a:fillRect/>
          </a:stretch>
        </p:blipFill>
        <p:spPr>
          <a:xfrm rot="16200000" flipH="1">
            <a:off x="2135263" y="379694"/>
            <a:ext cx="186500" cy="4120311"/>
          </a:xfrm>
          <a:prstGeom prst="rect">
            <a:avLst/>
          </a:prstGeom>
          <a:ln w="12700">
            <a:miter lim="400000"/>
          </a:ln>
        </p:spPr>
      </p:pic>
      <p:sp>
        <p:nvSpPr>
          <p:cNvPr id="50" name="Rectangle à coins arrondis 33">
            <a:extLst>
              <a:ext uri="{FF2B5EF4-FFF2-40B4-BE49-F238E27FC236}">
                <a16:creationId xmlns:a16="http://schemas.microsoft.com/office/drawing/2014/main" id="{FA2150D3-D530-45D4-36E7-2874DF314E65}"/>
              </a:ext>
            </a:extLst>
          </p:cNvPr>
          <p:cNvSpPr/>
          <p:nvPr/>
        </p:nvSpPr>
        <p:spPr>
          <a:xfrm>
            <a:off x="6952319" y="2050122"/>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FRAMEWORKS</a:t>
            </a:r>
          </a:p>
        </p:txBody>
      </p:sp>
      <p:pic>
        <p:nvPicPr>
          <p:cNvPr id="51" name="Picture1.png" descr="Picture1.png">
            <a:extLst>
              <a:ext uri="{FF2B5EF4-FFF2-40B4-BE49-F238E27FC236}">
                <a16:creationId xmlns:a16="http://schemas.microsoft.com/office/drawing/2014/main" id="{2813F20B-DD76-DDC2-271D-F4DBF8096A7D}"/>
              </a:ext>
            </a:extLst>
          </p:cNvPr>
          <p:cNvPicPr>
            <a:picLocks/>
          </p:cNvPicPr>
          <p:nvPr/>
        </p:nvPicPr>
        <p:blipFill>
          <a:blip r:embed="rId12">
            <a:alphaModFix amt="53200"/>
          </a:blip>
          <a:stretch>
            <a:fillRect/>
          </a:stretch>
        </p:blipFill>
        <p:spPr>
          <a:xfrm rot="16200000" flipH="1">
            <a:off x="8828901" y="-509856"/>
            <a:ext cx="178235" cy="5861094"/>
          </a:xfrm>
          <a:prstGeom prst="rect">
            <a:avLst/>
          </a:prstGeom>
          <a:ln w="12700">
            <a:miter lim="400000"/>
          </a:ln>
        </p:spPr>
      </p:pic>
      <p:sp>
        <p:nvSpPr>
          <p:cNvPr id="20" name="ZoneTexte 11">
            <a:extLst>
              <a:ext uri="{FF2B5EF4-FFF2-40B4-BE49-F238E27FC236}">
                <a16:creationId xmlns:a16="http://schemas.microsoft.com/office/drawing/2014/main" id="{C805DE1D-910C-73BE-814B-D209904730B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8288313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randombar(horizontal)">
                                      <p:cBhvr>
                                        <p:cTn id="16" dur="500"/>
                                        <p:tgtEl>
                                          <p:spTgt spid="45"/>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p:tgtEl>
                                          <p:spTgt spid="40"/>
                                        </p:tgtEl>
                                        <p:attrNameLst>
                                          <p:attrName>ppt_x</p:attrName>
                                        </p:attrNameLst>
                                      </p:cBhvr>
                                      <p:tavLst>
                                        <p:tav tm="0">
                                          <p:val>
                                            <p:strVal val="#ppt_x+#ppt_w*1.125000"/>
                                          </p:val>
                                        </p:tav>
                                        <p:tav tm="100000">
                                          <p:val>
                                            <p:strVal val="#ppt_x"/>
                                          </p:val>
                                        </p:tav>
                                      </p:tavLst>
                                    </p:anim>
                                    <p:animEffect transition="in" filter="wipe(left)">
                                      <p:cBhvr>
                                        <p:cTn id="26" dur="500"/>
                                        <p:tgtEl>
                                          <p:spTgt spid="40"/>
                                        </p:tgtEl>
                                      </p:cBhvr>
                                    </p:animEffect>
                                  </p:childTnLst>
                                </p:cTn>
                              </p:par>
                              <p:par>
                                <p:cTn id="27" presetID="14" presetClass="entr" presetSubtype="1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randombar(horizontal)">
                                      <p:cBhvr>
                                        <p:cTn id="29" dur="500"/>
                                        <p:tgtEl>
                                          <p:spTgt spid="41"/>
                                        </p:tgtEl>
                                      </p:cBhvr>
                                    </p:animEffect>
                                  </p:childTnLst>
                                </p:cTn>
                              </p:par>
                              <p:par>
                                <p:cTn id="30" presetID="14" presetClass="entr" presetSubtype="1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randombar(horizontal)">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32"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pSp>
        <p:nvGrpSpPr>
          <p:cNvPr id="57" name="Groupe 56">
            <a:extLst>
              <a:ext uri="{FF2B5EF4-FFF2-40B4-BE49-F238E27FC236}">
                <a16:creationId xmlns:a16="http://schemas.microsoft.com/office/drawing/2014/main" id="{97935DAA-1662-4FF8-BE0B-B9A7F6A1AE4B}"/>
              </a:ext>
            </a:extLst>
          </p:cNvPr>
          <p:cNvGrpSpPr/>
          <p:nvPr/>
        </p:nvGrpSpPr>
        <p:grpSpPr>
          <a:xfrm>
            <a:off x="11539145" y="6213784"/>
            <a:ext cx="613184" cy="576000"/>
            <a:chOff x="9988695" y="7584849"/>
            <a:chExt cx="613184" cy="576000"/>
          </a:xfrm>
        </p:grpSpPr>
        <p:sp>
          <p:nvSpPr>
            <p:cNvPr id="59"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8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22</a:t>
              </a:r>
              <a:endParaRPr lang="ko-KR" altLang="en-US" sz="1600" b="1" dirty="0">
                <a:solidFill>
                  <a:schemeClr val="bg1"/>
                </a:solidFill>
                <a:cs typeface="Arial" pitchFamily="34" charset="0"/>
              </a:endParaRPr>
            </a:p>
          </p:txBody>
        </p:sp>
      </p:grpSp>
      <p:pic>
        <p:nvPicPr>
          <p:cNvPr id="9" name="Image 8">
            <a:extLst>
              <a:ext uri="{FF2B5EF4-FFF2-40B4-BE49-F238E27FC236}">
                <a16:creationId xmlns:a16="http://schemas.microsoft.com/office/drawing/2014/main" id="{AFC5719C-C8F4-B57D-B258-08F2CF258A9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26226" y="4916237"/>
            <a:ext cx="1543779" cy="1543779"/>
          </a:xfrm>
          <a:prstGeom prst="rect">
            <a:avLst/>
          </a:prstGeom>
        </p:spPr>
      </p:pic>
      <p:pic>
        <p:nvPicPr>
          <p:cNvPr id="10" name="Image 9">
            <a:extLst>
              <a:ext uri="{FF2B5EF4-FFF2-40B4-BE49-F238E27FC236}">
                <a16:creationId xmlns:a16="http://schemas.microsoft.com/office/drawing/2014/main" id="{A43638C3-B82E-EC1C-7EAE-D9D964B4B55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7280" y="4338067"/>
            <a:ext cx="2100804" cy="1645207"/>
          </a:xfrm>
          <a:prstGeom prst="rect">
            <a:avLst/>
          </a:prstGeom>
        </p:spPr>
      </p:pic>
      <p:pic>
        <p:nvPicPr>
          <p:cNvPr id="12" name="Image 11">
            <a:extLst>
              <a:ext uri="{FF2B5EF4-FFF2-40B4-BE49-F238E27FC236}">
                <a16:creationId xmlns:a16="http://schemas.microsoft.com/office/drawing/2014/main" id="{1E4229C2-B97D-D33F-5011-955C83D9ED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5899" y="2456889"/>
            <a:ext cx="1796775" cy="1796775"/>
          </a:xfrm>
          <a:prstGeom prst="rect">
            <a:avLst/>
          </a:prstGeom>
        </p:spPr>
      </p:pic>
      <p:pic>
        <p:nvPicPr>
          <p:cNvPr id="14" name="Image 13">
            <a:extLst>
              <a:ext uri="{FF2B5EF4-FFF2-40B4-BE49-F238E27FC236}">
                <a16:creationId xmlns:a16="http://schemas.microsoft.com/office/drawing/2014/main" id="{A4DDA236-FE95-4CEA-2822-969C17A3E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7154" y="4934521"/>
            <a:ext cx="1543779" cy="1543779"/>
          </a:xfrm>
          <a:prstGeom prst="rect">
            <a:avLst/>
          </a:prstGeom>
        </p:spPr>
      </p:pic>
      <p:pic>
        <p:nvPicPr>
          <p:cNvPr id="3" name="Image 2">
            <a:extLst>
              <a:ext uri="{FF2B5EF4-FFF2-40B4-BE49-F238E27FC236}">
                <a16:creationId xmlns:a16="http://schemas.microsoft.com/office/drawing/2014/main" id="{BE952AF6-ACEF-7417-2088-B3DA7B6C9BB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0077618" y="4016607"/>
            <a:ext cx="1796775" cy="1413041"/>
          </a:xfrm>
          <a:prstGeom prst="rect">
            <a:avLst/>
          </a:prstGeom>
        </p:spPr>
      </p:pic>
      <p:pic>
        <p:nvPicPr>
          <p:cNvPr id="5" name="Image 4">
            <a:extLst>
              <a:ext uri="{FF2B5EF4-FFF2-40B4-BE49-F238E27FC236}">
                <a16:creationId xmlns:a16="http://schemas.microsoft.com/office/drawing/2014/main" id="{2F2CB33A-65F8-5A54-40E8-A67651CA2C5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159560" y="2658294"/>
            <a:ext cx="1645207" cy="1645207"/>
          </a:xfrm>
          <a:prstGeom prst="rect">
            <a:avLst/>
          </a:prstGeom>
        </p:spPr>
      </p:pic>
      <p:sp>
        <p:nvSpPr>
          <p:cNvPr id="7" name="ZoneTexte 6">
            <a:extLst>
              <a:ext uri="{FF2B5EF4-FFF2-40B4-BE49-F238E27FC236}">
                <a16:creationId xmlns:a16="http://schemas.microsoft.com/office/drawing/2014/main" id="{7FDF1A57-AE18-FDB6-7D09-4CCB3DA4D059}"/>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(2/2)</a:t>
            </a:r>
          </a:p>
        </p:txBody>
      </p:sp>
      <p:sp>
        <p:nvSpPr>
          <p:cNvPr id="8" name="Rectangle à coins arrondis 33">
            <a:extLst>
              <a:ext uri="{FF2B5EF4-FFF2-40B4-BE49-F238E27FC236}">
                <a16:creationId xmlns:a16="http://schemas.microsoft.com/office/drawing/2014/main" id="{6D84D781-DEA6-5705-B958-3D90B73E1B59}"/>
              </a:ext>
            </a:extLst>
          </p:cNvPr>
          <p:cNvSpPr/>
          <p:nvPr/>
        </p:nvSpPr>
        <p:spPr>
          <a:xfrm>
            <a:off x="128653" y="2065149"/>
            <a:ext cx="4958501" cy="174991"/>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PROTOCOLES /TECHNOLOGIES</a:t>
            </a:r>
          </a:p>
        </p:txBody>
      </p:sp>
      <p:pic>
        <p:nvPicPr>
          <p:cNvPr id="11" name="Picture1.png" descr="Picture1.png">
            <a:extLst>
              <a:ext uri="{FF2B5EF4-FFF2-40B4-BE49-F238E27FC236}">
                <a16:creationId xmlns:a16="http://schemas.microsoft.com/office/drawing/2014/main" id="{C0709EA3-1792-C3D8-CE78-7875671DF276}"/>
              </a:ext>
            </a:extLst>
          </p:cNvPr>
          <p:cNvPicPr>
            <a:picLocks/>
          </p:cNvPicPr>
          <p:nvPr/>
        </p:nvPicPr>
        <p:blipFill>
          <a:blip r:embed="rId9">
            <a:alphaModFix amt="53200"/>
          </a:blip>
          <a:stretch>
            <a:fillRect/>
          </a:stretch>
        </p:blipFill>
        <p:spPr>
          <a:xfrm rot="16200000" flipH="1">
            <a:off x="2532186" y="-17229"/>
            <a:ext cx="230845" cy="4958502"/>
          </a:xfrm>
          <a:prstGeom prst="rect">
            <a:avLst/>
          </a:prstGeom>
          <a:ln w="12700">
            <a:miter lim="400000"/>
          </a:ln>
        </p:spPr>
      </p:pic>
      <p:sp>
        <p:nvSpPr>
          <p:cNvPr id="13" name="Rectangle à coins arrondis 33">
            <a:extLst>
              <a:ext uri="{FF2B5EF4-FFF2-40B4-BE49-F238E27FC236}">
                <a16:creationId xmlns:a16="http://schemas.microsoft.com/office/drawing/2014/main" id="{F356E355-5DFC-28A8-F590-39E690ACCFAC}"/>
              </a:ext>
            </a:extLst>
          </p:cNvPr>
          <p:cNvSpPr/>
          <p:nvPr/>
        </p:nvSpPr>
        <p:spPr>
          <a:xfrm>
            <a:off x="7608468" y="1920581"/>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MODELISATIONS</a:t>
            </a:r>
          </a:p>
        </p:txBody>
      </p:sp>
      <p:pic>
        <p:nvPicPr>
          <p:cNvPr id="15" name="Picture1.png" descr="Picture1.png">
            <a:extLst>
              <a:ext uri="{FF2B5EF4-FFF2-40B4-BE49-F238E27FC236}">
                <a16:creationId xmlns:a16="http://schemas.microsoft.com/office/drawing/2014/main" id="{0D1D5EE9-63C4-E9E5-63B8-39047739240C}"/>
              </a:ext>
            </a:extLst>
          </p:cNvPr>
          <p:cNvPicPr>
            <a:picLocks/>
          </p:cNvPicPr>
          <p:nvPr/>
        </p:nvPicPr>
        <p:blipFill>
          <a:blip r:embed="rId9">
            <a:alphaModFix amt="53200"/>
          </a:blip>
          <a:stretch>
            <a:fillRect/>
          </a:stretch>
        </p:blipFill>
        <p:spPr>
          <a:xfrm rot="16200000" flipH="1">
            <a:off x="9615077" y="235126"/>
            <a:ext cx="186500" cy="4120311"/>
          </a:xfrm>
          <a:prstGeom prst="rect">
            <a:avLst/>
          </a:prstGeom>
          <a:ln w="12700">
            <a:miter lim="400000"/>
          </a:ln>
        </p:spPr>
      </p:pic>
      <p:sp>
        <p:nvSpPr>
          <p:cNvPr id="16" name="Rectangle à coins arrondis 33">
            <a:extLst>
              <a:ext uri="{FF2B5EF4-FFF2-40B4-BE49-F238E27FC236}">
                <a16:creationId xmlns:a16="http://schemas.microsoft.com/office/drawing/2014/main" id="{817951F8-B155-B71D-0106-8F04FCC5BA45}"/>
              </a:ext>
            </a:extLst>
          </p:cNvPr>
          <p:cNvSpPr/>
          <p:nvPr/>
        </p:nvSpPr>
        <p:spPr>
          <a:xfrm>
            <a:off x="4999709" y="4182497"/>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IDE</a:t>
            </a:r>
          </a:p>
        </p:txBody>
      </p:sp>
      <p:pic>
        <p:nvPicPr>
          <p:cNvPr id="17" name="Picture1.png" descr="Picture1.png">
            <a:extLst>
              <a:ext uri="{FF2B5EF4-FFF2-40B4-BE49-F238E27FC236}">
                <a16:creationId xmlns:a16="http://schemas.microsoft.com/office/drawing/2014/main" id="{7EBD1841-BF4A-0D62-0122-792B3C840A04}"/>
              </a:ext>
            </a:extLst>
          </p:cNvPr>
          <p:cNvPicPr>
            <a:picLocks/>
          </p:cNvPicPr>
          <p:nvPr/>
        </p:nvPicPr>
        <p:blipFill>
          <a:blip r:embed="rId9">
            <a:alphaModFix amt="53200"/>
          </a:blip>
          <a:stretch>
            <a:fillRect/>
          </a:stretch>
        </p:blipFill>
        <p:spPr>
          <a:xfrm rot="16200000" flipH="1">
            <a:off x="7212381" y="2497042"/>
            <a:ext cx="186500" cy="4120311"/>
          </a:xfrm>
          <a:prstGeom prst="rect">
            <a:avLst/>
          </a:prstGeom>
          <a:ln w="12700">
            <a:miter lim="400000"/>
          </a:ln>
        </p:spPr>
      </p:pic>
      <p:sp>
        <p:nvSpPr>
          <p:cNvPr id="18" name="ZoneTexte 17">
            <a:extLst>
              <a:ext uri="{FF2B5EF4-FFF2-40B4-BE49-F238E27FC236}">
                <a16:creationId xmlns:a16="http://schemas.microsoft.com/office/drawing/2014/main" id="{59BBF37D-45FD-E526-4DA2-91A94582580B}"/>
              </a:ext>
            </a:extLst>
          </p:cNvPr>
          <p:cNvSpPr txBox="1"/>
          <p:nvPr/>
        </p:nvSpPr>
        <p:spPr>
          <a:xfrm>
            <a:off x="202872" y="2746532"/>
            <a:ext cx="3163230" cy="1429622"/>
          </a:xfrm>
          <a:prstGeom prst="rect">
            <a:avLst/>
          </a:prstGeom>
          <a:noFill/>
        </p:spPr>
        <p:txBody>
          <a:bodyPr wrap="square" rtlCol="0" anchor="ctr">
            <a:spAutoFit/>
          </a:bodyPr>
          <a:lstStyle/>
          <a:p>
            <a:pPr algn="ctr">
              <a:lnSpc>
                <a:spcPct val="150000"/>
              </a:lnSpc>
            </a:pPr>
            <a:r>
              <a:rPr lang="fr-BF" sz="2000" b="1" dirty="0"/>
              <a:t>HTTP, API REST, API JSON RPC, WEB3, ETHERS.JS, ABI, SHA-256, </a:t>
            </a:r>
            <a:r>
              <a:rPr lang="fr-FR" sz="2000" b="1" dirty="0"/>
              <a:t>BOUNCYCASTLE</a:t>
            </a:r>
          </a:p>
        </p:txBody>
      </p:sp>
      <p:sp>
        <p:nvSpPr>
          <p:cNvPr id="19" name="Rogner un rectangle avec un coin du même côté 17">
            <a:extLst>
              <a:ext uri="{FF2B5EF4-FFF2-40B4-BE49-F238E27FC236}">
                <a16:creationId xmlns:a16="http://schemas.microsoft.com/office/drawing/2014/main" id="{577A137C-F7A7-9E86-8182-A0303F97289D}"/>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19">
            <a:extLst>
              <a:ext uri="{FF2B5EF4-FFF2-40B4-BE49-F238E27FC236}">
                <a16:creationId xmlns:a16="http://schemas.microsoft.com/office/drawing/2014/main" id="{2F35C45C-A7E7-900F-4533-BE63B911EE3C}"/>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1" name="Rogner un rectangle avec un coin du même côté 17">
            <a:extLst>
              <a:ext uri="{FF2B5EF4-FFF2-40B4-BE49-F238E27FC236}">
                <a16:creationId xmlns:a16="http://schemas.microsoft.com/office/drawing/2014/main" id="{49B4196D-F436-01F7-2F71-127422DCD463}"/>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Rogner un rectangle avec un coin du même côté 17">
            <a:extLst>
              <a:ext uri="{FF2B5EF4-FFF2-40B4-BE49-F238E27FC236}">
                <a16:creationId xmlns:a16="http://schemas.microsoft.com/office/drawing/2014/main" id="{97909275-677B-CE45-7FF7-D0F4FE1DAAE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3" name="Rogner un rectangle avec un coin du même côté 17">
            <a:extLst>
              <a:ext uri="{FF2B5EF4-FFF2-40B4-BE49-F238E27FC236}">
                <a16:creationId xmlns:a16="http://schemas.microsoft.com/office/drawing/2014/main" id="{71F8FA3B-EA4C-3980-E1F7-CD54CF143F2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BAAA323-35CD-582C-F882-0B11D7E6749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1A26A4-CF4F-A62B-6C10-1DFA932FC82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2" name="ZoneTexte 24">
            <a:extLst>
              <a:ext uri="{FF2B5EF4-FFF2-40B4-BE49-F238E27FC236}">
                <a16:creationId xmlns:a16="http://schemas.microsoft.com/office/drawing/2014/main" id="{44FB43C0-8851-F0FB-703D-28ECAE0FD38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43" name="ZoneTexte 14">
            <a:extLst>
              <a:ext uri="{FF2B5EF4-FFF2-40B4-BE49-F238E27FC236}">
                <a16:creationId xmlns:a16="http://schemas.microsoft.com/office/drawing/2014/main" id="{B596C682-55D5-59EC-2B04-05949EC0D993}"/>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52" name="ZoneTexte 51">
            <a:extLst>
              <a:ext uri="{FF2B5EF4-FFF2-40B4-BE49-F238E27FC236}">
                <a16:creationId xmlns:a16="http://schemas.microsoft.com/office/drawing/2014/main" id="{91BD6391-66E8-3066-3E67-5E4219FEE58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54" name="Rogner un rectangle avec un coin du même côté 17">
            <a:extLst>
              <a:ext uri="{FF2B5EF4-FFF2-40B4-BE49-F238E27FC236}">
                <a16:creationId xmlns:a16="http://schemas.microsoft.com/office/drawing/2014/main" id="{FDB1D146-A463-67CC-E444-66FC0C377DC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1">
            <a:extLst>
              <a:ext uri="{FF2B5EF4-FFF2-40B4-BE49-F238E27FC236}">
                <a16:creationId xmlns:a16="http://schemas.microsoft.com/office/drawing/2014/main" id="{3D3A42F7-886B-2C52-9EB1-99254B2C5F1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40675002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nodeType="withEffect">
                                  <p:stCondLst>
                                    <p:cond delay="25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23</a:t>
              </a:r>
              <a:endParaRPr lang="ko-KR" altLang="en-US" sz="1600" b="1" dirty="0">
                <a:solidFill>
                  <a:prstClr val="white"/>
                </a:solidFill>
                <a:cs typeface="Arial" pitchFamily="34" charset="0"/>
              </a:endParaRPr>
            </a:p>
          </p:txBody>
        </p:sp>
      </p:grpSp>
      <p:pic>
        <p:nvPicPr>
          <p:cNvPr id="9" name="Picture1.png" descr="Picture1.png">
            <a:extLst>
              <a:ext uri="{FF2B5EF4-FFF2-40B4-BE49-F238E27FC236}">
                <a16:creationId xmlns:a16="http://schemas.microsoft.com/office/drawing/2014/main" id="{A212CF27-9D8C-2960-3630-C5F22BE9BE3C}"/>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10" name="TextBox 52">
            <a:extLst>
              <a:ext uri="{FF2B5EF4-FFF2-40B4-BE49-F238E27FC236}">
                <a16:creationId xmlns:a16="http://schemas.microsoft.com/office/drawing/2014/main" id="{8EB9E14A-65C9-A659-0B44-DEF0DB9F2481}"/>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DÉMONSTRATION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11" name="Rogner un rectangle avec un coin du même côté 17">
            <a:extLst>
              <a:ext uri="{FF2B5EF4-FFF2-40B4-BE49-F238E27FC236}">
                <a16:creationId xmlns:a16="http://schemas.microsoft.com/office/drawing/2014/main" id="{3FF2750B-9926-F44B-14CC-76508AA10B8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97D3D5FD-74BF-A004-6C81-0B21DFB225D5}"/>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5BE62B59-002A-7BE6-54D3-11986A7035F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BB0CA25C-3B9F-0C88-68FB-D5BED448E7F8}"/>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5" name="Rogner un rectangle avec un coin du même côté 17">
            <a:extLst>
              <a:ext uri="{FF2B5EF4-FFF2-40B4-BE49-F238E27FC236}">
                <a16:creationId xmlns:a16="http://schemas.microsoft.com/office/drawing/2014/main" id="{63DDD23E-AF36-89CF-FA15-07A6E58ACA7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Rogner un rectangle avec un coin du même côté 17">
            <a:extLst>
              <a:ext uri="{FF2B5EF4-FFF2-40B4-BE49-F238E27FC236}">
                <a16:creationId xmlns:a16="http://schemas.microsoft.com/office/drawing/2014/main" id="{4A83B4A3-1787-6066-C804-696ADA91C8E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ZoneTexte 22">
            <a:extLst>
              <a:ext uri="{FF2B5EF4-FFF2-40B4-BE49-F238E27FC236}">
                <a16:creationId xmlns:a16="http://schemas.microsoft.com/office/drawing/2014/main" id="{40D39848-5998-2DB2-5676-EEA9F317BFA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8" name="ZoneTexte 24">
            <a:extLst>
              <a:ext uri="{FF2B5EF4-FFF2-40B4-BE49-F238E27FC236}">
                <a16:creationId xmlns:a16="http://schemas.microsoft.com/office/drawing/2014/main" id="{1E9ACD08-3E6A-A5FF-DE8E-3FBD02A2F909}"/>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FE9A9301-D336-0343-4320-7ABD177591E4}"/>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8" name="ZoneTexte 37">
            <a:extLst>
              <a:ext uri="{FF2B5EF4-FFF2-40B4-BE49-F238E27FC236}">
                <a16:creationId xmlns:a16="http://schemas.microsoft.com/office/drawing/2014/main" id="{403DC083-45DF-D281-CA9A-E0ED9199600D}"/>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1FB742F2-9D80-C166-E9BA-488BD1C4A6C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5E2EB66A-670B-80CD-AFE5-0F213F93F131}"/>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112693830"/>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123" name="Group 3">
            <a:extLst>
              <a:ext uri="{FF2B5EF4-FFF2-40B4-BE49-F238E27FC236}">
                <a16:creationId xmlns:a16="http://schemas.microsoft.com/office/drawing/2014/main" id="{DF53E99B-EB5C-4F39-8627-7A4B90BF9E2D}"/>
              </a:ext>
            </a:extLst>
          </p:cNvPr>
          <p:cNvGrpSpPr/>
          <p:nvPr/>
        </p:nvGrpSpPr>
        <p:grpSpPr>
          <a:xfrm>
            <a:off x="2644833" y="1562793"/>
            <a:ext cx="7232071" cy="4189613"/>
            <a:chOff x="-548507" y="477868"/>
            <a:chExt cx="11570449" cy="6357177"/>
          </a:xfrm>
        </p:grpSpPr>
        <p:sp>
          <p:nvSpPr>
            <p:cNvPr id="124" name="Freeform: Shape 17">
              <a:extLst>
                <a:ext uri="{FF2B5EF4-FFF2-40B4-BE49-F238E27FC236}">
                  <a16:creationId xmlns:a16="http://schemas.microsoft.com/office/drawing/2014/main" id="{F28852A3-5375-4EEC-9E29-9643FCF604C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5" name="Freeform: Shape 18">
              <a:extLst>
                <a:ext uri="{FF2B5EF4-FFF2-40B4-BE49-F238E27FC236}">
                  <a16:creationId xmlns:a16="http://schemas.microsoft.com/office/drawing/2014/main" id="{D3540B61-E964-4FA6-BFF0-6DF55C8371B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6" name="Freeform: Shape 19">
              <a:extLst>
                <a:ext uri="{FF2B5EF4-FFF2-40B4-BE49-F238E27FC236}">
                  <a16:creationId xmlns:a16="http://schemas.microsoft.com/office/drawing/2014/main" id="{416BC11E-15E6-464C-8CB1-E9722CE8BA9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7" name="Freeform: Shape 20">
              <a:extLst>
                <a:ext uri="{FF2B5EF4-FFF2-40B4-BE49-F238E27FC236}">
                  <a16:creationId xmlns:a16="http://schemas.microsoft.com/office/drawing/2014/main" id="{99EAE0E3-2EAF-4822-ABEE-AA098984395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8" name="Freeform: Shape 21">
              <a:extLst>
                <a:ext uri="{FF2B5EF4-FFF2-40B4-BE49-F238E27FC236}">
                  <a16:creationId xmlns:a16="http://schemas.microsoft.com/office/drawing/2014/main" id="{335ED4B6-79BA-495C-952A-F325611AAE6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9" name="Group 22">
              <a:extLst>
                <a:ext uri="{FF2B5EF4-FFF2-40B4-BE49-F238E27FC236}">
                  <a16:creationId xmlns:a16="http://schemas.microsoft.com/office/drawing/2014/main" id="{04305980-5073-489D-88E6-3C4206CB97C8}"/>
                </a:ext>
              </a:extLst>
            </p:cNvPr>
            <p:cNvGrpSpPr/>
            <p:nvPr/>
          </p:nvGrpSpPr>
          <p:grpSpPr>
            <a:xfrm>
              <a:off x="1606" y="6382978"/>
              <a:ext cx="413937" cy="115242"/>
              <a:chOff x="5955" y="6353672"/>
              <a:chExt cx="413937" cy="115242"/>
            </a:xfrm>
          </p:grpSpPr>
          <p:sp>
            <p:nvSpPr>
              <p:cNvPr id="134" name="Rectangle: Rounded Corners 27">
                <a:extLst>
                  <a:ext uri="{FF2B5EF4-FFF2-40B4-BE49-F238E27FC236}">
                    <a16:creationId xmlns:a16="http://schemas.microsoft.com/office/drawing/2014/main" id="{05FE3BAB-67AA-4A93-A378-A96C2DE64C9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28">
                <a:extLst>
                  <a:ext uri="{FF2B5EF4-FFF2-40B4-BE49-F238E27FC236}">
                    <a16:creationId xmlns:a16="http://schemas.microsoft.com/office/drawing/2014/main" id="{BEB7959B-03BC-409F-8210-282B6E88A9F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23">
              <a:extLst>
                <a:ext uri="{FF2B5EF4-FFF2-40B4-BE49-F238E27FC236}">
                  <a16:creationId xmlns:a16="http://schemas.microsoft.com/office/drawing/2014/main" id="{8674A0E0-9FEF-4973-9334-6EF05A29FAEC}"/>
                </a:ext>
              </a:extLst>
            </p:cNvPr>
            <p:cNvGrpSpPr/>
            <p:nvPr/>
          </p:nvGrpSpPr>
          <p:grpSpPr>
            <a:xfrm>
              <a:off x="9855291" y="6381600"/>
              <a:ext cx="885989" cy="115242"/>
              <a:chOff x="5955" y="6353672"/>
              <a:chExt cx="413937" cy="115242"/>
            </a:xfrm>
          </p:grpSpPr>
          <p:sp>
            <p:nvSpPr>
              <p:cNvPr id="132" name="Rectangle: Rounded Corners 25">
                <a:extLst>
                  <a:ext uri="{FF2B5EF4-FFF2-40B4-BE49-F238E27FC236}">
                    <a16:creationId xmlns:a16="http://schemas.microsoft.com/office/drawing/2014/main" id="{2D8E9D11-0FAD-4785-BD88-41C264547F0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26">
                <a:extLst>
                  <a:ext uri="{FF2B5EF4-FFF2-40B4-BE49-F238E27FC236}">
                    <a16:creationId xmlns:a16="http://schemas.microsoft.com/office/drawing/2014/main" id="{15499783-0771-4627-A237-65C6F3F96B8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1" name="Freeform: Shape 24">
              <a:extLst>
                <a:ext uri="{FF2B5EF4-FFF2-40B4-BE49-F238E27FC236}">
                  <a16:creationId xmlns:a16="http://schemas.microsoft.com/office/drawing/2014/main" id="{570999E2-58FA-43E3-BCE2-4FACB83866A6}"/>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80" name="ZoneTexte 79">
            <a:extLst>
              <a:ext uri="{FF2B5EF4-FFF2-40B4-BE49-F238E27FC236}">
                <a16:creationId xmlns:a16="http://schemas.microsoft.com/office/drawing/2014/main" id="{311BAB02-E073-4C0C-8C73-21826E3279ED}"/>
              </a:ext>
            </a:extLst>
          </p:cNvPr>
          <p:cNvSpPr txBox="1"/>
          <p:nvPr/>
        </p:nvSpPr>
        <p:spPr>
          <a:xfrm>
            <a:off x="4741651" y="3109362"/>
            <a:ext cx="3922993" cy="872098"/>
          </a:xfrm>
          <a:prstGeom prst="rect">
            <a:avLst/>
          </a:prstGeom>
          <a:noFill/>
        </p:spPr>
        <p:txBody>
          <a:bodyPr wrap="square" rtlCol="0">
            <a:spAutoFit/>
          </a:bodyPr>
          <a:lstStyle/>
          <a:p>
            <a:r>
              <a:rPr lang="fr-FR" sz="1867" dirty="0">
                <a:solidFill>
                  <a:srgbClr val="002060"/>
                </a:solidFill>
                <a:latin typeface="Rockwell" panose="02060603020205020403" pitchFamily="18" charset="0"/>
                <a:ea typeface="Karla"/>
                <a:cs typeface="Karla"/>
                <a:sym typeface="Karla"/>
                <a:hlinkClick r:id="rId3"/>
              </a:rPr>
              <a:t>http://localhost:4200</a:t>
            </a:r>
            <a:endParaRPr lang="fr-FR" sz="1867" dirty="0">
              <a:solidFill>
                <a:srgbClr val="002060"/>
              </a:solidFill>
              <a:latin typeface="Rockwell" panose="02060603020205020403" pitchFamily="18" charset="0"/>
              <a:ea typeface="Karla"/>
              <a:cs typeface="Karla"/>
              <a:sym typeface="Karla"/>
            </a:endParaRPr>
          </a:p>
          <a:p>
            <a:endParaRPr lang="fr-FR" sz="3200" dirty="0"/>
          </a:p>
        </p:txBody>
      </p:sp>
      <p:grpSp>
        <p:nvGrpSpPr>
          <p:cNvPr id="32" name="Groupe 31">
            <a:extLst>
              <a:ext uri="{FF2B5EF4-FFF2-40B4-BE49-F238E27FC236}">
                <a16:creationId xmlns:a16="http://schemas.microsoft.com/office/drawing/2014/main" id="{97935DAA-1662-4FF8-BE0B-B9A7F6A1AE4B}"/>
              </a:ext>
            </a:extLst>
          </p:cNvPr>
          <p:cNvGrpSpPr/>
          <p:nvPr/>
        </p:nvGrpSpPr>
        <p:grpSpPr>
          <a:xfrm>
            <a:off x="11571936" y="6240529"/>
            <a:ext cx="613184" cy="576000"/>
            <a:chOff x="9988695" y="7584849"/>
            <a:chExt cx="613184" cy="576000"/>
          </a:xfrm>
        </p:grpSpPr>
        <p:sp>
          <p:nvSpPr>
            <p:cNvPr id="3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3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24</a:t>
              </a:r>
              <a:endParaRPr lang="ko-KR" altLang="en-US" sz="1600" b="1" dirty="0">
                <a:solidFill>
                  <a:schemeClr val="bg1"/>
                </a:solidFill>
                <a:cs typeface="Arial" pitchFamily="34" charset="0"/>
              </a:endParaRPr>
            </a:p>
          </p:txBody>
        </p:sp>
      </p:grpSp>
      <p:sp>
        <p:nvSpPr>
          <p:cNvPr id="23" name="Rogner un rectangle avec un coin du même côté 17">
            <a:extLst>
              <a:ext uri="{FF2B5EF4-FFF2-40B4-BE49-F238E27FC236}">
                <a16:creationId xmlns:a16="http://schemas.microsoft.com/office/drawing/2014/main" id="{841443B5-BA5E-7EBB-D145-67D7261535E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ZoneTexte 19">
            <a:extLst>
              <a:ext uri="{FF2B5EF4-FFF2-40B4-BE49-F238E27FC236}">
                <a16:creationId xmlns:a16="http://schemas.microsoft.com/office/drawing/2014/main" id="{C0EF9279-B488-E184-385F-AF8161F4CDB4}"/>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5" name="Rogner un rectangle avec un coin du même côté 17">
            <a:extLst>
              <a:ext uri="{FF2B5EF4-FFF2-40B4-BE49-F238E27FC236}">
                <a16:creationId xmlns:a16="http://schemas.microsoft.com/office/drawing/2014/main" id="{7B085638-C86B-7B4B-71E8-2D23F06C80F5}"/>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03C67D38-F94A-FA8E-7B4B-535D08026993}"/>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8992B97-E38B-EFD3-1208-FF72CBE7190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ZoneTexte 24">
            <a:extLst>
              <a:ext uri="{FF2B5EF4-FFF2-40B4-BE49-F238E27FC236}">
                <a16:creationId xmlns:a16="http://schemas.microsoft.com/office/drawing/2014/main" id="{BCCAF1DD-40AD-0EE9-E563-5B23C4201733}"/>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6B54B9C5-8FE5-DB8A-4A69-F918CC14604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1" name="ZoneTexte 30">
            <a:extLst>
              <a:ext uri="{FF2B5EF4-FFF2-40B4-BE49-F238E27FC236}">
                <a16:creationId xmlns:a16="http://schemas.microsoft.com/office/drawing/2014/main" id="{0A97AD9B-6C03-CE4E-FBE3-9884BD21209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9552E2A6-86AC-892F-5429-871B41E01152}"/>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7" name="Rogner un rectangle avec un coin du même côté 17">
            <a:extLst>
              <a:ext uri="{FF2B5EF4-FFF2-40B4-BE49-F238E27FC236}">
                <a16:creationId xmlns:a16="http://schemas.microsoft.com/office/drawing/2014/main" id="{8DB2BAD1-6016-E31E-3D45-E054FEACDCE8}"/>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8" name="ZoneTexte 22">
            <a:extLst>
              <a:ext uri="{FF2B5EF4-FFF2-40B4-BE49-F238E27FC236}">
                <a16:creationId xmlns:a16="http://schemas.microsoft.com/office/drawing/2014/main" id="{62D67E45-EB8E-F7C7-D132-407627B2E72A}"/>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 name="ZoneTexte 11">
            <a:extLst>
              <a:ext uri="{FF2B5EF4-FFF2-40B4-BE49-F238E27FC236}">
                <a16:creationId xmlns:a16="http://schemas.microsoft.com/office/drawing/2014/main" id="{07E5CCC7-5AF4-01B0-6D2D-29E119671BCE}"/>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843079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repeatCount="indefinite" fill="hold" nodeType="withEffect">
                                  <p:stCondLst>
                                    <p:cond delay="0"/>
                                  </p:stCondLst>
                                  <p:iterate type="lt">
                                    <p:tmPct val="10000"/>
                                  </p:iterate>
                                  <p:childTnLst>
                                    <p:animScale>
                                      <p:cBhvr>
                                        <p:cTn id="6" dur="250" autoRev="1" fill="hold">
                                          <p:stCondLst>
                                            <p:cond delay="0"/>
                                          </p:stCondLst>
                                        </p:cTn>
                                        <p:tgtEl>
                                          <p:spTgt spid="80">
                                            <p:txEl>
                                              <p:pRg st="0" end="0"/>
                                            </p:txEl>
                                          </p:spTgt>
                                        </p:tgtEl>
                                      </p:cBhvr>
                                      <p:to x="80000" y="100000"/>
                                    </p:animScale>
                                    <p:anim by="(#ppt_w*0.10)" calcmode="lin" valueType="num">
                                      <p:cBhvr>
                                        <p:cTn id="7" dur="250" autoRev="1" fill="hold">
                                          <p:stCondLst>
                                            <p:cond delay="0"/>
                                          </p:stCondLst>
                                        </p:cTn>
                                        <p:tgtEl>
                                          <p:spTgt spid="80">
                                            <p:txEl>
                                              <p:pRg st="0" end="0"/>
                                            </p:txEl>
                                          </p:spTgt>
                                        </p:tgtEl>
                                        <p:attrNameLst>
                                          <p:attrName>ppt_x</p:attrName>
                                        </p:attrNameLst>
                                      </p:cBhvr>
                                    </p:anim>
                                    <p:anim by="(-#ppt_w*0.10)" calcmode="lin" valueType="num">
                                      <p:cBhvr>
                                        <p:cTn id="8" dur="250" autoRev="1" fill="hold">
                                          <p:stCondLst>
                                            <p:cond delay="0"/>
                                          </p:stCondLst>
                                        </p:cTn>
                                        <p:tgtEl>
                                          <p:spTgt spid="80">
                                            <p:txEl>
                                              <p:pRg st="0" end="0"/>
                                            </p:txEl>
                                          </p:spTgt>
                                        </p:tgtEl>
                                        <p:attrNameLst>
                                          <p:attrName>ppt_y</p:attrName>
                                        </p:attrNameLst>
                                      </p:cBhvr>
                                    </p:anim>
                                    <p:animRot by="-480000">
                                      <p:cBhvr>
                                        <p:cTn id="9" dur="250" autoRev="1" fill="hold">
                                          <p:stCondLst>
                                            <p:cond delay="0"/>
                                          </p:stCondLst>
                                        </p:cTn>
                                        <p:tgtEl>
                                          <p:spTgt spid="8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25</a:t>
              </a:r>
              <a:endParaRPr lang="ko-KR" altLang="en-US" sz="1600" b="1" dirty="0">
                <a:solidFill>
                  <a:prstClr val="white"/>
                </a:solidFill>
                <a:cs typeface="Arial" pitchFamily="34" charset="0"/>
              </a:endParaRPr>
            </a:p>
          </p:txBody>
        </p:sp>
      </p:grpSp>
      <p:pic>
        <p:nvPicPr>
          <p:cNvPr id="19" name="Picture1.png" descr="Picture1.png">
            <a:extLst>
              <a:ext uri="{FF2B5EF4-FFF2-40B4-BE49-F238E27FC236}">
                <a16:creationId xmlns:a16="http://schemas.microsoft.com/office/drawing/2014/main" id="{445F0DAC-D1A4-8B89-5A62-C638CD2D7BB9}"/>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20" name="TextBox 52">
            <a:extLst>
              <a:ext uri="{FF2B5EF4-FFF2-40B4-BE49-F238E27FC236}">
                <a16:creationId xmlns:a16="http://schemas.microsoft.com/office/drawing/2014/main" id="{D21E541A-B87B-2605-E675-BC5A057E10BF}"/>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CONCLUSION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21" name="Rogner un rectangle avec un coin du même côté 17">
            <a:extLst>
              <a:ext uri="{FF2B5EF4-FFF2-40B4-BE49-F238E27FC236}">
                <a16:creationId xmlns:a16="http://schemas.microsoft.com/office/drawing/2014/main" id="{D0D0C479-8661-AB8E-4A4A-33E228237D37}"/>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ZoneTexte 19">
            <a:extLst>
              <a:ext uri="{FF2B5EF4-FFF2-40B4-BE49-F238E27FC236}">
                <a16:creationId xmlns:a16="http://schemas.microsoft.com/office/drawing/2014/main" id="{79897733-AED7-929E-C718-761637E5853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3" name="Rogner un rectangle avec un coin du même côté 17">
            <a:extLst>
              <a:ext uri="{FF2B5EF4-FFF2-40B4-BE49-F238E27FC236}">
                <a16:creationId xmlns:a16="http://schemas.microsoft.com/office/drawing/2014/main" id="{8DAA0A5B-6023-BA70-5A79-9BB3AA77F06D}"/>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69F80F7-0E30-B1D7-AABC-2ED123843161}"/>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72D18A2B-BB3A-8EF7-2B1E-422362664F2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A365900-165D-CE40-A768-05DEAD8B244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352C6046-A60F-A4B7-3248-4DCC6E47B24C}"/>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1" name="ZoneTexte 24">
            <a:extLst>
              <a:ext uri="{FF2B5EF4-FFF2-40B4-BE49-F238E27FC236}">
                <a16:creationId xmlns:a16="http://schemas.microsoft.com/office/drawing/2014/main" id="{FDE874AD-25BB-8B1A-0EA5-8C424B46832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07495DEF-B707-E3B4-2C5A-9A8B81D19FC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8" name="ZoneTexte 37">
            <a:extLst>
              <a:ext uri="{FF2B5EF4-FFF2-40B4-BE49-F238E27FC236}">
                <a16:creationId xmlns:a16="http://schemas.microsoft.com/office/drawing/2014/main" id="{D36685E5-EF48-40D5-6347-B5427AB55FE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E8CDAA81-613C-A374-B903-66E4881702F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1">
            <a:extLst>
              <a:ext uri="{FF2B5EF4-FFF2-40B4-BE49-F238E27FC236}">
                <a16:creationId xmlns:a16="http://schemas.microsoft.com/office/drawing/2014/main" id="{2B051519-5D36-3B82-4A9C-4A619106E31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16809741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571873" y="6240060"/>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26</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E3A4E9A1-9DEB-B9D9-D7CC-DE71BEC7CCCD}"/>
              </a:ext>
            </a:extLst>
          </p:cNvPr>
          <p:cNvSpPr txBox="1"/>
          <p:nvPr/>
        </p:nvSpPr>
        <p:spPr>
          <a:xfrm>
            <a:off x="729115" y="2742269"/>
            <a:ext cx="11358378" cy="3903504"/>
          </a:xfrm>
          <a:prstGeom prst="rect">
            <a:avLst/>
          </a:prstGeom>
          <a:noFill/>
        </p:spPr>
        <p:txBody>
          <a:bodyPr wrap="square">
            <a:spAutoFit/>
          </a:bodyPr>
          <a:lstStyle/>
          <a:p>
            <a:pPr algn="just">
              <a:lnSpc>
                <a:spcPct val="150000"/>
              </a:lnSpc>
            </a:pPr>
            <a:r>
              <a:rPr lang="fr-FR" sz="2800" b="1" dirty="0">
                <a:solidFill>
                  <a:schemeClr val="tx2"/>
                </a:solidFill>
              </a:rPr>
              <a:t>L'intégration d’Ethereum dans notre DApp ADOBLOCK constitue une solution viable et fiable pour garantir plus de sécurité et d’intégrité des documents administratifs, notamment les communiqués officiels. Ce qui permet de diminuer considérablement les cas de falsifications/fraudes documentaires et de renforcer la confiance entre l’Administration et ses usagers/clients.</a:t>
            </a:r>
          </a:p>
        </p:txBody>
      </p:sp>
      <p:sp>
        <p:nvSpPr>
          <p:cNvPr id="42" name="ZoneTexte 41">
            <a:extLst>
              <a:ext uri="{FF2B5EF4-FFF2-40B4-BE49-F238E27FC236}">
                <a16:creationId xmlns:a16="http://schemas.microsoft.com/office/drawing/2014/main" id="{5F1AF1FB-D21C-8199-0E23-B9C555DD8498}"/>
              </a:ext>
            </a:extLst>
          </p:cNvPr>
          <p:cNvSpPr txBox="1"/>
          <p:nvPr/>
        </p:nvSpPr>
        <p:spPr>
          <a:xfrm>
            <a:off x="734096" y="625521"/>
            <a:ext cx="11358378" cy="1964512"/>
          </a:xfrm>
          <a:prstGeom prst="rect">
            <a:avLst/>
          </a:prstGeom>
          <a:noFill/>
        </p:spPr>
        <p:txBody>
          <a:bodyPr wrap="square">
            <a:spAutoFit/>
          </a:bodyPr>
          <a:lstStyle/>
          <a:p>
            <a:pPr algn="just" latinLnBrk="1">
              <a:lnSpc>
                <a:spcPct val="150000"/>
              </a:lnSpc>
              <a:defRPr/>
            </a:pPr>
            <a:r>
              <a:rPr lang="fr-FR" altLang="ko-KR" sz="2800" b="1" dirty="0">
                <a:solidFill>
                  <a:schemeClr val="tx2"/>
                </a:solidFill>
              </a:rPr>
              <a:t>Un travail vraiment passionnant d’explorer l’utilisation de la technologie Blockchain </a:t>
            </a:r>
            <a:r>
              <a:rPr lang="fr-FR" sz="2800" b="1" dirty="0">
                <a:solidFill>
                  <a:schemeClr val="tx2"/>
                </a:solidFill>
              </a:rPr>
              <a:t>pour améliorer les services publics gouvernementaux</a:t>
            </a:r>
            <a:r>
              <a:rPr lang="fr-FR" altLang="ko-KR" sz="2800" b="1" dirty="0">
                <a:solidFill>
                  <a:schemeClr val="tx2"/>
                </a:solidFill>
              </a:rPr>
              <a:t>, surtout dans les processus d’authentification de documents.</a:t>
            </a:r>
          </a:p>
        </p:txBody>
      </p:sp>
      <p:sp>
        <p:nvSpPr>
          <p:cNvPr id="20" name="Rogner un rectangle avec un coin du même côté 17">
            <a:extLst>
              <a:ext uri="{FF2B5EF4-FFF2-40B4-BE49-F238E27FC236}">
                <a16:creationId xmlns:a16="http://schemas.microsoft.com/office/drawing/2014/main" id="{C8A70A5E-2513-87F3-7EC6-5F7EF5CE30D3}"/>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45A41ECD-6BAC-DB93-3B93-D5E8190BAEDB}"/>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BFA191C2-D7D7-6C99-888F-7E4295513F37}"/>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4CFDF513-FAB4-E87C-6414-1FD68A9116E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4A88D8BF-107E-3A31-B200-EF058CB66C3D}"/>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44FD07D3-F8B3-3A1A-66D5-21DF51DE6EF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570E87D5-5C0B-3840-77FD-41744BE91C9F}"/>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441E31D7-CAB1-55F1-0A8B-B7EBE968C3D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684B1FD3-3266-5F34-6E5C-60C9E3E1690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9" name="ZoneTexte 38">
            <a:extLst>
              <a:ext uri="{FF2B5EF4-FFF2-40B4-BE49-F238E27FC236}">
                <a16:creationId xmlns:a16="http://schemas.microsoft.com/office/drawing/2014/main" id="{20A009C8-E028-2FB0-740E-2DE92989CCC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FA952C83-76AB-0265-6264-24BDBBCE592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43" name="Shadow" descr="Shadow">
            <a:extLst>
              <a:ext uri="{FF2B5EF4-FFF2-40B4-BE49-F238E27FC236}">
                <a16:creationId xmlns:a16="http://schemas.microsoft.com/office/drawing/2014/main" id="{39C087F3-D6FB-D242-6A19-5B2AC7E6FA91}"/>
              </a:ext>
            </a:extLst>
          </p:cNvPr>
          <p:cNvPicPr>
            <a:picLocks noChangeAspect="1"/>
          </p:cNvPicPr>
          <p:nvPr/>
        </p:nvPicPr>
        <p:blipFill>
          <a:blip r:embed="rId3">
            <a:alphaModFix amt="59069"/>
          </a:blip>
          <a:stretch>
            <a:fillRect/>
          </a:stretch>
        </p:blipFill>
        <p:spPr>
          <a:xfrm>
            <a:off x="65319" y="3194572"/>
            <a:ext cx="341118" cy="3334266"/>
          </a:xfrm>
          <a:prstGeom prst="rect">
            <a:avLst/>
          </a:prstGeom>
          <a:ln w="12700">
            <a:miter lim="400000"/>
          </a:ln>
        </p:spPr>
      </p:pic>
      <p:pic>
        <p:nvPicPr>
          <p:cNvPr id="44" name="Shadow" descr="Shadow">
            <a:extLst>
              <a:ext uri="{FF2B5EF4-FFF2-40B4-BE49-F238E27FC236}">
                <a16:creationId xmlns:a16="http://schemas.microsoft.com/office/drawing/2014/main" id="{C985B29F-D837-C0DC-2C6B-B929145264E4}"/>
              </a:ext>
            </a:extLst>
          </p:cNvPr>
          <p:cNvPicPr>
            <a:picLocks noChangeAspect="1"/>
          </p:cNvPicPr>
          <p:nvPr/>
        </p:nvPicPr>
        <p:blipFill>
          <a:blip r:embed="rId3">
            <a:alphaModFix amt="59069"/>
          </a:blip>
          <a:stretch>
            <a:fillRect/>
          </a:stretch>
        </p:blipFill>
        <p:spPr>
          <a:xfrm>
            <a:off x="63171" y="642408"/>
            <a:ext cx="341118" cy="1964512"/>
          </a:xfrm>
          <a:prstGeom prst="rect">
            <a:avLst/>
          </a:prstGeom>
          <a:ln w="12700">
            <a:miter lim="400000"/>
          </a:ln>
        </p:spPr>
      </p:pic>
      <p:sp>
        <p:nvSpPr>
          <p:cNvPr id="2" name="ZoneTexte 11">
            <a:extLst>
              <a:ext uri="{FF2B5EF4-FFF2-40B4-BE49-F238E27FC236}">
                <a16:creationId xmlns:a16="http://schemas.microsoft.com/office/drawing/2014/main" id="{9D2F3B07-64E9-741F-1F9E-C82D52294F45}"/>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0757783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par>
                          <p:cTn id="15" fill="hold">
                            <p:stCondLst>
                              <p:cond delay="1250"/>
                            </p:stCondLst>
                            <p:childTnLst>
                              <p:par>
                                <p:cTn id="16" presetID="23" presetClass="entr" presetSubtype="16" fill="hold" grpId="0" nodeType="afterEffect">
                                  <p:stCondLst>
                                    <p:cond delay="0"/>
                                  </p:stCondLst>
                                  <p:iterate>
                                    <p:tmAbs val="0"/>
                                  </p:iterate>
                                  <p:childTnLst>
                                    <p:set>
                                      <p:cBhvr>
                                        <p:cTn id="17" fill="hold"/>
                                        <p:tgtEl>
                                          <p:spTgt spid="44"/>
                                        </p:tgtEl>
                                        <p:attrNameLst>
                                          <p:attrName>style.visibility</p:attrName>
                                        </p:attrNameLst>
                                      </p:cBhvr>
                                      <p:to>
                                        <p:strVal val="visible"/>
                                      </p:to>
                                    </p:set>
                                    <p:anim calcmode="lin" valueType="num">
                                      <p:cBhvr>
                                        <p:cTn id="18" dur="500" fill="hold"/>
                                        <p:tgtEl>
                                          <p:spTgt spid="44"/>
                                        </p:tgtEl>
                                        <p:attrNameLst>
                                          <p:attrName>ppt_w</p:attrName>
                                        </p:attrNameLst>
                                      </p:cBhvr>
                                      <p:tavLst>
                                        <p:tav tm="0">
                                          <p:val>
                                            <p:fltVal val="0"/>
                                          </p:val>
                                        </p:tav>
                                        <p:tav tm="100000">
                                          <p:val>
                                            <p:strVal val="#ppt_w"/>
                                          </p:val>
                                        </p:tav>
                                      </p:tavLst>
                                    </p:anim>
                                    <p:anim calcmode="lin" valueType="num">
                                      <p:cBhvr>
                                        <p:cTn id="19" dur="500" fill="hold"/>
                                        <p:tgtEl>
                                          <p:spTgt spid="44"/>
                                        </p:tgtEl>
                                        <p:attrNameLst>
                                          <p:attrName>ppt_h</p:attrName>
                                        </p:attrNameLst>
                                      </p:cBhvr>
                                      <p:tavLst>
                                        <p:tav tm="0">
                                          <p:val>
                                            <p:fltVal val="0"/>
                                          </p:val>
                                        </p:tav>
                                        <p:tav tm="100000">
                                          <p:val>
                                            <p:strVal val="#ppt_h"/>
                                          </p:val>
                                        </p:tav>
                                      </p:tavLst>
                                    </p:anim>
                                  </p:childTnLst>
                                </p:cTn>
                              </p:par>
                            </p:childTnLst>
                          </p:cTn>
                        </p:par>
                        <p:par>
                          <p:cTn id="20" fill="hold">
                            <p:stCondLst>
                              <p:cond delay="1750"/>
                            </p:stCondLst>
                            <p:childTnLst>
                              <p:par>
                                <p:cTn id="21" presetID="23" presetClass="entr" presetSubtype="16" fill="hold" grpId="0" nodeType="afterEffect">
                                  <p:stCondLst>
                                    <p:cond delay="0"/>
                                  </p:stCondLst>
                                  <p:iterate>
                                    <p:tmAbs val="0"/>
                                  </p:iterate>
                                  <p:childTnLst>
                                    <p:set>
                                      <p:cBhvr>
                                        <p:cTn id="22" fill="hold"/>
                                        <p:tgtEl>
                                          <p:spTgt spid="43"/>
                                        </p:tgtEl>
                                        <p:attrNameLst>
                                          <p:attrName>style.visibility</p:attrName>
                                        </p:attrNameLst>
                                      </p:cBhvr>
                                      <p:to>
                                        <p:strVal val="visible"/>
                                      </p:to>
                                    </p:set>
                                    <p:anim calcmode="lin" valueType="num">
                                      <p:cBhvr>
                                        <p:cTn id="23" dur="500" fill="hold"/>
                                        <p:tgtEl>
                                          <p:spTgt spid="43"/>
                                        </p:tgtEl>
                                        <p:attrNameLst>
                                          <p:attrName>ppt_w</p:attrName>
                                        </p:attrNameLst>
                                      </p:cBhvr>
                                      <p:tavLst>
                                        <p:tav tm="0">
                                          <p:val>
                                            <p:fltVal val="0"/>
                                          </p:val>
                                        </p:tav>
                                        <p:tav tm="100000">
                                          <p:val>
                                            <p:strVal val="#ppt_w"/>
                                          </p:val>
                                        </p:tav>
                                      </p:tavLst>
                                    </p:anim>
                                    <p:anim calcmode="lin" valueType="num">
                                      <p:cBhvr>
                                        <p:cTn id="24"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3" grpId="0" animBg="1" advAuto="0"/>
      <p:bldP spid="44"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EFCC4-03C7-3D82-A59E-A1E03AAE5807}"/>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C69AF3D7-5ACF-6D71-D486-619BDAFD50C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E1943300-23C6-8947-514F-8C175743FD81}"/>
              </a:ext>
            </a:extLst>
          </p:cNvPr>
          <p:cNvGrpSpPr/>
          <p:nvPr/>
        </p:nvGrpSpPr>
        <p:grpSpPr>
          <a:xfrm>
            <a:off x="11571873" y="6240060"/>
            <a:ext cx="613184" cy="576000"/>
            <a:chOff x="9988695" y="7584849"/>
            <a:chExt cx="613184" cy="576000"/>
          </a:xfrm>
        </p:grpSpPr>
        <p:sp>
          <p:nvSpPr>
            <p:cNvPr id="22" name="Oval 6">
              <a:extLst>
                <a:ext uri="{FF2B5EF4-FFF2-40B4-BE49-F238E27FC236}">
                  <a16:creationId xmlns:a16="http://schemas.microsoft.com/office/drawing/2014/main" id="{15E3F8E5-8B93-8E58-DA42-CE8C8363AC17}"/>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88FDE6DF-6ECA-8212-8F0D-2C62B5823CEB}"/>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27</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A617F193-581B-771F-8DBD-F478C8B2D64A}"/>
              </a:ext>
            </a:extLst>
          </p:cNvPr>
          <p:cNvSpPr txBox="1"/>
          <p:nvPr/>
        </p:nvSpPr>
        <p:spPr>
          <a:xfrm>
            <a:off x="2460716" y="3308939"/>
            <a:ext cx="9581130" cy="3257174"/>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Effectuer la mise en échelle de la DApp sur un réseau public blockchain de tests plus réaliste tel que </a:t>
            </a:r>
            <a:r>
              <a:rPr lang="fr-FR" sz="2800" b="1" dirty="0" err="1">
                <a:solidFill>
                  <a:schemeClr val="tx2"/>
                </a:solidFill>
              </a:rPr>
              <a:t>Testnets</a:t>
            </a:r>
            <a:r>
              <a:rPr lang="fr-FR" sz="2800" b="1" dirty="0">
                <a:solidFill>
                  <a:schemeClr val="tx2"/>
                </a:solidFill>
              </a:rPr>
              <a:t> (</a:t>
            </a:r>
            <a:r>
              <a:rPr lang="fr-FR" sz="2800" b="1" dirty="0" err="1">
                <a:solidFill>
                  <a:schemeClr val="tx2"/>
                </a:solidFill>
              </a:rPr>
              <a:t>Goerli</a:t>
            </a:r>
            <a:r>
              <a:rPr lang="fr-FR" sz="2800" b="1" dirty="0">
                <a:solidFill>
                  <a:schemeClr val="tx2"/>
                </a:solidFill>
              </a:rPr>
              <a:t>, </a:t>
            </a:r>
            <a:r>
              <a:rPr lang="fr-FR" sz="2800" b="1" dirty="0" err="1">
                <a:solidFill>
                  <a:schemeClr val="tx2"/>
                </a:solidFill>
              </a:rPr>
              <a:t>Sepolia</a:t>
            </a:r>
            <a:r>
              <a:rPr lang="fr-FR" sz="2800" b="1" dirty="0">
                <a:solidFill>
                  <a:schemeClr val="tx2"/>
                </a:solidFill>
              </a:rPr>
              <a:t>, ou autre) avant d’envisager sa mise production sur le réseau public Ethereum </a:t>
            </a:r>
            <a:r>
              <a:rPr lang="fr-FR" sz="2800" b="1" dirty="0" err="1">
                <a:solidFill>
                  <a:schemeClr val="tx2"/>
                </a:solidFill>
              </a:rPr>
              <a:t>Mainnet</a:t>
            </a:r>
            <a:r>
              <a:rPr lang="fr-FR" sz="2800" b="1" dirty="0">
                <a:solidFill>
                  <a:schemeClr val="tx2"/>
                </a:solidFill>
              </a:rPr>
              <a:t> (coûteux en frais de gaz, mais sécurisé).</a:t>
            </a:r>
          </a:p>
        </p:txBody>
      </p:sp>
      <p:sp>
        <p:nvSpPr>
          <p:cNvPr id="42" name="ZoneTexte 41">
            <a:extLst>
              <a:ext uri="{FF2B5EF4-FFF2-40B4-BE49-F238E27FC236}">
                <a16:creationId xmlns:a16="http://schemas.microsoft.com/office/drawing/2014/main" id="{D5F33B87-EEE1-C1F7-32CC-1B30140811C0}"/>
              </a:ext>
            </a:extLst>
          </p:cNvPr>
          <p:cNvSpPr txBox="1"/>
          <p:nvPr/>
        </p:nvSpPr>
        <p:spPr>
          <a:xfrm>
            <a:off x="2460715" y="921737"/>
            <a:ext cx="9631759" cy="1964512"/>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Implémenter le module de gestion des utilisateurs du back-office de la DApp de sorte à ce que chaque compte d’accès à la DApp soit systématiquement associé à un EOA</a:t>
            </a:r>
            <a:r>
              <a:rPr lang="fr-FR" altLang="ko-KR" sz="2800" b="1" dirty="0">
                <a:solidFill>
                  <a:schemeClr val="tx2"/>
                </a:solidFill>
              </a:rPr>
              <a:t>.</a:t>
            </a:r>
          </a:p>
        </p:txBody>
      </p:sp>
      <p:sp>
        <p:nvSpPr>
          <p:cNvPr id="20" name="Rogner un rectangle avec un coin du même côté 17">
            <a:extLst>
              <a:ext uri="{FF2B5EF4-FFF2-40B4-BE49-F238E27FC236}">
                <a16:creationId xmlns:a16="http://schemas.microsoft.com/office/drawing/2014/main" id="{7C46AC15-0286-3017-9D93-041ED01536F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1931A96C-2678-22CE-F371-5DF95039E12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920AC1F3-AAC6-CDB6-FB20-1793BDE10E2C}"/>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946D13FF-1EBB-F341-33EA-BA60D9A13A7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C48028D2-458B-DAE9-7870-63229467173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58FD377-3391-D19D-AF7B-04B6F5A0E09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F096CC-A596-E66A-BB4B-9784AC8B2450}"/>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95FE1452-42D1-3200-D69B-CEF7F8BAECE3}"/>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50B025A0-723D-0F29-6E8C-851C4C2E612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9" name="ZoneTexte 38">
            <a:extLst>
              <a:ext uri="{FF2B5EF4-FFF2-40B4-BE49-F238E27FC236}">
                <a16:creationId xmlns:a16="http://schemas.microsoft.com/office/drawing/2014/main" id="{B16A7353-3032-B3F4-6FDF-97B1742BBA2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07972145-EE20-2162-CF6F-3F9B0FF844A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Graphic 4">
            <a:extLst>
              <a:ext uri="{FF2B5EF4-FFF2-40B4-BE49-F238E27FC236}">
                <a16:creationId xmlns:a16="http://schemas.microsoft.com/office/drawing/2014/main" id="{21E5860A-5073-DB73-AFB4-F149EAAF7BC4}"/>
              </a:ext>
            </a:extLst>
          </p:cNvPr>
          <p:cNvSpPr/>
          <p:nvPr/>
        </p:nvSpPr>
        <p:spPr>
          <a:xfrm rot="10740000" flipH="1">
            <a:off x="-123" y="1760628"/>
            <a:ext cx="2345637"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2"/>
              </a:solidFill>
              <a:effectLst/>
              <a:uLnTx/>
              <a:uFillTx/>
              <a:latin typeface="Arial"/>
              <a:ea typeface="Arial Unicode MS"/>
            </a:endParaRPr>
          </a:p>
        </p:txBody>
      </p:sp>
      <p:sp>
        <p:nvSpPr>
          <p:cNvPr id="4" name="ZoneTexte 3">
            <a:extLst>
              <a:ext uri="{FF2B5EF4-FFF2-40B4-BE49-F238E27FC236}">
                <a16:creationId xmlns:a16="http://schemas.microsoft.com/office/drawing/2014/main" id="{05A3403C-217B-9695-3A6B-DD1C3F143345}"/>
              </a:ext>
            </a:extLst>
          </p:cNvPr>
          <p:cNvSpPr txBox="1"/>
          <p:nvPr/>
        </p:nvSpPr>
        <p:spPr>
          <a:xfrm>
            <a:off x="150155" y="3443183"/>
            <a:ext cx="2028705" cy="369332"/>
          </a:xfrm>
          <a:prstGeom prst="rect">
            <a:avLst/>
          </a:prstGeom>
          <a:noFill/>
        </p:spPr>
        <p:txBody>
          <a:bodyPr wrap="square" rtlCol="0">
            <a:spAutoFit/>
          </a:bodyPr>
          <a:lstStyle/>
          <a:p>
            <a:pPr algn="ctr"/>
            <a:r>
              <a:rPr lang="fr-FR" b="1" dirty="0">
                <a:solidFill>
                  <a:prstClr val="white"/>
                </a:solidFill>
                <a:latin typeface="Malgun Gothic" panose="020B0503020000020004" pitchFamily="34" charset="-127"/>
                <a:ea typeface="Malgun Gothic" panose="020B0503020000020004" pitchFamily="34" charset="-127"/>
              </a:rPr>
              <a:t>PERSPECTIVES</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2" name="ZoneTexte 11">
            <a:extLst>
              <a:ext uri="{FF2B5EF4-FFF2-40B4-BE49-F238E27FC236}">
                <a16:creationId xmlns:a16="http://schemas.microsoft.com/office/drawing/2014/main" id="{3CE93393-A834-4F59-C20E-6A62EED114D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7981079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3" grpId="0" animBg="1"/>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E19D0E-9B4A-4456-A49F-EF8E2ACEAD93}"/>
              </a:ext>
            </a:extLst>
          </p:cNvPr>
          <p:cNvGrpSpPr/>
          <p:nvPr/>
        </p:nvGrpSpPr>
        <p:grpSpPr>
          <a:xfrm>
            <a:off x="7609681" y="2417662"/>
            <a:ext cx="527608"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1017431" y="1951343"/>
            <a:ext cx="10522039" cy="280076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rPr>
              <a:t>Merci pour</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 </a:t>
            </a:r>
            <a:r>
              <a:rPr lang="fr-FR" altLang="ko-KR" sz="8800" dirty="0">
                <a:solidFill>
                  <a:prstClr val="white"/>
                </a:solidFill>
                <a:latin typeface="Arial Rounded MT Bold" panose="020F0704030504030204" pitchFamily="34" charset="77"/>
                <a:cs typeface="Arial" pitchFamily="34" charset="0"/>
              </a:rPr>
              <a:t>votre</a:t>
            </a:r>
            <a:r>
              <a:rPr lang="en-US" altLang="ko-KR" sz="8800" dirty="0">
                <a:solidFill>
                  <a:prstClr val="white"/>
                </a:solidFill>
                <a:latin typeface="Arial Rounded MT Bold" panose="020F0704030504030204" pitchFamily="34" charset="77"/>
                <a:cs typeface="Arial" pitchFamily="34" charset="0"/>
              </a:rPr>
              <a:t> </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attention.</a:t>
            </a:r>
            <a:endParaRPr kumimoji="0" lang="ko-KR" altLang="en-US"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endParaRPr>
          </a:p>
        </p:txBody>
      </p:sp>
    </p:spTree>
    <p:extLst>
      <p:ext uri="{BB962C8B-B14F-4D97-AF65-F5344CB8AC3E}">
        <p14:creationId xmlns:p14="http://schemas.microsoft.com/office/powerpoint/2010/main" val="244117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7" name="Picture1.png" descr="Picture1.png"/>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48" name="TextBox 52"/>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INTRODUCTION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79" name="Rogner un rectangle avec un coin du même côté 17"/>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0" name="ZoneTexte 19"/>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grpSp>
        <p:nvGrpSpPr>
          <p:cNvPr id="22" name="Groupe 21">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3 </a:t>
              </a:r>
              <a:endParaRPr lang="ko-KR" altLang="en-US" sz="1600" b="1" dirty="0">
                <a:solidFill>
                  <a:schemeClr val="bg1"/>
                </a:solidFill>
                <a:cs typeface="Arial" pitchFamily="34" charset="0"/>
              </a:endParaRPr>
            </a:p>
          </p:txBody>
        </p:sp>
      </p:grpSp>
      <p:sp>
        <p:nvSpPr>
          <p:cNvPr id="3" name="Rogner un rectangle avec un coin du même côté 17">
            <a:extLst>
              <a:ext uri="{FF2B5EF4-FFF2-40B4-BE49-F238E27FC236}">
                <a16:creationId xmlns:a16="http://schemas.microsoft.com/office/drawing/2014/main" id="{054227D8-90B6-214D-A683-D44125AB3982}"/>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Rogner un rectangle avec un coin du même côté 17">
            <a:extLst>
              <a:ext uri="{FF2B5EF4-FFF2-40B4-BE49-F238E27FC236}">
                <a16:creationId xmlns:a16="http://schemas.microsoft.com/office/drawing/2014/main" id="{0D302F77-1564-B651-6D3B-7558B41EB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Rogner un rectangle avec un coin du même côté 17">
            <a:extLst>
              <a:ext uri="{FF2B5EF4-FFF2-40B4-BE49-F238E27FC236}">
                <a16:creationId xmlns:a16="http://schemas.microsoft.com/office/drawing/2014/main" id="{5931F76E-967B-75F8-DBCE-CC44C79D81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631005BE-C5DC-C83B-102D-CA693C74DFAC}"/>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2" name="ZoneTexte 22"/>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4" name="ZoneTexte 24"/>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78" name="ZoneTexte 14"/>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77" name="ZoneTexte 12"/>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7" name="Rogner un rectangle avec un coin du même côté 17">
            <a:extLst>
              <a:ext uri="{FF2B5EF4-FFF2-40B4-BE49-F238E27FC236}">
                <a16:creationId xmlns:a16="http://schemas.microsoft.com/office/drawing/2014/main" id="{F22F48BC-CCB6-1856-735D-03EB1543CC77}"/>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3" name="ZoneTexte 11"/>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38461091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F76A2-E8FC-F83B-48CA-305749BA46F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2FD3D464-72F2-271D-C55F-3591B43B58D5}"/>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2" name="Groupe 21">
            <a:extLst>
              <a:ext uri="{FF2B5EF4-FFF2-40B4-BE49-F238E27FC236}">
                <a16:creationId xmlns:a16="http://schemas.microsoft.com/office/drawing/2014/main" id="{4BD65A99-A0F6-45AE-EBB3-AF46EB58FCD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6A2B4656-9A5C-9A4E-BF6C-20DF5D29928C}"/>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D8627640-5D34-2B8B-BF33-8F0548A537D8}"/>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4 </a:t>
              </a:r>
              <a:endParaRPr lang="ko-KR" altLang="en-US" sz="1600" b="1" dirty="0">
                <a:solidFill>
                  <a:schemeClr val="bg1"/>
                </a:solidFill>
                <a:cs typeface="Arial" pitchFamily="34" charset="0"/>
              </a:endParaRPr>
            </a:p>
          </p:txBody>
        </p:sp>
      </p:grpSp>
      <p:sp>
        <p:nvSpPr>
          <p:cNvPr id="16" name="Graphic 4">
            <a:extLst>
              <a:ext uri="{FF2B5EF4-FFF2-40B4-BE49-F238E27FC236}">
                <a16:creationId xmlns:a16="http://schemas.microsoft.com/office/drawing/2014/main" id="{A8A759C2-D22A-5197-9E40-8040FA021D91}"/>
              </a:ext>
            </a:extLst>
          </p:cNvPr>
          <p:cNvSpPr/>
          <p:nvPr/>
        </p:nvSpPr>
        <p:spPr>
          <a:xfrm rot="10740000" flipH="1">
            <a:off x="-101" y="1763046"/>
            <a:ext cx="2068534"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Arial"/>
              <a:ea typeface="Arial Unicode MS"/>
            </a:endParaRPr>
          </a:p>
        </p:txBody>
      </p:sp>
      <p:sp>
        <p:nvSpPr>
          <p:cNvPr id="17" name="Oval 3">
            <a:extLst>
              <a:ext uri="{FF2B5EF4-FFF2-40B4-BE49-F238E27FC236}">
                <a16:creationId xmlns:a16="http://schemas.microsoft.com/office/drawing/2014/main" id="{A8635DEE-C052-B8F9-65BF-9771868483A7}"/>
              </a:ext>
            </a:extLst>
          </p:cNvPr>
          <p:cNvSpPr/>
          <p:nvPr/>
        </p:nvSpPr>
        <p:spPr>
          <a:xfrm rot="10860000">
            <a:off x="1777966" y="1646787"/>
            <a:ext cx="216118" cy="216118"/>
          </a:xfrm>
          <a:prstGeom prst="ellipse">
            <a:avLst/>
          </a:prstGeom>
          <a:solidFill>
            <a:srgbClr val="2C2F4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0" name="Oval 24">
            <a:extLst>
              <a:ext uri="{FF2B5EF4-FFF2-40B4-BE49-F238E27FC236}">
                <a16:creationId xmlns:a16="http://schemas.microsoft.com/office/drawing/2014/main" id="{2E099D62-D2E8-0A58-EAEB-CCC2C7AC8426}"/>
              </a:ext>
            </a:extLst>
          </p:cNvPr>
          <p:cNvSpPr/>
          <p:nvPr/>
        </p:nvSpPr>
        <p:spPr>
          <a:xfrm rot="10860000">
            <a:off x="2178104" y="3163563"/>
            <a:ext cx="216118" cy="216118"/>
          </a:xfrm>
          <a:prstGeom prst="ellipse">
            <a:avLst/>
          </a:prstGeom>
          <a:solidFill>
            <a:srgbClr val="C55A1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1" name="Oval 25">
            <a:extLst>
              <a:ext uri="{FF2B5EF4-FFF2-40B4-BE49-F238E27FC236}">
                <a16:creationId xmlns:a16="http://schemas.microsoft.com/office/drawing/2014/main" id="{C46B18F9-421F-5993-2EA1-5A8CE52E7AF7}"/>
              </a:ext>
            </a:extLst>
          </p:cNvPr>
          <p:cNvSpPr/>
          <p:nvPr/>
        </p:nvSpPr>
        <p:spPr>
          <a:xfrm>
            <a:off x="1830108" y="5005750"/>
            <a:ext cx="216118" cy="216118"/>
          </a:xfrm>
          <a:prstGeom prst="ellipse">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cxnSp>
        <p:nvCxnSpPr>
          <p:cNvPr id="25" name="Straight Connector 30">
            <a:extLst>
              <a:ext uri="{FF2B5EF4-FFF2-40B4-BE49-F238E27FC236}">
                <a16:creationId xmlns:a16="http://schemas.microsoft.com/office/drawing/2014/main" id="{E5E90DB3-A7BF-C94C-E9E4-E1FA4EC521AC}"/>
              </a:ext>
            </a:extLst>
          </p:cNvPr>
          <p:cNvCxnSpPr>
            <a:cxnSpLocks/>
          </p:cNvCxnSpPr>
          <p:nvPr/>
        </p:nvCxnSpPr>
        <p:spPr>
          <a:xfrm>
            <a:off x="2106362" y="511745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27" name="Oval 7">
            <a:extLst>
              <a:ext uri="{FF2B5EF4-FFF2-40B4-BE49-F238E27FC236}">
                <a16:creationId xmlns:a16="http://schemas.microsoft.com/office/drawing/2014/main" id="{271FE997-C929-F263-A39E-BE3CE8555BCD}"/>
              </a:ext>
            </a:extLst>
          </p:cNvPr>
          <p:cNvSpPr/>
          <p:nvPr/>
        </p:nvSpPr>
        <p:spPr>
          <a:xfrm>
            <a:off x="5318121" y="2870142"/>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Arial Unicode MS"/>
            </a:endParaRPr>
          </a:p>
        </p:txBody>
      </p:sp>
      <p:sp>
        <p:nvSpPr>
          <p:cNvPr id="29" name="ZoneTexte 28">
            <a:extLst>
              <a:ext uri="{FF2B5EF4-FFF2-40B4-BE49-F238E27FC236}">
                <a16:creationId xmlns:a16="http://schemas.microsoft.com/office/drawing/2014/main" id="{6F431B75-1E29-3121-4ABF-FCC9617C9475}"/>
              </a:ext>
            </a:extLst>
          </p:cNvPr>
          <p:cNvSpPr txBox="1"/>
          <p:nvPr/>
        </p:nvSpPr>
        <p:spPr>
          <a:xfrm>
            <a:off x="8486" y="3443183"/>
            <a:ext cx="2028705" cy="400110"/>
          </a:xfrm>
          <a:prstGeom prst="rect">
            <a:avLst/>
          </a:prstGeom>
          <a:noFill/>
        </p:spPr>
        <p:txBody>
          <a:bodyPr wrap="square" rtlCol="0">
            <a:spAutoFit/>
          </a:bodyPr>
          <a:lstStyle/>
          <a:p>
            <a:pPr algn="ctr"/>
            <a:r>
              <a:rPr lang="fr-FR" sz="2000" b="1" dirty="0">
                <a:solidFill>
                  <a:prstClr val="white"/>
                </a:solidFill>
                <a:latin typeface="Malgun Gothic" panose="020B0503020000020004" pitchFamily="34" charset="-127"/>
                <a:ea typeface="Malgun Gothic" panose="020B0503020000020004" pitchFamily="34" charset="-127"/>
              </a:rPr>
              <a:t>CONTEXTE</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32" name="TextBox 6">
            <a:extLst>
              <a:ext uri="{FF2B5EF4-FFF2-40B4-BE49-F238E27FC236}">
                <a16:creationId xmlns:a16="http://schemas.microsoft.com/office/drawing/2014/main" id="{67B9849D-FE7A-2856-F192-60E76A040230}"/>
              </a:ext>
            </a:extLst>
          </p:cNvPr>
          <p:cNvSpPr txBox="1"/>
          <p:nvPr/>
        </p:nvSpPr>
        <p:spPr>
          <a:xfrm flipH="1">
            <a:off x="2454897" y="746704"/>
            <a:ext cx="9713780" cy="1815882"/>
          </a:xfrm>
          <a:prstGeom prst="rect">
            <a:avLst/>
          </a:prstGeom>
          <a:noFill/>
        </p:spPr>
        <p:txBody>
          <a:bodyPr wrap="square" rtlCol="0">
            <a:spAutoFit/>
          </a:bodyPr>
          <a:lstStyle/>
          <a:p>
            <a:pPr algn="just"/>
            <a:r>
              <a:rPr lang="fr-FR" sz="2800" b="1" dirty="0">
                <a:solidFill>
                  <a:schemeClr val="tx2"/>
                </a:solidFill>
              </a:rPr>
              <a:t>Les documents administratifs ont toujours joué un rôle central non seulement dans le fonctionnement de l'Administration mais aussi dans la relation entre l'Administration et ses usagers/clients.</a:t>
            </a:r>
          </a:p>
        </p:txBody>
      </p:sp>
      <p:cxnSp>
        <p:nvCxnSpPr>
          <p:cNvPr id="35" name="Straight Connector 30">
            <a:extLst>
              <a:ext uri="{FF2B5EF4-FFF2-40B4-BE49-F238E27FC236}">
                <a16:creationId xmlns:a16="http://schemas.microsoft.com/office/drawing/2014/main" id="{4B8C79B7-15C5-291F-BB9D-C11270443858}"/>
              </a:ext>
            </a:extLst>
          </p:cNvPr>
          <p:cNvCxnSpPr>
            <a:cxnSpLocks/>
          </p:cNvCxnSpPr>
          <p:nvPr/>
        </p:nvCxnSpPr>
        <p:spPr>
          <a:xfrm>
            <a:off x="2454897" y="3265480"/>
            <a:ext cx="236151" cy="0"/>
          </a:xfrm>
          <a:prstGeom prst="line">
            <a:avLst/>
          </a:prstGeom>
          <a:noFill/>
          <a:ln w="19050" cap="flat" cmpd="sng" algn="ctr">
            <a:solidFill>
              <a:sysClr val="window" lastClr="FFFFFF">
                <a:lumMod val="75000"/>
              </a:sysClr>
            </a:solidFill>
            <a:prstDash val="solid"/>
            <a:miter lim="800000"/>
            <a:headEnd type="oval"/>
            <a:tailEnd type="oval"/>
          </a:ln>
          <a:effectLst/>
        </p:spPr>
      </p:cxnSp>
      <p:cxnSp>
        <p:nvCxnSpPr>
          <p:cNvPr id="36" name="Straight Connector 30">
            <a:extLst>
              <a:ext uri="{FF2B5EF4-FFF2-40B4-BE49-F238E27FC236}">
                <a16:creationId xmlns:a16="http://schemas.microsoft.com/office/drawing/2014/main" id="{2FCEC927-154B-60C6-1750-7CB7E5E735FA}"/>
              </a:ext>
            </a:extLst>
          </p:cNvPr>
          <p:cNvCxnSpPr>
            <a:cxnSpLocks/>
          </p:cNvCxnSpPr>
          <p:nvPr/>
        </p:nvCxnSpPr>
        <p:spPr>
          <a:xfrm>
            <a:off x="2058043" y="175701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13" name="ZoneTexte 12">
            <a:extLst>
              <a:ext uri="{FF2B5EF4-FFF2-40B4-BE49-F238E27FC236}">
                <a16:creationId xmlns:a16="http://schemas.microsoft.com/office/drawing/2014/main" id="{24CB7A02-2CBC-F51E-84C0-235DBD62CC45}"/>
              </a:ext>
            </a:extLst>
          </p:cNvPr>
          <p:cNvSpPr txBox="1"/>
          <p:nvPr/>
        </p:nvSpPr>
        <p:spPr>
          <a:xfrm>
            <a:off x="2691048" y="2788426"/>
            <a:ext cx="9080776" cy="954107"/>
          </a:xfrm>
          <a:prstGeom prst="rect">
            <a:avLst/>
          </a:prstGeom>
          <a:noFill/>
        </p:spPr>
        <p:txBody>
          <a:bodyPr wrap="square">
            <a:spAutoFit/>
          </a:bodyPr>
          <a:lstStyle/>
          <a:p>
            <a:pPr algn="just"/>
            <a:r>
              <a:rPr lang="fr-FR" sz="2800" b="1" dirty="0">
                <a:solidFill>
                  <a:schemeClr val="tx2"/>
                </a:solidFill>
              </a:rPr>
              <a:t>Cependant, le phénomène de documents administratifs numériques falsifiés ou d'origine douteuse est grandissant.</a:t>
            </a:r>
            <a:endParaRPr lang="fr-BF" sz="2800" b="1" dirty="0">
              <a:solidFill>
                <a:schemeClr val="tx2"/>
              </a:solidFill>
            </a:endParaRPr>
          </a:p>
        </p:txBody>
      </p:sp>
      <p:sp>
        <p:nvSpPr>
          <p:cNvPr id="38" name="ZoneTexte 37">
            <a:extLst>
              <a:ext uri="{FF2B5EF4-FFF2-40B4-BE49-F238E27FC236}">
                <a16:creationId xmlns:a16="http://schemas.microsoft.com/office/drawing/2014/main" id="{E08684BD-8F3A-4719-0D1B-A095BD38C52A}"/>
              </a:ext>
            </a:extLst>
          </p:cNvPr>
          <p:cNvSpPr txBox="1"/>
          <p:nvPr/>
        </p:nvSpPr>
        <p:spPr>
          <a:xfrm>
            <a:off x="2420424" y="4050605"/>
            <a:ext cx="9793662" cy="2246769"/>
          </a:xfrm>
          <a:prstGeom prst="rect">
            <a:avLst/>
          </a:prstGeom>
          <a:noFill/>
        </p:spPr>
        <p:txBody>
          <a:bodyPr wrap="square">
            <a:spAutoFit/>
          </a:bodyPr>
          <a:lstStyle/>
          <a:p>
            <a:r>
              <a:rPr lang="fr-FR" sz="2800" b="1" dirty="0">
                <a:solidFill>
                  <a:schemeClr val="tx2"/>
                </a:solidFill>
              </a:rPr>
              <a:t>Conséquences : </a:t>
            </a:r>
          </a:p>
          <a:p>
            <a:pPr marL="285750" indent="-285750">
              <a:buFont typeface="Wingdings" pitchFamily="2" charset="2"/>
              <a:buChar char="§"/>
            </a:pPr>
            <a:r>
              <a:rPr lang="fr-FR" sz="2800" b="1" dirty="0">
                <a:solidFill>
                  <a:schemeClr val="tx2"/>
                </a:solidFill>
              </a:rPr>
              <a:t>Crise de confiance entre usager/client et Administration;</a:t>
            </a:r>
          </a:p>
          <a:p>
            <a:pPr marL="285750" indent="-285750">
              <a:buFont typeface="Wingdings" pitchFamily="2" charset="2"/>
              <a:buChar char="§"/>
            </a:pPr>
            <a:r>
              <a:rPr lang="fr-FR" sz="2800" b="1" dirty="0">
                <a:solidFill>
                  <a:schemeClr val="tx2"/>
                </a:solidFill>
              </a:rPr>
              <a:t>Perte de temps énorme aux structures qui restent en veille;</a:t>
            </a:r>
          </a:p>
          <a:p>
            <a:pPr marL="285750" indent="-285750">
              <a:buFont typeface="Wingdings" pitchFamily="2" charset="2"/>
              <a:buChar char="§"/>
            </a:pPr>
            <a:r>
              <a:rPr lang="fr-FR" sz="2800" b="1" dirty="0">
                <a:solidFill>
                  <a:schemeClr val="tx2"/>
                </a:solidFill>
              </a:rPr>
              <a:t>Des</a:t>
            </a:r>
            <a:r>
              <a:rPr lang="fr-BF" sz="2800" b="1" dirty="0">
                <a:solidFill>
                  <a:schemeClr val="tx2"/>
                </a:solidFill>
              </a:rPr>
              <a:t> </a:t>
            </a:r>
            <a:r>
              <a:rPr lang="fr-FR" sz="2800" b="1" dirty="0">
                <a:solidFill>
                  <a:schemeClr val="tx2"/>
                </a:solidFill>
              </a:rPr>
              <a:t>ressources financières et humaines utilisées pour des opérations d’authentification.</a:t>
            </a:r>
          </a:p>
        </p:txBody>
      </p:sp>
      <p:sp>
        <p:nvSpPr>
          <p:cNvPr id="3" name="Rogner un rectangle avec un coin du même côté 17">
            <a:extLst>
              <a:ext uri="{FF2B5EF4-FFF2-40B4-BE49-F238E27FC236}">
                <a16:creationId xmlns:a16="http://schemas.microsoft.com/office/drawing/2014/main" id="{575EA2E7-B8DB-5D00-9717-92F54271C1D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9">
            <a:extLst>
              <a:ext uri="{FF2B5EF4-FFF2-40B4-BE49-F238E27FC236}">
                <a16:creationId xmlns:a16="http://schemas.microsoft.com/office/drawing/2014/main" id="{11F47DE2-0D63-2044-3D43-C8D04908F33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BE389BE5-FAA6-892D-6358-3A0CCC965B2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42DF05D-A8DF-17EC-7A3D-8C25379CCE3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4CEA83EB-71AF-87D6-215C-DA3B06161630}"/>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FDDD1B0F-A2C1-0341-B1F4-B2EE122E9F96}"/>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75B62B21-8DF3-C236-32CA-4C53AF21CA98}"/>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418A9ABB-B6D1-98DD-1A28-E28A6AA82AA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2572885D-A6D5-EAFF-9FBD-36D421BDFB6C}"/>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4" name="ZoneTexte 12">
            <a:extLst>
              <a:ext uri="{FF2B5EF4-FFF2-40B4-BE49-F238E27FC236}">
                <a16:creationId xmlns:a16="http://schemas.microsoft.com/office/drawing/2014/main" id="{354ADD18-E125-C746-D3FA-BB6CE56DF64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5" name="Rogner un rectangle avec un coin du même côté 17">
            <a:extLst>
              <a:ext uri="{FF2B5EF4-FFF2-40B4-BE49-F238E27FC236}">
                <a16:creationId xmlns:a16="http://schemas.microsoft.com/office/drawing/2014/main" id="{F80A6022-F076-48E4-C4D2-4CB21DA9298F}"/>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EBCFE816-DADD-85D2-27A5-58B4BF88B503}"/>
              </a:ext>
            </a:extLst>
          </p:cNvPr>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00920824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par>
                                <p:cTn id="18" presetID="22" presetClass="entr" presetSubtype="8"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1" grpId="0" animBg="1"/>
      <p:bldP spid="29"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B068A-B2B6-2EAF-1C1E-170223698EF1}"/>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646D3D92-F64C-D4E6-028F-8829B21AB2A3}"/>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TextBox 52">
            <a:extLst>
              <a:ext uri="{FF2B5EF4-FFF2-40B4-BE49-F238E27FC236}">
                <a16:creationId xmlns:a16="http://schemas.microsoft.com/office/drawing/2014/main" id="{35E9B4D5-1954-A296-360B-1871FADD9AFB}"/>
              </a:ext>
            </a:extLst>
          </p:cNvPr>
          <p:cNvSpPr txBox="1"/>
          <p:nvPr/>
        </p:nvSpPr>
        <p:spPr>
          <a:xfrm>
            <a:off x="1113692" y="4316109"/>
            <a:ext cx="10822388" cy="954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rPr>
              <a:t>Proposer une approche d’authentification de documents administratifs à l’aide de la blockchain.</a:t>
            </a:r>
          </a:p>
        </p:txBody>
      </p:sp>
      <p:grpSp>
        <p:nvGrpSpPr>
          <p:cNvPr id="49" name="Group">
            <a:extLst>
              <a:ext uri="{FF2B5EF4-FFF2-40B4-BE49-F238E27FC236}">
                <a16:creationId xmlns:a16="http://schemas.microsoft.com/office/drawing/2014/main" id="{27489369-DDAE-F96D-9305-31FD1AB9A4CE}"/>
              </a:ext>
            </a:extLst>
          </p:cNvPr>
          <p:cNvGrpSpPr/>
          <p:nvPr/>
        </p:nvGrpSpPr>
        <p:grpSpPr>
          <a:xfrm>
            <a:off x="575735" y="4505761"/>
            <a:ext cx="325800" cy="488465"/>
            <a:chOff x="0" y="0"/>
            <a:chExt cx="201438" cy="314352"/>
          </a:xfrm>
          <a:solidFill>
            <a:schemeClr val="accent2"/>
          </a:solidFill>
        </p:grpSpPr>
        <p:sp>
          <p:nvSpPr>
            <p:cNvPr id="50" name="Shape">
              <a:extLst>
                <a:ext uri="{FF2B5EF4-FFF2-40B4-BE49-F238E27FC236}">
                  <a16:creationId xmlns:a16="http://schemas.microsoft.com/office/drawing/2014/main" id="{D6796321-C68C-FECA-C6F4-0FB7939A68FC}"/>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51" name="Shape">
              <a:extLst>
                <a:ext uri="{FF2B5EF4-FFF2-40B4-BE49-F238E27FC236}">
                  <a16:creationId xmlns:a16="http://schemas.microsoft.com/office/drawing/2014/main" id="{6C7D93E0-588C-473D-2A52-822EAAF68B0F}"/>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grpSp>
        <p:nvGrpSpPr>
          <p:cNvPr id="22" name="Groupe 21">
            <a:extLst>
              <a:ext uri="{FF2B5EF4-FFF2-40B4-BE49-F238E27FC236}">
                <a16:creationId xmlns:a16="http://schemas.microsoft.com/office/drawing/2014/main" id="{469C77F6-0408-0BBD-DCFF-283C443C6E1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04720D17-993C-46FC-8116-3AAA525DC89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4109AC06-6017-24CC-B4D3-28E2616C11C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5 </a:t>
              </a:r>
              <a:endParaRPr lang="ko-KR" altLang="en-US" sz="1600" b="1" dirty="0">
                <a:solidFill>
                  <a:schemeClr val="bg1"/>
                </a:solidFill>
                <a:cs typeface="Arial" pitchFamily="34" charset="0"/>
              </a:endParaRPr>
            </a:p>
          </p:txBody>
        </p:sp>
      </p:grpSp>
      <p:sp>
        <p:nvSpPr>
          <p:cNvPr id="16" name="ZoneTexte 15">
            <a:extLst>
              <a:ext uri="{FF2B5EF4-FFF2-40B4-BE49-F238E27FC236}">
                <a16:creationId xmlns:a16="http://schemas.microsoft.com/office/drawing/2014/main" id="{0FEEF565-F672-4E30-ECD9-FDA4ACCDFA57}"/>
              </a:ext>
            </a:extLst>
          </p:cNvPr>
          <p:cNvSpPr txBox="1"/>
          <p:nvPr/>
        </p:nvSpPr>
        <p:spPr>
          <a:xfrm>
            <a:off x="2159129" y="632341"/>
            <a:ext cx="9933345" cy="33341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spcAft>
                <a:spcPts val="600"/>
              </a:spcAft>
            </a:pPr>
            <a:r>
              <a:rPr lang="fr-FR" sz="2800" b="1" dirty="0">
                <a:solidFill>
                  <a:schemeClr val="tx2"/>
                </a:solidFill>
              </a:rPr>
              <a:t>Quel outil pour prévenir et/ou détecter les tentatives de falsification de documents administratifs ?</a:t>
            </a:r>
          </a:p>
          <a:p>
            <a:pPr algn="just">
              <a:lnSpc>
                <a:spcPct val="150000"/>
              </a:lnSpc>
            </a:pPr>
            <a:r>
              <a:rPr lang="fr-FR" sz="2800" b="1" dirty="0">
                <a:solidFill>
                  <a:schemeClr val="tx2"/>
                </a:solidFill>
              </a:rPr>
              <a:t>La technologie blockchain peut-elle garantir l'authenticité des documents administratifs de façon plus sécurisée, transparente et efficace ?</a:t>
            </a:r>
          </a:p>
        </p:txBody>
      </p:sp>
      <p:pic>
        <p:nvPicPr>
          <p:cNvPr id="17" name="Image 16">
            <a:extLst>
              <a:ext uri="{FF2B5EF4-FFF2-40B4-BE49-F238E27FC236}">
                <a16:creationId xmlns:a16="http://schemas.microsoft.com/office/drawing/2014/main" id="{4215D86E-A45F-DA52-9618-4997A2552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8" y="1286710"/>
            <a:ext cx="1838322" cy="1838322"/>
          </a:xfrm>
          <a:prstGeom prst="rect">
            <a:avLst/>
          </a:prstGeom>
        </p:spPr>
      </p:pic>
      <p:sp>
        <p:nvSpPr>
          <p:cNvPr id="3" name="TextBox 52">
            <a:extLst>
              <a:ext uri="{FF2B5EF4-FFF2-40B4-BE49-F238E27FC236}">
                <a16:creationId xmlns:a16="http://schemas.microsoft.com/office/drawing/2014/main" id="{BE343A42-7402-A620-7A69-FBB7A16BC7D3}"/>
              </a:ext>
            </a:extLst>
          </p:cNvPr>
          <p:cNvSpPr txBox="1"/>
          <p:nvPr/>
        </p:nvSpPr>
        <p:spPr>
          <a:xfrm>
            <a:off x="1112310" y="5234261"/>
            <a:ext cx="10823769" cy="954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ea typeface="Kozuka Mincho Pr6N B" panose="02020800000000000000" pitchFamily="18" charset="-128"/>
              </a:rPr>
              <a:t>Mettre en place une DApp </a:t>
            </a:r>
            <a:r>
              <a:rPr lang="fr-FR" sz="2800" b="1" dirty="0">
                <a:solidFill>
                  <a:schemeClr val="accent2">
                    <a:lumMod val="75000"/>
                  </a:schemeClr>
                </a:solidFill>
                <a:latin typeface="+mn-lt"/>
              </a:rPr>
              <a:t>basée sur l’approche et qui offre la possibilité de vérifier l’authenticité de documents administratifs.</a:t>
            </a:r>
          </a:p>
        </p:txBody>
      </p:sp>
      <p:grpSp>
        <p:nvGrpSpPr>
          <p:cNvPr id="4" name="Group">
            <a:extLst>
              <a:ext uri="{FF2B5EF4-FFF2-40B4-BE49-F238E27FC236}">
                <a16:creationId xmlns:a16="http://schemas.microsoft.com/office/drawing/2014/main" id="{0E243715-1DAE-3749-8969-C89191DC009F}"/>
              </a:ext>
            </a:extLst>
          </p:cNvPr>
          <p:cNvGrpSpPr/>
          <p:nvPr/>
        </p:nvGrpSpPr>
        <p:grpSpPr>
          <a:xfrm>
            <a:off x="555988" y="5491119"/>
            <a:ext cx="325800" cy="488465"/>
            <a:chOff x="0" y="0"/>
            <a:chExt cx="201438" cy="314352"/>
          </a:xfrm>
          <a:solidFill>
            <a:schemeClr val="accent2"/>
          </a:solidFill>
        </p:grpSpPr>
        <p:sp>
          <p:nvSpPr>
            <p:cNvPr id="5" name="Shape">
              <a:extLst>
                <a:ext uri="{FF2B5EF4-FFF2-40B4-BE49-F238E27FC236}">
                  <a16:creationId xmlns:a16="http://schemas.microsoft.com/office/drawing/2014/main" id="{914112B8-C2C1-D1F3-DD69-3C121C5C4235}"/>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6" name="Shape">
              <a:extLst>
                <a:ext uri="{FF2B5EF4-FFF2-40B4-BE49-F238E27FC236}">
                  <a16:creationId xmlns:a16="http://schemas.microsoft.com/office/drawing/2014/main" id="{92378355-E3E3-8676-E2FD-57A65F100798}"/>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sp>
        <p:nvSpPr>
          <p:cNvPr id="7" name="Rogner un rectangle avec un coin du même côté 17">
            <a:extLst>
              <a:ext uri="{FF2B5EF4-FFF2-40B4-BE49-F238E27FC236}">
                <a16:creationId xmlns:a16="http://schemas.microsoft.com/office/drawing/2014/main" id="{389D0606-B7DC-B9AC-6399-A601EC9936C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9">
            <a:extLst>
              <a:ext uri="{FF2B5EF4-FFF2-40B4-BE49-F238E27FC236}">
                <a16:creationId xmlns:a16="http://schemas.microsoft.com/office/drawing/2014/main" id="{C26F31FA-FCE8-6EFE-976F-B01E4D30B98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DE79B34D-7FBF-A3A4-357E-1807FC9D23B4}"/>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5CE3DD2C-D7D7-E836-7EFA-7CC2E71DBA7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4B71465F-6095-E59C-61B1-E088ED5DF20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8AACF901-5300-65D4-9F9C-20FAE7F7216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CD21B9F7-F680-6FB9-2653-A584D4AC5C80}"/>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0CA4DD77-C5C1-FB8A-B278-A3115C5413E5}"/>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8" name="ZoneTexte 14">
            <a:extLst>
              <a:ext uri="{FF2B5EF4-FFF2-40B4-BE49-F238E27FC236}">
                <a16:creationId xmlns:a16="http://schemas.microsoft.com/office/drawing/2014/main" id="{CC900277-B816-B35C-2B7F-BBBD95F8D6D0}"/>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9" name="ZoneTexte 12">
            <a:extLst>
              <a:ext uri="{FF2B5EF4-FFF2-40B4-BE49-F238E27FC236}">
                <a16:creationId xmlns:a16="http://schemas.microsoft.com/office/drawing/2014/main" id="{E4F4F428-79B6-73FC-D419-B285588BAAEB}"/>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0" name="Rogner un rectangle avec un coin du même côté 17">
            <a:extLst>
              <a:ext uri="{FF2B5EF4-FFF2-40B4-BE49-F238E27FC236}">
                <a16:creationId xmlns:a16="http://schemas.microsoft.com/office/drawing/2014/main" id="{14D1C48F-E33F-5F22-2315-3DE1984E4AF4}"/>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25" name="Shadow" descr="Shadow">
            <a:extLst>
              <a:ext uri="{FF2B5EF4-FFF2-40B4-BE49-F238E27FC236}">
                <a16:creationId xmlns:a16="http://schemas.microsoft.com/office/drawing/2014/main" id="{327A705D-81A3-79A9-5AEE-1D22271DFBEE}"/>
              </a:ext>
            </a:extLst>
          </p:cNvPr>
          <p:cNvPicPr>
            <a:picLocks noChangeAspect="1"/>
          </p:cNvPicPr>
          <p:nvPr/>
        </p:nvPicPr>
        <p:blipFill>
          <a:blip r:embed="rId4">
            <a:alphaModFix amt="59069"/>
          </a:blip>
          <a:stretch>
            <a:fillRect/>
          </a:stretch>
        </p:blipFill>
        <p:spPr>
          <a:xfrm>
            <a:off x="1835438" y="779832"/>
            <a:ext cx="243839" cy="3139340"/>
          </a:xfrm>
          <a:prstGeom prst="rect">
            <a:avLst/>
          </a:prstGeom>
          <a:ln w="12700">
            <a:miter lim="400000"/>
          </a:ln>
        </p:spPr>
      </p:pic>
      <p:sp>
        <p:nvSpPr>
          <p:cNvPr id="2" name="ZoneTexte 11">
            <a:extLst>
              <a:ext uri="{FF2B5EF4-FFF2-40B4-BE49-F238E27FC236}">
                <a16:creationId xmlns:a16="http://schemas.microsoft.com/office/drawing/2014/main" id="{C988DF6E-5B98-1EE5-EDBF-B5F6FED40E84}"/>
              </a:ext>
            </a:extLst>
          </p:cNvPr>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2552126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iterate>
                                    <p:tmAbs val="0"/>
                                  </p:iterate>
                                  <p:childTnLst>
                                    <p:set>
                                      <p:cBhvr>
                                        <p:cTn id="17" fill="hold"/>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p:tmAbs val="0"/>
                                  </p:iterate>
                                  <p:childTnLst>
                                    <p:set>
                                      <p:cBhvr>
                                        <p:cTn id="23" fill="hold"/>
                                        <p:tgtEl>
                                          <p:spTgt spid="49"/>
                                        </p:tgtEl>
                                        <p:attrNameLst>
                                          <p:attrName>style.visibility</p:attrName>
                                        </p:attrNameLst>
                                      </p:cBhvr>
                                      <p:to>
                                        <p:strVal val="visible"/>
                                      </p:to>
                                    </p:set>
                                    <p:animEffect transition="in" filter="wipe(left)">
                                      <p:cBhvr>
                                        <p:cTn id="24" dur="500"/>
                                        <p:tgtEl>
                                          <p:spTgt spid="49"/>
                                        </p:tgtEl>
                                      </p:cBhvr>
                                    </p:animEffect>
                                  </p:childTnLst>
                                </p:cTn>
                              </p:par>
                              <p:par>
                                <p:cTn id="25" presetID="22" presetClass="entr" presetSubtype="4" fill="hold" grpId="0" nodeType="withEffect">
                                  <p:stCondLst>
                                    <p:cond delay="0"/>
                                  </p:stCondLst>
                                  <p:iterate>
                                    <p:tmAbs val="0"/>
                                  </p:iterate>
                                  <p:childTnLst>
                                    <p:set>
                                      <p:cBhvr>
                                        <p:cTn id="26" fill="hold"/>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p:tmAbs val="0"/>
                                  </p:iterate>
                                  <p:childTnLst>
                                    <p:set>
                                      <p:cBhvr>
                                        <p:cTn id="31" fill="hold"/>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22" presetClass="entr" presetSubtype="4" fill="hold" grpId="0" nodeType="withEffect">
                                  <p:stCondLst>
                                    <p:cond delay="0"/>
                                  </p:stCondLst>
                                  <p:iterate>
                                    <p:tmAbs val="0"/>
                                  </p:iterate>
                                  <p:childTnLst>
                                    <p:set>
                                      <p:cBhvr>
                                        <p:cTn id="34" fill="hold"/>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P spid="49" grpId="0" animBg="1" advAuto="0"/>
      <p:bldP spid="16" grpId="0"/>
      <p:bldP spid="3" grpId="0" animBg="1" advAuto="0"/>
      <p:bldP spid="4" grpId="0" animBg="1" advAuto="0"/>
      <p:bldP spid="25"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6 </a:t>
              </a:r>
              <a:endParaRPr lang="ko-KR" altLang="en-US" sz="1600" b="1" dirty="0">
                <a:solidFill>
                  <a:schemeClr val="bg1"/>
                </a:solidFill>
                <a:cs typeface="Arial" pitchFamily="34" charset="0"/>
              </a:endParaRPr>
            </a:p>
          </p:txBody>
        </p:sp>
      </p:grpSp>
      <p:pic>
        <p:nvPicPr>
          <p:cNvPr id="2" name="Picture1.png" descr="Picture1.png">
            <a:extLst>
              <a:ext uri="{FF2B5EF4-FFF2-40B4-BE49-F238E27FC236}">
                <a16:creationId xmlns:a16="http://schemas.microsoft.com/office/drawing/2014/main" id="{D49BA608-D962-B659-3C9B-02F30AC31F3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0C898F33-EDE1-EB52-8186-7333F5812DDD}"/>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ÉTAT DE L’ART</a:t>
            </a:r>
          </a:p>
        </p:txBody>
      </p:sp>
      <p:sp>
        <p:nvSpPr>
          <p:cNvPr id="4" name="Rogner un rectangle avec un coin du même côté 17">
            <a:extLst>
              <a:ext uri="{FF2B5EF4-FFF2-40B4-BE49-F238E27FC236}">
                <a16:creationId xmlns:a16="http://schemas.microsoft.com/office/drawing/2014/main" id="{F30DBDE8-92D9-9009-A168-4B5DB3DC522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8D077B1F-C794-3174-D664-7D523ACE3391}"/>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D282F43E-FE1C-1275-C859-AD784A6207E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C4F18054-535F-C37D-5276-ADEC4D63362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Rogner un rectangle avec un coin du même côté 17">
            <a:extLst>
              <a:ext uri="{FF2B5EF4-FFF2-40B4-BE49-F238E27FC236}">
                <a16:creationId xmlns:a16="http://schemas.microsoft.com/office/drawing/2014/main" id="{5476AAB3-203D-219D-425C-B98A0F738BD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Rogner un rectangle avec un coin du même côté 17">
            <a:extLst>
              <a:ext uri="{FF2B5EF4-FFF2-40B4-BE49-F238E27FC236}">
                <a16:creationId xmlns:a16="http://schemas.microsoft.com/office/drawing/2014/main" id="{CEF5C403-21CA-98FB-E82C-4251C57A0BF9}"/>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9" name="ZoneTexte 22">
            <a:extLst>
              <a:ext uri="{FF2B5EF4-FFF2-40B4-BE49-F238E27FC236}">
                <a16:creationId xmlns:a16="http://schemas.microsoft.com/office/drawing/2014/main" id="{D2671420-7CC6-C86C-F10D-EEB88DFFD2FB}"/>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0" name="ZoneTexte 24">
            <a:extLst>
              <a:ext uri="{FF2B5EF4-FFF2-40B4-BE49-F238E27FC236}">
                <a16:creationId xmlns:a16="http://schemas.microsoft.com/office/drawing/2014/main" id="{AEB5A81D-23A7-2728-AAD5-8ABBE4B86492}"/>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4" name="ZoneTexte 14">
            <a:extLst>
              <a:ext uri="{FF2B5EF4-FFF2-40B4-BE49-F238E27FC236}">
                <a16:creationId xmlns:a16="http://schemas.microsoft.com/office/drawing/2014/main" id="{F1D8ACDF-07FD-3E4B-E6A5-2FC961DCE7C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5" name="ZoneTexte 12">
            <a:extLst>
              <a:ext uri="{FF2B5EF4-FFF2-40B4-BE49-F238E27FC236}">
                <a16:creationId xmlns:a16="http://schemas.microsoft.com/office/drawing/2014/main" id="{383EFB76-0E82-A114-6855-84F096B75027}"/>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6" name="Rogner un rectangle avec un coin du même côté 17">
            <a:extLst>
              <a:ext uri="{FF2B5EF4-FFF2-40B4-BE49-F238E27FC236}">
                <a16:creationId xmlns:a16="http://schemas.microsoft.com/office/drawing/2014/main" id="{5C4D3A73-3279-F4D7-7EC2-5C90602C464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1">
            <a:extLst>
              <a:ext uri="{FF2B5EF4-FFF2-40B4-BE49-F238E27FC236}">
                <a16:creationId xmlns:a16="http://schemas.microsoft.com/office/drawing/2014/main" id="{48A84734-E31C-7F2D-87FC-A01768263C6F}"/>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27513147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p:cNvPicPr>
            <a:picLocks noChangeAspect="1"/>
          </p:cNvPicPr>
          <p:nvPr/>
        </p:nvPicPr>
        <p:blipFill>
          <a:blip r:embed="rId3">
            <a:alphaModFix amt="59069"/>
          </a:blip>
          <a:stretch>
            <a:fillRect/>
          </a:stretch>
        </p:blipFill>
        <p:spPr>
          <a:xfrm>
            <a:off x="313508" y="2324021"/>
            <a:ext cx="339633" cy="2751908"/>
          </a:xfrm>
          <a:prstGeom prst="rect">
            <a:avLst/>
          </a:prstGeom>
          <a:ln w="12700">
            <a:miter lim="400000"/>
          </a:ln>
        </p:spPr>
      </p:pic>
      <p:sp>
        <p:nvSpPr>
          <p:cNvPr id="51" name="Rectangle 50">
            <a:extLst>
              <a:ext uri="{FF2B5EF4-FFF2-40B4-BE49-F238E27FC236}">
                <a16:creationId xmlns:a16="http://schemas.microsoft.com/office/drawing/2014/main" id="{E8D22E98-C8EE-432B-A6B8-3D495E1A1C2F}"/>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Document administratif</a:t>
            </a:r>
            <a:endParaRPr lang="ko-KR" altLang="en-US" sz="4000" b="1" dirty="0">
              <a:solidFill>
                <a:schemeClr val="tx2"/>
              </a:solidFill>
            </a:endParaRPr>
          </a:p>
        </p:txBody>
      </p:sp>
      <p:sp>
        <p:nvSpPr>
          <p:cNvPr id="52" name="ZoneTexte 51">
            <a:extLst>
              <a:ext uri="{FF2B5EF4-FFF2-40B4-BE49-F238E27FC236}">
                <a16:creationId xmlns:a16="http://schemas.microsoft.com/office/drawing/2014/main" id="{752D25CE-9353-4DF0-9AEE-51C8BE197C2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grpSp>
        <p:nvGrpSpPr>
          <p:cNvPr id="39" name="Groupe 38">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7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6CC04EA4-253B-35C4-CDD9-5C4CBE835F98}"/>
              </a:ext>
            </a:extLst>
          </p:cNvPr>
          <p:cNvSpPr txBox="1"/>
          <p:nvPr/>
        </p:nvSpPr>
        <p:spPr>
          <a:xfrm>
            <a:off x="1050466" y="2011269"/>
            <a:ext cx="10607749" cy="4124206"/>
          </a:xfrm>
          <a:prstGeom prst="rect">
            <a:avLst/>
          </a:prstGeom>
          <a:noFill/>
        </p:spPr>
        <p:txBody>
          <a:bodyPr wrap="square">
            <a:spAutoFit/>
          </a:bodyPr>
          <a:lstStyle/>
          <a:p>
            <a:pPr algn="just">
              <a:lnSpc>
                <a:spcPct val="150000"/>
              </a:lnSpc>
            </a:pPr>
            <a:r>
              <a:rPr lang="fr-FR" sz="2800" b="1" dirty="0">
                <a:solidFill>
                  <a:schemeClr val="tx2"/>
                </a:solidFill>
              </a:rPr>
              <a:t>Sont considérés comme </a:t>
            </a:r>
            <a:r>
              <a:rPr lang="fr-FR" sz="2800" b="1" u="sng" dirty="0">
                <a:solidFill>
                  <a:schemeClr val="tx2"/>
                </a:solidFill>
              </a:rPr>
              <a:t>documents administratifs </a:t>
            </a:r>
            <a:r>
              <a:rPr lang="fr-FR" sz="2800" b="1" dirty="0">
                <a:solidFill>
                  <a:schemeClr val="tx2"/>
                </a:solidFill>
              </a:rPr>
              <a:t>: « les documents produits ou reçus, dans le cadre de la mission de service public, par l’État, les collectivités territoriales ainsi que par les autres personnes de droit public ou les personnes de droit privé chargées d’une telle mission ».</a:t>
            </a:r>
          </a:p>
          <a:p>
            <a:pPr algn="just">
              <a:lnSpc>
                <a:spcPct val="150000"/>
              </a:lnSpc>
            </a:pPr>
            <a:endParaRPr lang="fr-FR" sz="2400" b="1" dirty="0">
              <a:solidFill>
                <a:schemeClr val="tx2"/>
              </a:solidFill>
            </a:endParaRPr>
          </a:p>
          <a:p>
            <a:pPr algn="r"/>
            <a:r>
              <a:rPr lang="fr-FR" sz="1600" b="1" u="sng" dirty="0">
                <a:solidFill>
                  <a:schemeClr val="tx2"/>
                </a:solidFill>
              </a:rPr>
              <a:t>Loi N°051-2015/CNT portant droit d’</a:t>
            </a:r>
            <a:r>
              <a:rPr lang="fr-FR" sz="1600" b="1" u="sng" dirty="0" err="1">
                <a:solidFill>
                  <a:schemeClr val="tx2"/>
                </a:solidFill>
              </a:rPr>
              <a:t>acces</a:t>
            </a:r>
            <a:r>
              <a:rPr lang="fr-FR" sz="1600" b="1" u="sng" dirty="0">
                <a:solidFill>
                  <a:schemeClr val="tx2"/>
                </a:solidFill>
              </a:rPr>
              <a:t> a l’information publique et aux documents administratifs, article 4</a:t>
            </a:r>
            <a:r>
              <a:rPr lang="fr-BF" sz="1600" b="1" u="sng" dirty="0">
                <a:solidFill>
                  <a:schemeClr val="tx2"/>
                </a:solidFill>
              </a:rPr>
              <a:t>, p.4</a:t>
            </a:r>
            <a:endParaRPr lang="fr-FR" sz="1600" b="1" u="sng" dirty="0">
              <a:solidFill>
                <a:schemeClr val="tx2"/>
              </a:solidFill>
            </a:endParaRPr>
          </a:p>
        </p:txBody>
      </p:sp>
      <p:sp>
        <p:nvSpPr>
          <p:cNvPr id="2" name="Rogner un rectangle avec un coin du même côté 17">
            <a:extLst>
              <a:ext uri="{FF2B5EF4-FFF2-40B4-BE49-F238E27FC236}">
                <a16:creationId xmlns:a16="http://schemas.microsoft.com/office/drawing/2014/main" id="{B114B7F6-D6D5-40AD-DDCB-653AC2AB3BF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ZoneTexte 19">
            <a:extLst>
              <a:ext uri="{FF2B5EF4-FFF2-40B4-BE49-F238E27FC236}">
                <a16:creationId xmlns:a16="http://schemas.microsoft.com/office/drawing/2014/main" id="{8C6A93FB-6D96-02C6-8C33-707E051DF5C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9CB37B64-E737-3775-B7D2-47297C3E58CD}"/>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BFB26FDE-AC72-F794-7DD8-2FE7010D4F9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6D512604-A998-C526-1D5E-0C0283916384}"/>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A457AD44-C67A-2F91-D9A6-DC4B72814C8C}"/>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ZoneTexte 22">
            <a:extLst>
              <a:ext uri="{FF2B5EF4-FFF2-40B4-BE49-F238E27FC236}">
                <a16:creationId xmlns:a16="http://schemas.microsoft.com/office/drawing/2014/main" id="{3BE6AEDF-D0CD-7248-F29E-A3B57E1F605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7" name="ZoneTexte 24">
            <a:extLst>
              <a:ext uri="{FF2B5EF4-FFF2-40B4-BE49-F238E27FC236}">
                <a16:creationId xmlns:a16="http://schemas.microsoft.com/office/drawing/2014/main" id="{D9FBCBA7-3B99-C8E6-6F7D-96FE28AB0BC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E516A1F9-9F08-5D81-CC12-B4D45F2AA35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9" name="ZoneTexte 12">
            <a:extLst>
              <a:ext uri="{FF2B5EF4-FFF2-40B4-BE49-F238E27FC236}">
                <a16:creationId xmlns:a16="http://schemas.microsoft.com/office/drawing/2014/main" id="{A52F40B6-3BBD-6D6C-A176-D42861EEA438}"/>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4D2F2249-F688-4323-5AC3-ED62D2B8325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1">
            <a:extLst>
              <a:ext uri="{FF2B5EF4-FFF2-40B4-BE49-F238E27FC236}">
                <a16:creationId xmlns:a16="http://schemas.microsoft.com/office/drawing/2014/main" id="{C1E39C19-1D8C-59FE-54BE-D21C198E0B9B}"/>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4648032"/>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5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CDF27-FF53-F1A4-15BA-E0CFAA948ABA}"/>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A9180D26-3CF1-5B9A-30D1-9D57DB882FB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C8262DE0-F3A7-5A22-67C9-5569DD4FB363}"/>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BC26B4DE-68C6-EC41-DC63-299326181701}"/>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CB00FECE-E2A0-BC0F-4D03-60D1DE4A9FF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8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AD476834-032A-9069-BE58-E5E4F5D871CE}"/>
              </a:ext>
            </a:extLst>
          </p:cNvPr>
          <p:cNvPicPr>
            <a:picLocks noChangeAspect="1"/>
          </p:cNvPicPr>
          <p:nvPr/>
        </p:nvPicPr>
        <p:blipFill>
          <a:blip r:embed="rId3">
            <a:alphaModFix amt="59069"/>
          </a:blip>
          <a:stretch>
            <a:fillRect/>
          </a:stretch>
        </p:blipFill>
        <p:spPr>
          <a:xfrm>
            <a:off x="313508" y="2452812"/>
            <a:ext cx="339633" cy="2751908"/>
          </a:xfrm>
          <a:prstGeom prst="rect">
            <a:avLst/>
          </a:prstGeom>
          <a:ln w="12700">
            <a:miter lim="400000"/>
          </a:ln>
        </p:spPr>
      </p:pic>
      <p:sp>
        <p:nvSpPr>
          <p:cNvPr id="11" name="Rectangle 10">
            <a:extLst>
              <a:ext uri="{FF2B5EF4-FFF2-40B4-BE49-F238E27FC236}">
                <a16:creationId xmlns:a16="http://schemas.microsoft.com/office/drawing/2014/main" id="{2BE6B51C-A7A3-0765-8589-4CF4B88222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Authentification de document</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49D6F7E0-799D-2EA1-852C-0506DB49F074}"/>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BF9A3DD0-1A37-CF0E-B121-13B5EA17D619}"/>
              </a:ext>
            </a:extLst>
          </p:cNvPr>
          <p:cNvSpPr txBox="1"/>
          <p:nvPr/>
        </p:nvSpPr>
        <p:spPr>
          <a:xfrm>
            <a:off x="1050466" y="2140056"/>
            <a:ext cx="10550436" cy="3257174"/>
          </a:xfrm>
          <a:prstGeom prst="rect">
            <a:avLst/>
          </a:prstGeom>
          <a:noFill/>
        </p:spPr>
        <p:txBody>
          <a:bodyPr wrap="square">
            <a:spAutoFit/>
          </a:bodyPr>
          <a:lstStyle/>
          <a:p>
            <a:pPr algn="just">
              <a:lnSpc>
                <a:spcPct val="150000"/>
              </a:lnSpc>
            </a:pPr>
            <a:r>
              <a:rPr lang="fr-FR" sz="2800" b="1" dirty="0">
                <a:solidFill>
                  <a:schemeClr val="tx2"/>
                </a:solidFill>
              </a:rPr>
              <a:t>L’authentification d’un document est un processus par lequel un système informatique ou un humain prouve ou certifie qu’un document est authentique. Et un document est dit authentique s’il s’agit de l’original, ou d’une copie conforme à/de l’original après vérification et validation par un sujet habilité ou compétent.</a:t>
            </a:r>
            <a:endParaRPr lang="fr-BF" sz="2800" b="1" dirty="0">
              <a:solidFill>
                <a:schemeClr val="tx2"/>
              </a:solidFill>
            </a:endParaRPr>
          </a:p>
        </p:txBody>
      </p:sp>
      <p:sp>
        <p:nvSpPr>
          <p:cNvPr id="24" name="Rogner un rectangle avec un coin du même côté 17">
            <a:extLst>
              <a:ext uri="{FF2B5EF4-FFF2-40B4-BE49-F238E27FC236}">
                <a16:creationId xmlns:a16="http://schemas.microsoft.com/office/drawing/2014/main" id="{C87E8C3C-BC75-16DF-6FD5-ABD36093F7B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558C89AE-1FAF-4B33-2832-9F9BA98E4B4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ED8324F9-31B4-3785-73A9-6B1062DBA8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9B5AD50-76DF-CBAA-97E6-F8F492D0943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D2EEF430-B2D6-CC51-7AE1-D7D6EDE40CEE}"/>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61029DB6-CA8D-798C-484D-7B0679C3C6A6}"/>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95E6E827-3177-20BC-E4C5-4A90EC151B6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0E288402-0C8A-7A19-6BBF-B3A08AD97C0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5EC9D3B9-4A35-A0CF-ADBF-1FDA8D0FF31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DD17DF60-1658-F41A-9B7B-4AC9B471E64D}"/>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63FA40D0-ADA0-1419-3354-0F8E6955353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97826EA4-3C25-0AD6-BA6B-F84A6BA461BA}"/>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5866915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43A7C-5F7F-A158-5DE9-5947A057876C}"/>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12692A59-8A76-29DF-43EF-5084614CC175}"/>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565B7D3B-A21B-7CE7-396C-78FC6BD1E9AD}"/>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1236031D-7414-1BBE-CEFE-E28949F8E87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2E13B91-BD53-54E7-1C84-6180528C45D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9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D24B5CE6-6EC1-46FE-8F56-386F022533FB}"/>
              </a:ext>
            </a:extLst>
          </p:cNvPr>
          <p:cNvPicPr>
            <a:picLocks noChangeAspect="1"/>
          </p:cNvPicPr>
          <p:nvPr/>
        </p:nvPicPr>
        <p:blipFill>
          <a:blip r:embed="rId3">
            <a:alphaModFix amt="59069"/>
          </a:blip>
          <a:stretch>
            <a:fillRect/>
          </a:stretch>
        </p:blipFill>
        <p:spPr>
          <a:xfrm>
            <a:off x="313508" y="1989171"/>
            <a:ext cx="339633" cy="4076777"/>
          </a:xfrm>
          <a:prstGeom prst="rect">
            <a:avLst/>
          </a:prstGeom>
          <a:ln w="12700">
            <a:miter lim="400000"/>
          </a:ln>
        </p:spPr>
      </p:pic>
      <p:sp>
        <p:nvSpPr>
          <p:cNvPr id="11" name="Rectangle 10">
            <a:extLst>
              <a:ext uri="{FF2B5EF4-FFF2-40B4-BE49-F238E27FC236}">
                <a16:creationId xmlns:a16="http://schemas.microsoft.com/office/drawing/2014/main" id="{3DFFF404-28ED-A79F-6839-9C9AD20320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3163AC15-683E-64FA-A40C-113BB35C138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9FE966EC-21C0-101C-9382-49B49DFAF55F}"/>
              </a:ext>
            </a:extLst>
          </p:cNvPr>
          <p:cNvSpPr txBox="1"/>
          <p:nvPr/>
        </p:nvSpPr>
        <p:spPr>
          <a:xfrm>
            <a:off x="811370" y="1689296"/>
            <a:ext cx="10884030" cy="4549835"/>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Selon le Mathématicien </a:t>
            </a:r>
            <a:r>
              <a:rPr lang="fr-FR" sz="2800" b="1" i="1" dirty="0">
                <a:solidFill>
                  <a:schemeClr val="tx2"/>
                </a:solidFill>
              </a:rPr>
              <a:t>Jean-Paul Delahaye</a:t>
            </a:r>
            <a:r>
              <a:rPr lang="fr-FR" sz="2800" b="1" dirty="0">
                <a:solidFill>
                  <a:schemeClr val="tx2"/>
                </a:solidFill>
              </a:rPr>
              <a:t>, c’est : « un très grand cahier, que tout le monde peut lire librement et gratuitement, sur lequel tout le monde peut écrire, mais qui est impossible à effacer et indestructible ».</a:t>
            </a:r>
          </a:p>
          <a:p>
            <a:pPr marL="457200" indent="-457200" algn="just">
              <a:lnSpc>
                <a:spcPct val="150000"/>
              </a:lnSpc>
              <a:buFont typeface="Wingdings" pitchFamily="2" charset="2"/>
              <a:buChar char="q"/>
            </a:pPr>
            <a:r>
              <a:rPr lang="fr-FR" sz="2800" b="1" dirty="0">
                <a:solidFill>
                  <a:schemeClr val="tx2"/>
                </a:solidFill>
              </a:rPr>
              <a:t>Ou encore une technologie numérique de stockage chronologique et de transmission d'informations sous forme de blocs reliés les uns aux autres de manière sécurisée et sans autorité centrale.</a:t>
            </a:r>
          </a:p>
        </p:txBody>
      </p:sp>
      <p:sp>
        <p:nvSpPr>
          <p:cNvPr id="24" name="Rogner un rectangle avec un coin du même côté 17">
            <a:extLst>
              <a:ext uri="{FF2B5EF4-FFF2-40B4-BE49-F238E27FC236}">
                <a16:creationId xmlns:a16="http://schemas.microsoft.com/office/drawing/2014/main" id="{CF8D4B7F-B51E-0F7A-B6CF-EC8413C3888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9F2D3B56-D02D-8BC8-790F-A2DAC478137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D7A9A7A-AA77-17C0-72AF-57ABABF0153C}"/>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5DE5CEB7-C5BA-A744-91EB-5E05B700D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A37E6F00-0D84-60AB-60A3-84E52BC6E7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7AD4EA03-EEF3-E982-CFBF-B52675926400}"/>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7AFDB433-6219-C42E-7363-3AEE86EA20B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467E1672-8C56-BF6A-1472-5BEAEE384B6F}"/>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1B186582-7915-50AC-6602-752563E680B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65AD7D71-92AC-8F27-595F-436632C5ADF9}"/>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51D4C08B-62EC-58E7-1F31-A4CE0BBC36B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5C43F4E0-D0E0-E25E-1114-CD0A9253E61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61700699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29463</TotalTime>
  <Words>1849</Words>
  <Application>Microsoft Macintosh PowerPoint</Application>
  <PresentationFormat>Grand écran</PresentationFormat>
  <Paragraphs>362</Paragraphs>
  <Slides>28</Slides>
  <Notes>28</Notes>
  <HiddenSlides>0</HiddenSlides>
  <MMClips>0</MMClips>
  <ScaleCrop>false</ScaleCrop>
  <HeadingPairs>
    <vt:vector size="6" baseType="variant">
      <vt:variant>
        <vt:lpstr>Polices utilisées</vt:lpstr>
      </vt:variant>
      <vt:variant>
        <vt:i4>11</vt:i4>
      </vt:variant>
      <vt:variant>
        <vt:lpstr>Thème</vt:lpstr>
      </vt:variant>
      <vt:variant>
        <vt:i4>5</vt:i4>
      </vt:variant>
      <vt:variant>
        <vt:lpstr>Titres des diapositives</vt:lpstr>
      </vt:variant>
      <vt:variant>
        <vt:i4>28</vt:i4>
      </vt:variant>
    </vt:vector>
  </HeadingPairs>
  <TitlesOfParts>
    <vt:vector size="44" baseType="lpstr">
      <vt:lpstr>Malgun Gothic</vt:lpstr>
      <vt:lpstr>Aharoni</vt:lpstr>
      <vt:lpstr>Arial</vt:lpstr>
      <vt:lpstr>Arial Rounded MT Bold</vt:lpstr>
      <vt:lpstr>Calibri</vt:lpstr>
      <vt:lpstr>Calibri Light</vt:lpstr>
      <vt:lpstr>Karla</vt:lpstr>
      <vt:lpstr>Rockwell</vt:lpstr>
      <vt:lpstr>Times New Roman</vt:lpstr>
      <vt:lpstr>Trebuchet MS</vt:lpstr>
      <vt:lpstr>Wingdings</vt:lpstr>
      <vt:lpstr>Thème Office</vt:lpstr>
      <vt:lpstr>Section Break Slide Master</vt:lpstr>
      <vt:lpstr>Contents Slide Master</vt:lpstr>
      <vt:lpstr>Cover and End Slide Master</vt:lpstr>
      <vt:lpstr>1_Cover and End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Nyrhu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Canisius</dc:creator>
  <cp:keywords/>
  <dc:description/>
  <cp:lastModifiedBy>ADMIN</cp:lastModifiedBy>
  <cp:revision>2515</cp:revision>
  <dcterms:created xsi:type="dcterms:W3CDTF">2020-01-26T16:26:07Z</dcterms:created>
  <dcterms:modified xsi:type="dcterms:W3CDTF">2025-06-11T09:30:56Z</dcterms:modified>
  <cp:category/>
</cp:coreProperties>
</file>