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CE2B1-DD29-4BA7-A30C-66639545754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9C5CDB62-9F0E-4430-A36B-02F5ABCBDB94}">
      <dgm:prSet phldrT="[Texte]"/>
      <dgm:spPr/>
      <dgm:t>
        <a:bodyPr/>
        <a:lstStyle/>
        <a:p>
          <a:r>
            <a:rPr lang="fr-FR" b="1" dirty="0" smtClean="0"/>
            <a:t>Compréhension du concept et définition du projet</a:t>
          </a:r>
          <a:r>
            <a:rPr lang="fr-FR" dirty="0" smtClean="0"/>
            <a:t> </a:t>
          </a:r>
          <a:endParaRPr lang="fr-FR" dirty="0"/>
        </a:p>
      </dgm:t>
    </dgm:pt>
    <dgm:pt modelId="{E99F3FC2-A1A5-4893-BA1E-A9505D0A1CB2}" type="parTrans" cxnId="{B5C92A87-113A-40E0-859E-FD591AED2C12}">
      <dgm:prSet/>
      <dgm:spPr/>
      <dgm:t>
        <a:bodyPr/>
        <a:lstStyle/>
        <a:p>
          <a:endParaRPr lang="fr-FR"/>
        </a:p>
      </dgm:t>
    </dgm:pt>
    <dgm:pt modelId="{BA6F3A34-C9C8-4969-A316-C3183CF05D11}" type="sibTrans" cxnId="{B5C92A87-113A-40E0-859E-FD591AED2C12}">
      <dgm:prSet/>
      <dgm:spPr/>
      <dgm:t>
        <a:bodyPr/>
        <a:lstStyle/>
        <a:p>
          <a:endParaRPr lang="fr-FR"/>
        </a:p>
      </dgm:t>
    </dgm:pt>
    <dgm:pt modelId="{94164C6B-152A-4D91-936C-4FC21B06BFFE}">
      <dgm:prSet phldrT="[Texte]"/>
      <dgm:spPr/>
      <dgm:t>
        <a:bodyPr/>
        <a:lstStyle/>
        <a:p>
          <a:r>
            <a:rPr lang="fr-FR" b="1" dirty="0" smtClean="0"/>
            <a:t>Définition du design UX et UI</a:t>
          </a:r>
          <a:endParaRPr lang="fr-FR" dirty="0"/>
        </a:p>
      </dgm:t>
    </dgm:pt>
    <dgm:pt modelId="{56B1E761-D8A1-4725-86EB-8B4AEB380730}" type="parTrans" cxnId="{285D77FC-02D4-4110-80DE-AA8E05DCECCA}">
      <dgm:prSet/>
      <dgm:spPr/>
      <dgm:t>
        <a:bodyPr/>
        <a:lstStyle/>
        <a:p>
          <a:endParaRPr lang="fr-FR"/>
        </a:p>
      </dgm:t>
    </dgm:pt>
    <dgm:pt modelId="{7420086A-3DE6-44B7-B86A-3A04C81996E2}" type="sibTrans" cxnId="{285D77FC-02D4-4110-80DE-AA8E05DCECCA}">
      <dgm:prSet/>
      <dgm:spPr/>
      <dgm:t>
        <a:bodyPr/>
        <a:lstStyle/>
        <a:p>
          <a:endParaRPr lang="fr-FR"/>
        </a:p>
      </dgm:t>
    </dgm:pt>
    <dgm:pt modelId="{7660965F-E74F-43B1-874A-1DB30F9C29D1}">
      <dgm:prSet phldrT="[Texte]"/>
      <dgm:spPr/>
      <dgm:t>
        <a:bodyPr/>
        <a:lstStyle/>
        <a:p>
          <a:r>
            <a:rPr lang="fr-FR" b="1" dirty="0" smtClean="0"/>
            <a:t>développement du contrat intelligent</a:t>
          </a:r>
          <a:endParaRPr lang="fr-FR" dirty="0"/>
        </a:p>
      </dgm:t>
    </dgm:pt>
    <dgm:pt modelId="{7C064269-BD98-490A-8BC8-4ADBC3B9A523}" type="parTrans" cxnId="{2D6FFE50-6CC0-472E-9906-0F244A6BF968}">
      <dgm:prSet/>
      <dgm:spPr/>
      <dgm:t>
        <a:bodyPr/>
        <a:lstStyle/>
        <a:p>
          <a:endParaRPr lang="fr-FR"/>
        </a:p>
      </dgm:t>
    </dgm:pt>
    <dgm:pt modelId="{0AFBDB89-0542-4D9D-BCBF-B669BAD37EF5}" type="sibTrans" cxnId="{2D6FFE50-6CC0-472E-9906-0F244A6BF968}">
      <dgm:prSet/>
      <dgm:spPr/>
      <dgm:t>
        <a:bodyPr/>
        <a:lstStyle/>
        <a:p>
          <a:endParaRPr lang="fr-FR"/>
        </a:p>
      </dgm:t>
    </dgm:pt>
    <dgm:pt modelId="{FC6D51E6-5E91-4F82-B5B9-65202081DC16}">
      <dgm:prSet phldrT="[Texte]"/>
      <dgm:spPr/>
      <dgm:t>
        <a:bodyPr/>
        <a:lstStyle/>
        <a:p>
          <a:r>
            <a:rPr lang="fr-FR" b="1" dirty="0" smtClean="0"/>
            <a:t>Intégration aux frontend et backend</a:t>
          </a:r>
          <a:endParaRPr lang="fr-FR" dirty="0"/>
        </a:p>
      </dgm:t>
    </dgm:pt>
    <dgm:pt modelId="{319CA08D-DD2F-427B-B634-D103F7E81FB5}" type="parTrans" cxnId="{1253F719-D562-4047-91B9-5B17088696E7}">
      <dgm:prSet/>
      <dgm:spPr/>
      <dgm:t>
        <a:bodyPr/>
        <a:lstStyle/>
        <a:p>
          <a:endParaRPr lang="fr-FR"/>
        </a:p>
      </dgm:t>
    </dgm:pt>
    <dgm:pt modelId="{0268B188-2240-4EC4-913F-3C0C16A3BBFA}" type="sibTrans" cxnId="{1253F719-D562-4047-91B9-5B17088696E7}">
      <dgm:prSet/>
      <dgm:spPr/>
      <dgm:t>
        <a:bodyPr/>
        <a:lstStyle/>
        <a:p>
          <a:endParaRPr lang="fr-FR"/>
        </a:p>
      </dgm:t>
    </dgm:pt>
    <dgm:pt modelId="{1F10933C-3412-4AF8-A5AB-FFE86D4DD40A}">
      <dgm:prSet phldrT="[Texte]"/>
      <dgm:spPr/>
      <dgm:t>
        <a:bodyPr/>
        <a:lstStyle/>
        <a:p>
          <a:r>
            <a:rPr lang="fr-FR" b="1" dirty="0" smtClean="0"/>
            <a:t>tests et validations</a:t>
          </a:r>
          <a:r>
            <a:rPr lang="fr-FR" dirty="0" smtClean="0"/>
            <a:t> </a:t>
          </a:r>
          <a:endParaRPr lang="fr-FR" dirty="0"/>
        </a:p>
      </dgm:t>
    </dgm:pt>
    <dgm:pt modelId="{99FD6AB6-0A0D-463F-9F17-584824A41FD9}" type="parTrans" cxnId="{B241536D-F643-4DBE-A847-FC2828759F03}">
      <dgm:prSet/>
      <dgm:spPr/>
      <dgm:t>
        <a:bodyPr/>
        <a:lstStyle/>
        <a:p>
          <a:endParaRPr lang="fr-FR"/>
        </a:p>
      </dgm:t>
    </dgm:pt>
    <dgm:pt modelId="{30F3B34A-E17D-4611-BEB4-D62FF2A70DFC}" type="sibTrans" cxnId="{B241536D-F643-4DBE-A847-FC2828759F03}">
      <dgm:prSet/>
      <dgm:spPr/>
      <dgm:t>
        <a:bodyPr/>
        <a:lstStyle/>
        <a:p>
          <a:endParaRPr lang="fr-FR"/>
        </a:p>
      </dgm:t>
    </dgm:pt>
    <dgm:pt modelId="{4A114117-85E0-4890-B9AD-E08B6FD53753}">
      <dgm:prSet phldrT="[Texte]"/>
      <dgm:spPr/>
    </dgm:pt>
    <dgm:pt modelId="{AAC16E31-C734-43CE-90CC-2962BF8DB533}" type="parTrans" cxnId="{7AF31EE2-AE4C-4B17-B608-B678BB1950FC}">
      <dgm:prSet/>
      <dgm:spPr/>
      <dgm:t>
        <a:bodyPr/>
        <a:lstStyle/>
        <a:p>
          <a:endParaRPr lang="fr-FR"/>
        </a:p>
      </dgm:t>
    </dgm:pt>
    <dgm:pt modelId="{F1B5B6C7-8271-4DBF-98BA-F7B37F1F5751}" type="sibTrans" cxnId="{7AF31EE2-AE4C-4B17-B608-B678BB1950FC}">
      <dgm:prSet/>
      <dgm:spPr/>
      <dgm:t>
        <a:bodyPr/>
        <a:lstStyle/>
        <a:p>
          <a:endParaRPr lang="fr-FR"/>
        </a:p>
      </dgm:t>
    </dgm:pt>
    <dgm:pt modelId="{1811F31B-49A7-460E-9ED2-C7C48C3BCB06}" type="pres">
      <dgm:prSet presAssocID="{8F5CE2B1-DD29-4BA7-A30C-666395457548}" presName="arrowDiagram" presStyleCnt="0">
        <dgm:presLayoutVars>
          <dgm:chMax val="5"/>
          <dgm:dir/>
          <dgm:resizeHandles val="exact"/>
        </dgm:presLayoutVars>
      </dgm:prSet>
      <dgm:spPr/>
    </dgm:pt>
    <dgm:pt modelId="{E73C01E6-60C6-4749-8C70-468E63D720B8}" type="pres">
      <dgm:prSet presAssocID="{8F5CE2B1-DD29-4BA7-A30C-666395457548}" presName="arrow" presStyleLbl="bgShp" presStyleIdx="0" presStyleCnt="1" custScaleX="148930"/>
      <dgm:spPr/>
    </dgm:pt>
    <dgm:pt modelId="{27ADF628-8EDC-45EF-8CCF-AB42EFA24AC7}" type="pres">
      <dgm:prSet presAssocID="{8F5CE2B1-DD29-4BA7-A30C-666395457548}" presName="arrowDiagram5" presStyleCnt="0"/>
      <dgm:spPr/>
    </dgm:pt>
    <dgm:pt modelId="{FDC30C23-DEE3-45FF-BF9E-B4402D104C17}" type="pres">
      <dgm:prSet presAssocID="{9C5CDB62-9F0E-4430-A36B-02F5ABCBDB94}" presName="bullet5a" presStyleLbl="node1" presStyleIdx="0" presStyleCnt="5" custLinFactX="-365310" custLinFactNeighborX="-400000" custLinFactNeighborY="-23548"/>
      <dgm:spPr/>
    </dgm:pt>
    <dgm:pt modelId="{89320A3D-DD2D-4B4B-8265-0ED8EDEAB5F9}" type="pres">
      <dgm:prSet presAssocID="{9C5CDB62-9F0E-4430-A36B-02F5ABCBDB94}" presName="textBox5a" presStyleLbl="revTx" presStyleIdx="0" presStyleCnt="5" custScaleX="222663" custLinFactNeighborX="-24819" custLinFactNeighborY="53705">
        <dgm:presLayoutVars>
          <dgm:bulletEnabled val="1"/>
        </dgm:presLayoutVars>
      </dgm:prSet>
      <dgm:spPr/>
    </dgm:pt>
    <dgm:pt modelId="{11D30100-3A4E-45EA-8B4D-6C3F6740D5D9}" type="pres">
      <dgm:prSet presAssocID="{94164C6B-152A-4D91-936C-4FC21B06BFFE}" presName="bullet5b" presStyleLbl="node1" presStyleIdx="1" presStyleCnt="5" custLinFactX="-200000" custLinFactY="20356" custLinFactNeighborX="-247575" custLinFactNeighborY="100000"/>
      <dgm:spPr/>
    </dgm:pt>
    <dgm:pt modelId="{2F386A66-4B76-4328-8C41-68D639F11AF4}" type="pres">
      <dgm:prSet presAssocID="{94164C6B-152A-4D91-936C-4FC21B06BFFE}" presName="textBox5b" presStyleLbl="revTx" presStyleIdx="1" presStyleCnt="5" custScaleY="29418" custLinFactNeighborX="-76673" custLinFactNeighborY="-11892">
        <dgm:presLayoutVars>
          <dgm:bulletEnabled val="1"/>
        </dgm:presLayoutVars>
      </dgm:prSet>
      <dgm:spPr/>
    </dgm:pt>
    <dgm:pt modelId="{8F312547-41C1-4964-97A9-91212B09791D}" type="pres">
      <dgm:prSet presAssocID="{7660965F-E74F-43B1-874A-1DB30F9C29D1}" presName="bullet5c" presStyleLbl="node1" presStyleIdx="2" presStyleCnt="5" custScaleY="100648" custLinFactX="-200000" custLinFactY="63609" custLinFactNeighborX="-259799" custLinFactNeighborY="100000"/>
      <dgm:spPr/>
    </dgm:pt>
    <dgm:pt modelId="{4CC0C0DB-CDBA-455B-B902-F6519F8952BA}" type="pres">
      <dgm:prSet presAssocID="{7660965F-E74F-43B1-874A-1DB30F9C29D1}" presName="textBox5c" presStyleLbl="revTx" presStyleIdx="2" presStyleCnt="5" custScaleY="36584" custLinFactNeighborX="-96114" custLinFactNeighborY="-6938">
        <dgm:presLayoutVars>
          <dgm:bulletEnabled val="1"/>
        </dgm:presLayoutVars>
      </dgm:prSet>
      <dgm:spPr/>
    </dgm:pt>
    <dgm:pt modelId="{91070DF2-F79F-44B1-9F58-BAE0D5C329E5}" type="pres">
      <dgm:prSet presAssocID="{FC6D51E6-5E91-4F82-B5B9-65202081DC16}" presName="bullet5d" presStyleLbl="node1" presStyleIdx="3" presStyleCnt="5" custLinFactX="-200000" custLinFactY="57240" custLinFactNeighborX="-206203" custLinFactNeighborY="100000"/>
      <dgm:spPr/>
    </dgm:pt>
    <dgm:pt modelId="{226F6420-D7F2-48B6-9EC7-FD3E61F260D4}" type="pres">
      <dgm:prSet presAssocID="{FC6D51E6-5E91-4F82-B5B9-65202081DC16}" presName="textBox5d" presStyleLbl="revTx" presStyleIdx="3" presStyleCnt="5" custScaleY="22232" custLinFactX="-6290" custLinFactNeighborX="-100000" custLinFactNeighborY="-16814">
        <dgm:presLayoutVars>
          <dgm:bulletEnabled val="1"/>
        </dgm:presLayoutVars>
      </dgm:prSet>
      <dgm:spPr/>
    </dgm:pt>
    <dgm:pt modelId="{211406C8-30D9-4EEE-849F-061CB646CD1F}" type="pres">
      <dgm:prSet presAssocID="{1F10933C-3412-4AF8-A5AB-FFE86D4DD40A}" presName="bullet5e" presStyleLbl="node1" presStyleIdx="4" presStyleCnt="5"/>
      <dgm:spPr/>
    </dgm:pt>
    <dgm:pt modelId="{A5AA57F7-4E36-49B8-A42F-2DBBE645EB29}" type="pres">
      <dgm:prSet presAssocID="{1F10933C-3412-4AF8-A5AB-FFE86D4DD40A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D6FFE50-6CC0-472E-9906-0F244A6BF968}" srcId="{8F5CE2B1-DD29-4BA7-A30C-666395457548}" destId="{7660965F-E74F-43B1-874A-1DB30F9C29D1}" srcOrd="2" destOrd="0" parTransId="{7C064269-BD98-490A-8BC8-4ADBC3B9A523}" sibTransId="{0AFBDB89-0542-4D9D-BCBF-B669BAD37EF5}"/>
    <dgm:cxn modelId="{FF1F5498-7348-4F87-A283-D89CA9EF1BA1}" type="presOf" srcId="{9C5CDB62-9F0E-4430-A36B-02F5ABCBDB94}" destId="{89320A3D-DD2D-4B4B-8265-0ED8EDEAB5F9}" srcOrd="0" destOrd="0" presId="urn:microsoft.com/office/officeart/2005/8/layout/arrow2"/>
    <dgm:cxn modelId="{6B6256D2-9323-49D7-B644-134FA889D901}" type="presOf" srcId="{7660965F-E74F-43B1-874A-1DB30F9C29D1}" destId="{4CC0C0DB-CDBA-455B-B902-F6519F8952BA}" srcOrd="0" destOrd="0" presId="urn:microsoft.com/office/officeart/2005/8/layout/arrow2"/>
    <dgm:cxn modelId="{B5C92A87-113A-40E0-859E-FD591AED2C12}" srcId="{8F5CE2B1-DD29-4BA7-A30C-666395457548}" destId="{9C5CDB62-9F0E-4430-A36B-02F5ABCBDB94}" srcOrd="0" destOrd="0" parTransId="{E99F3FC2-A1A5-4893-BA1E-A9505D0A1CB2}" sibTransId="{BA6F3A34-C9C8-4969-A316-C3183CF05D11}"/>
    <dgm:cxn modelId="{609D0EB4-E943-49D2-A80A-BCF71F854D03}" type="presOf" srcId="{FC6D51E6-5E91-4F82-B5B9-65202081DC16}" destId="{226F6420-D7F2-48B6-9EC7-FD3E61F260D4}" srcOrd="0" destOrd="0" presId="urn:microsoft.com/office/officeart/2005/8/layout/arrow2"/>
    <dgm:cxn modelId="{919C6615-D6D8-4114-BC92-FB6C8AA4913F}" type="presOf" srcId="{1F10933C-3412-4AF8-A5AB-FFE86D4DD40A}" destId="{A5AA57F7-4E36-49B8-A42F-2DBBE645EB29}" srcOrd="0" destOrd="0" presId="urn:microsoft.com/office/officeart/2005/8/layout/arrow2"/>
    <dgm:cxn modelId="{1253F719-D562-4047-91B9-5B17088696E7}" srcId="{8F5CE2B1-DD29-4BA7-A30C-666395457548}" destId="{FC6D51E6-5E91-4F82-B5B9-65202081DC16}" srcOrd="3" destOrd="0" parTransId="{319CA08D-DD2F-427B-B634-D103F7E81FB5}" sibTransId="{0268B188-2240-4EC4-913F-3C0C16A3BBFA}"/>
    <dgm:cxn modelId="{285D77FC-02D4-4110-80DE-AA8E05DCECCA}" srcId="{8F5CE2B1-DD29-4BA7-A30C-666395457548}" destId="{94164C6B-152A-4D91-936C-4FC21B06BFFE}" srcOrd="1" destOrd="0" parTransId="{56B1E761-D8A1-4725-86EB-8B4AEB380730}" sibTransId="{7420086A-3DE6-44B7-B86A-3A04C81996E2}"/>
    <dgm:cxn modelId="{54A287BE-E990-4BCD-8C2D-F8E19DB55777}" type="presOf" srcId="{94164C6B-152A-4D91-936C-4FC21B06BFFE}" destId="{2F386A66-4B76-4328-8C41-68D639F11AF4}" srcOrd="0" destOrd="0" presId="urn:microsoft.com/office/officeart/2005/8/layout/arrow2"/>
    <dgm:cxn modelId="{B241536D-F643-4DBE-A847-FC2828759F03}" srcId="{8F5CE2B1-DD29-4BA7-A30C-666395457548}" destId="{1F10933C-3412-4AF8-A5AB-FFE86D4DD40A}" srcOrd="4" destOrd="0" parTransId="{99FD6AB6-0A0D-463F-9F17-584824A41FD9}" sibTransId="{30F3B34A-E17D-4611-BEB4-D62FF2A70DFC}"/>
    <dgm:cxn modelId="{7AF31EE2-AE4C-4B17-B608-B678BB1950FC}" srcId="{8F5CE2B1-DD29-4BA7-A30C-666395457548}" destId="{4A114117-85E0-4890-B9AD-E08B6FD53753}" srcOrd="5" destOrd="0" parTransId="{AAC16E31-C734-43CE-90CC-2962BF8DB533}" sibTransId="{F1B5B6C7-8271-4DBF-98BA-F7B37F1F5751}"/>
    <dgm:cxn modelId="{B26908EF-6FE5-4115-B6F8-6D15A857D21F}" type="presOf" srcId="{8F5CE2B1-DD29-4BA7-A30C-666395457548}" destId="{1811F31B-49A7-460E-9ED2-C7C48C3BCB06}" srcOrd="0" destOrd="0" presId="urn:microsoft.com/office/officeart/2005/8/layout/arrow2"/>
    <dgm:cxn modelId="{C3E9CAD8-1ACF-4B93-B22F-F1609580BAA3}" type="presParOf" srcId="{1811F31B-49A7-460E-9ED2-C7C48C3BCB06}" destId="{E73C01E6-60C6-4749-8C70-468E63D720B8}" srcOrd="0" destOrd="0" presId="urn:microsoft.com/office/officeart/2005/8/layout/arrow2"/>
    <dgm:cxn modelId="{44105755-0214-4622-80E9-EF35E3082089}" type="presParOf" srcId="{1811F31B-49A7-460E-9ED2-C7C48C3BCB06}" destId="{27ADF628-8EDC-45EF-8CCF-AB42EFA24AC7}" srcOrd="1" destOrd="0" presId="urn:microsoft.com/office/officeart/2005/8/layout/arrow2"/>
    <dgm:cxn modelId="{0E17763E-8F86-449D-8ADA-ABFA043C7A8A}" type="presParOf" srcId="{27ADF628-8EDC-45EF-8CCF-AB42EFA24AC7}" destId="{FDC30C23-DEE3-45FF-BF9E-B4402D104C17}" srcOrd="0" destOrd="0" presId="urn:microsoft.com/office/officeart/2005/8/layout/arrow2"/>
    <dgm:cxn modelId="{DC5A1C46-4B5E-47B5-9D54-AA06EB872D0A}" type="presParOf" srcId="{27ADF628-8EDC-45EF-8CCF-AB42EFA24AC7}" destId="{89320A3D-DD2D-4B4B-8265-0ED8EDEAB5F9}" srcOrd="1" destOrd="0" presId="urn:microsoft.com/office/officeart/2005/8/layout/arrow2"/>
    <dgm:cxn modelId="{DBC9424D-6CF6-4935-8600-C646611EDD48}" type="presParOf" srcId="{27ADF628-8EDC-45EF-8CCF-AB42EFA24AC7}" destId="{11D30100-3A4E-45EA-8B4D-6C3F6740D5D9}" srcOrd="2" destOrd="0" presId="urn:microsoft.com/office/officeart/2005/8/layout/arrow2"/>
    <dgm:cxn modelId="{2BDE841C-407C-4261-889B-047DCE79BCEE}" type="presParOf" srcId="{27ADF628-8EDC-45EF-8CCF-AB42EFA24AC7}" destId="{2F386A66-4B76-4328-8C41-68D639F11AF4}" srcOrd="3" destOrd="0" presId="urn:microsoft.com/office/officeart/2005/8/layout/arrow2"/>
    <dgm:cxn modelId="{6F90DB2A-F5F9-48DC-9BBA-441402632EB0}" type="presParOf" srcId="{27ADF628-8EDC-45EF-8CCF-AB42EFA24AC7}" destId="{8F312547-41C1-4964-97A9-91212B09791D}" srcOrd="4" destOrd="0" presId="urn:microsoft.com/office/officeart/2005/8/layout/arrow2"/>
    <dgm:cxn modelId="{3D7481F5-C532-4531-82A4-66B3D6ECD8E5}" type="presParOf" srcId="{27ADF628-8EDC-45EF-8CCF-AB42EFA24AC7}" destId="{4CC0C0DB-CDBA-455B-B902-F6519F8952BA}" srcOrd="5" destOrd="0" presId="urn:microsoft.com/office/officeart/2005/8/layout/arrow2"/>
    <dgm:cxn modelId="{679BED0B-A1A2-4AD5-A1A5-3260B5C458E1}" type="presParOf" srcId="{27ADF628-8EDC-45EF-8CCF-AB42EFA24AC7}" destId="{91070DF2-F79F-44B1-9F58-BAE0D5C329E5}" srcOrd="6" destOrd="0" presId="urn:microsoft.com/office/officeart/2005/8/layout/arrow2"/>
    <dgm:cxn modelId="{7E994F5A-4A17-4E40-9AB3-11537A28F750}" type="presParOf" srcId="{27ADF628-8EDC-45EF-8CCF-AB42EFA24AC7}" destId="{226F6420-D7F2-48B6-9EC7-FD3E61F260D4}" srcOrd="7" destOrd="0" presId="urn:microsoft.com/office/officeart/2005/8/layout/arrow2"/>
    <dgm:cxn modelId="{AEAFBBE8-2030-4E35-AE4E-9A35C86CA841}" type="presParOf" srcId="{27ADF628-8EDC-45EF-8CCF-AB42EFA24AC7}" destId="{211406C8-30D9-4EEE-849F-061CB646CD1F}" srcOrd="8" destOrd="0" presId="urn:microsoft.com/office/officeart/2005/8/layout/arrow2"/>
    <dgm:cxn modelId="{15CEDD86-EAFF-43AA-A9CF-B50A7B1F8FDD}" type="presParOf" srcId="{27ADF628-8EDC-45EF-8CCF-AB42EFA24AC7}" destId="{A5AA57F7-4E36-49B8-A42F-2DBBE645EB29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C01E6-60C6-4749-8C70-468E63D720B8}">
      <dsp:nvSpPr>
        <dsp:cNvPr id="0" name=""/>
        <dsp:cNvSpPr/>
      </dsp:nvSpPr>
      <dsp:spPr>
        <a:xfrm>
          <a:off x="1018871" y="0"/>
          <a:ext cx="10368716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30C23-DEE3-45FF-BF9E-B4402D104C17}">
      <dsp:nvSpPr>
        <dsp:cNvPr id="0" name=""/>
        <dsp:cNvSpPr/>
      </dsp:nvSpPr>
      <dsp:spPr>
        <a:xfrm>
          <a:off x="2182444" y="3197947"/>
          <a:ext cx="160129" cy="1601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20A3D-DD2D-4B4B-8265-0ED8EDEAB5F9}">
      <dsp:nvSpPr>
        <dsp:cNvPr id="0" name=""/>
        <dsp:cNvSpPr/>
      </dsp:nvSpPr>
      <dsp:spPr>
        <a:xfrm>
          <a:off x="2702267" y="3315719"/>
          <a:ext cx="2030776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Compréhension du concept et définition du projet</a:t>
          </a:r>
          <a:r>
            <a:rPr lang="fr-FR" sz="1100" kern="1200" dirty="0" smtClean="0"/>
            <a:t> </a:t>
          </a:r>
          <a:endParaRPr lang="fr-FR" sz="1100" kern="1200" dirty="0"/>
        </a:p>
      </dsp:txBody>
      <dsp:txXfrm>
        <a:off x="2702267" y="3315719"/>
        <a:ext cx="2030776" cy="1035618"/>
      </dsp:txXfrm>
    </dsp:sp>
    <dsp:sp modelId="{11D30100-3A4E-45EA-8B4D-6C3F6740D5D9}">
      <dsp:nvSpPr>
        <dsp:cNvPr id="0" name=""/>
        <dsp:cNvSpPr/>
      </dsp:nvSpPr>
      <dsp:spPr>
        <a:xfrm>
          <a:off x="3152927" y="2704465"/>
          <a:ext cx="250637" cy="250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86A66-4B76-4328-8C41-68D639F11AF4}">
      <dsp:nvSpPr>
        <dsp:cNvPr id="0" name=""/>
        <dsp:cNvSpPr/>
      </dsp:nvSpPr>
      <dsp:spPr>
        <a:xfrm>
          <a:off x="3513913" y="2954740"/>
          <a:ext cx="1155715" cy="536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07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Définition du design UX et UI</a:t>
          </a:r>
          <a:endParaRPr lang="fr-FR" sz="1100" kern="1200" dirty="0"/>
        </a:p>
      </dsp:txBody>
      <dsp:txXfrm>
        <a:off x="3513913" y="2954740"/>
        <a:ext cx="1155715" cy="536352"/>
      </dsp:txXfrm>
    </dsp:sp>
    <dsp:sp modelId="{8F312547-41C1-4964-97A9-91212B09791D}">
      <dsp:nvSpPr>
        <dsp:cNvPr id="0" name=""/>
        <dsp:cNvSpPr/>
      </dsp:nvSpPr>
      <dsp:spPr>
        <a:xfrm>
          <a:off x="3852090" y="2284464"/>
          <a:ext cx="334182" cy="3363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0C0DB-CDBA-455B-B902-F6519F8952BA}">
      <dsp:nvSpPr>
        <dsp:cNvPr id="0" name=""/>
        <dsp:cNvSpPr/>
      </dsp:nvSpPr>
      <dsp:spPr>
        <a:xfrm>
          <a:off x="4264273" y="2511624"/>
          <a:ext cx="1343693" cy="894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077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développement du contrat intelligent</a:t>
          </a:r>
          <a:endParaRPr lang="fr-FR" sz="1100" kern="1200" dirty="0"/>
        </a:p>
      </dsp:txBody>
      <dsp:txXfrm>
        <a:off x="4264273" y="2511624"/>
        <a:ext cx="1343693" cy="894644"/>
      </dsp:txXfrm>
    </dsp:sp>
    <dsp:sp modelId="{91070DF2-F79F-44B1-9F58-BAE0D5C329E5}">
      <dsp:nvSpPr>
        <dsp:cNvPr id="0" name=""/>
        <dsp:cNvSpPr/>
      </dsp:nvSpPr>
      <dsp:spPr>
        <a:xfrm>
          <a:off x="4930230" y="1898845"/>
          <a:ext cx="431652" cy="431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F6420-D7F2-48B6-9EC7-FD3E61F260D4}">
      <dsp:nvSpPr>
        <dsp:cNvPr id="0" name=""/>
        <dsp:cNvSpPr/>
      </dsp:nvSpPr>
      <dsp:spPr>
        <a:xfrm>
          <a:off x="5419431" y="2079369"/>
          <a:ext cx="1392428" cy="64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724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Intégration aux frontend et backend</a:t>
          </a:r>
          <a:endParaRPr lang="fr-FR" sz="1100" kern="1200" dirty="0"/>
        </a:p>
      </dsp:txBody>
      <dsp:txXfrm>
        <a:off x="5419431" y="2079369"/>
        <a:ext cx="1392428" cy="648150"/>
      </dsp:txXfrm>
    </dsp:sp>
    <dsp:sp modelId="{211406C8-30D9-4EEE-849F-061CB646CD1F}">
      <dsp:nvSpPr>
        <dsp:cNvPr id="0" name=""/>
        <dsp:cNvSpPr/>
      </dsp:nvSpPr>
      <dsp:spPr>
        <a:xfrm>
          <a:off x="8016867" y="873748"/>
          <a:ext cx="550009" cy="550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A57F7-4E36-49B8-A42F-2DBBE645EB29}">
      <dsp:nvSpPr>
        <dsp:cNvPr id="0" name=""/>
        <dsp:cNvSpPr/>
      </dsp:nvSpPr>
      <dsp:spPr>
        <a:xfrm>
          <a:off x="8291871" y="1148753"/>
          <a:ext cx="1392428" cy="320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438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tests et validations</a:t>
          </a:r>
          <a:r>
            <a:rPr lang="fr-FR" sz="1100" kern="1200" dirty="0" smtClean="0"/>
            <a:t> </a:t>
          </a:r>
          <a:endParaRPr lang="fr-FR" sz="1100" kern="1200" dirty="0"/>
        </a:p>
      </dsp:txBody>
      <dsp:txXfrm>
        <a:off x="8291871" y="1148753"/>
        <a:ext cx="1392428" cy="320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3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7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6CEF-B38E-4BEE-905B-6E4AA97D29E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7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image" Target="NUL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4038" y="2318992"/>
            <a:ext cx="2498103" cy="337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4290" y="3667738"/>
            <a:ext cx="2177592" cy="19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541282" y="3992245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33423" y="4373979"/>
            <a:ext cx="20393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41282" y="4757394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4294" y="2385691"/>
            <a:ext cx="2177592" cy="121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1533423" y="2710984"/>
            <a:ext cx="20314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: 3a5bc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 </a:t>
            </a:r>
            <a:r>
              <a:rPr lang="fr-F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0001k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64295" y="2385691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Header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464290" y="3671812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Facts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533424" y="5154888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n…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75047" y="2320563"/>
            <a:ext cx="2498103" cy="337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35299" y="3669309"/>
            <a:ext cx="2177592" cy="19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4512291" y="3993816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04432" y="4375550"/>
            <a:ext cx="20393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12291" y="4758965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35303" y="2387262"/>
            <a:ext cx="2177592" cy="121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504432" y="2712555"/>
            <a:ext cx="20314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: d6gh1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 : 3a5bc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435304" y="2387262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Header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435299" y="3673383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Facts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504433" y="5156459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m…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53925" y="2311136"/>
            <a:ext cx="2498103" cy="337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4177" y="3659882"/>
            <a:ext cx="2177592" cy="19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7491169" y="3984389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483310" y="4366123"/>
            <a:ext cx="20393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491169" y="4749538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14181" y="2377835"/>
            <a:ext cx="2177592" cy="121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7483310" y="2703128"/>
            <a:ext cx="20314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: 7qk2f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 : d6gh1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14182" y="2377835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Header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7414177" y="3663956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Facts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7483311" y="5147032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k…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304038" y="5693790"/>
            <a:ext cx="24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Bloc n</a:t>
            </a:r>
            <a:endParaRPr lang="en-US" sz="20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4275057" y="5714212"/>
            <a:ext cx="24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Bloc m</a:t>
            </a:r>
            <a:endParaRPr lang="en-US" sz="20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7263350" y="5695358"/>
            <a:ext cx="24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Bloc k</a:t>
            </a:r>
            <a:endParaRPr lang="en-US" sz="2000" b="1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490196" y="3984389"/>
            <a:ext cx="74471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843153" y="3901115"/>
            <a:ext cx="74471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3103765" y="2910118"/>
            <a:ext cx="1516147" cy="22420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 flipV="1">
            <a:off x="6055928" y="2892832"/>
            <a:ext cx="1516147" cy="22420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7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8041" y="1442301"/>
            <a:ext cx="6014302" cy="2752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2960016" y="1487467"/>
            <a:ext cx="1395168" cy="565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Address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1496" y="1932491"/>
            <a:ext cx="2960016" cy="21210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7485" y="2215300"/>
            <a:ext cx="124433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Nonce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126664" y="2215295"/>
            <a:ext cx="1480007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Balance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797485" y="2748699"/>
            <a:ext cx="2809185" cy="5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CodeHash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7485" y="3399143"/>
            <a:ext cx="2809185" cy="51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StorageRoot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731496" y="1555419"/>
            <a:ext cx="2960016" cy="377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Etat compte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828041" y="1065229"/>
            <a:ext cx="6014302" cy="37707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EOA ou CA</a:t>
            </a:r>
            <a:endParaRPr lang="en-US" b="1" dirty="0"/>
          </a:p>
        </p:txBody>
      </p:sp>
      <p:cxnSp>
        <p:nvCxnSpPr>
          <p:cNvPr id="12" name="Connecteur droit avec flèche 11"/>
          <p:cNvCxnSpPr>
            <a:stCxn id="3" idx="6"/>
            <a:endCxn id="18" idx="1"/>
          </p:cNvCxnSpPr>
          <p:nvPr/>
        </p:nvCxnSpPr>
        <p:spPr>
          <a:xfrm flipV="1">
            <a:off x="4355184" y="1751417"/>
            <a:ext cx="1376312" cy="188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1496" y="1939953"/>
            <a:ext cx="2960016" cy="2121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31496" y="1562881"/>
            <a:ext cx="2960016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Etat compte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411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302924"/>
              </p:ext>
            </p:extLst>
          </p:nvPr>
        </p:nvGraphicFramePr>
        <p:xfrm>
          <a:off x="-340151" y="666128"/>
          <a:ext cx="1240645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1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86">
            <a:extLst>
              <a:ext uri="{FF2B5EF4-FFF2-40B4-BE49-F238E27FC236}">
                <a16:creationId xmlns:a16="http://schemas.microsoft.com/office/drawing/2014/main" id="{AC056079-246B-489E-9B87-4D4AA7A02C1A}"/>
              </a:ext>
            </a:extLst>
          </p:cNvPr>
          <p:cNvSpPr/>
          <p:nvPr/>
        </p:nvSpPr>
        <p:spPr>
          <a:xfrm>
            <a:off x="10775482" y="2850846"/>
            <a:ext cx="861230" cy="8433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10">
            <a:extLst>
              <a:ext uri="{FF2B5EF4-FFF2-40B4-BE49-F238E27FC236}">
                <a16:creationId xmlns:a16="http://schemas.microsoft.com/office/drawing/2014/main" id="{D63818D3-5EC8-4F42-B20F-C1EFFEBAD3E0}"/>
              </a:ext>
            </a:extLst>
          </p:cNvPr>
          <p:cNvGrpSpPr/>
          <p:nvPr/>
        </p:nvGrpSpPr>
        <p:grpSpPr>
          <a:xfrm>
            <a:off x="254528" y="1269236"/>
            <a:ext cx="11156536" cy="4496100"/>
            <a:chOff x="-120328" y="1431574"/>
            <a:chExt cx="12222045" cy="5078602"/>
          </a:xfrm>
        </p:grpSpPr>
        <p:grpSp>
          <p:nvGrpSpPr>
            <p:cNvPr id="56" name="Group 16"/>
            <p:cNvGrpSpPr/>
            <p:nvPr>
              <p:custDataLst>
                <p:tags r:id="rId4"/>
              </p:custDataLst>
            </p:nvPr>
          </p:nvGrpSpPr>
          <p:grpSpPr>
            <a:xfrm>
              <a:off x="362029" y="2475071"/>
              <a:ext cx="1096034" cy="2105027"/>
              <a:chOff x="1031275" y="1781173"/>
              <a:chExt cx="1371603" cy="2105027"/>
            </a:xfrm>
          </p:grpSpPr>
          <p:sp>
            <p:nvSpPr>
              <p:cNvPr id="88" name="Arc 87"/>
              <p:cNvSpPr/>
              <p:nvPr/>
            </p:nvSpPr>
            <p:spPr>
              <a:xfrm>
                <a:off x="1031275" y="2514600"/>
                <a:ext cx="1371603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15"/>
              <p:cNvSpPr/>
              <p:nvPr/>
            </p:nvSpPr>
            <p:spPr>
              <a:xfrm rot="5400000">
                <a:off x="1321314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2">
              <a:extLst>
                <a:ext uri="{FF2B5EF4-FFF2-40B4-BE49-F238E27FC236}">
                  <a16:creationId xmlns:a16="http://schemas.microsoft.com/office/drawing/2014/main" id="{21F2F0F7-765F-43D5-A713-A96847DDD660}"/>
                </a:ext>
              </a:extLst>
            </p:cNvPr>
            <p:cNvGrpSpPr/>
            <p:nvPr/>
          </p:nvGrpSpPr>
          <p:grpSpPr>
            <a:xfrm>
              <a:off x="-120328" y="1431574"/>
              <a:ext cx="12222045" cy="5078602"/>
              <a:chOff x="-120328" y="1431574"/>
              <a:chExt cx="12222045" cy="5078602"/>
            </a:xfrm>
          </p:grpSpPr>
          <p:grpSp>
            <p:nvGrpSpPr>
              <p:cNvPr id="58" name="Group 17"/>
              <p:cNvGrpSpPr/>
              <p:nvPr>
                <p:custDataLst>
                  <p:tags r:id="rId5"/>
                </p:custDataLst>
              </p:nvPr>
            </p:nvGrpSpPr>
            <p:grpSpPr>
              <a:xfrm flipV="1">
                <a:off x="1548100" y="3203744"/>
                <a:ext cx="1900696" cy="2385242"/>
                <a:chOff x="-44279" y="1432053"/>
                <a:chExt cx="2410968" cy="2385242"/>
              </a:xfrm>
            </p:grpSpPr>
            <p:sp>
              <p:nvSpPr>
                <p:cNvPr id="85" name="Arc 84"/>
                <p:cNvSpPr/>
                <p:nvPr/>
              </p:nvSpPr>
              <p:spPr>
                <a:xfrm>
                  <a:off x="627858" y="2445696"/>
                  <a:ext cx="1738831" cy="1371599"/>
                </a:xfrm>
                <a:prstGeom prst="arc">
                  <a:avLst>
                    <a:gd name="adj1" fmla="val 10179004"/>
                    <a:gd name="adj2" fmla="val 16387281"/>
                  </a:avLst>
                </a:prstGeom>
                <a:ln w="76200" cap="rnd">
                  <a:solidFill>
                    <a:srgbClr val="3BA0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 19"/>
                <p:cNvSpPr/>
                <p:nvPr/>
              </p:nvSpPr>
              <p:spPr>
                <a:xfrm flipV="1">
                  <a:off x="-44279" y="3128330"/>
                  <a:ext cx="644416" cy="148624"/>
                </a:xfrm>
                <a:custGeom>
                  <a:avLst/>
                  <a:gdLst>
                    <a:gd name="connsiteX0" fmla="*/ 1403350 w 1403350"/>
                    <a:gd name="connsiteY0" fmla="*/ 0 h 0"/>
                    <a:gd name="connsiteX1" fmla="*/ 0 w 14033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350">
                      <a:moveTo>
                        <a:pt x="1403350" y="0"/>
                      </a:moveTo>
                      <a:lnTo>
                        <a:pt x="0" y="0"/>
                      </a:lnTo>
                    </a:path>
                  </a:pathLst>
                </a:custGeom>
                <a:ln w="76200" cap="rnd">
                  <a:solidFill>
                    <a:srgbClr val="3BA0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20"/>
                <p:cNvSpPr/>
                <p:nvPr/>
              </p:nvSpPr>
              <p:spPr>
                <a:xfrm rot="5400000">
                  <a:off x="1076784" y="1895081"/>
                  <a:ext cx="1000417" cy="74361"/>
                </a:xfrm>
                <a:custGeom>
                  <a:avLst/>
                  <a:gdLst>
                    <a:gd name="connsiteX0" fmla="*/ 1403350 w 1403350"/>
                    <a:gd name="connsiteY0" fmla="*/ 0 h 0"/>
                    <a:gd name="connsiteX1" fmla="*/ 0 w 14033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350">
                      <a:moveTo>
                        <a:pt x="1403350" y="0"/>
                      </a:moveTo>
                      <a:lnTo>
                        <a:pt x="0" y="0"/>
                      </a:lnTo>
                    </a:path>
                  </a:pathLst>
                </a:custGeom>
                <a:ln w="76200" cap="rnd">
                  <a:solidFill>
                    <a:srgbClr val="3BA0BB"/>
                  </a:solidFill>
                  <a:headEnd type="none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27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3288149" y="2286496"/>
                <a:ext cx="2106894" cy="2036906"/>
                <a:chOff x="-297533" y="1564235"/>
                <a:chExt cx="2505041" cy="2036906"/>
              </a:xfrm>
            </p:grpSpPr>
            <p:sp>
              <p:nvSpPr>
                <p:cNvPr id="82" name="Arc 81"/>
                <p:cNvSpPr/>
                <p:nvPr/>
              </p:nvSpPr>
              <p:spPr>
                <a:xfrm>
                  <a:off x="441340" y="2407237"/>
                  <a:ext cx="1766168" cy="1193904"/>
                </a:xfrm>
                <a:prstGeom prst="arc">
                  <a:avLst>
                    <a:gd name="adj1" fmla="val 10618756"/>
                    <a:gd name="adj2" fmla="val 16131434"/>
                  </a:avLst>
                </a:prstGeom>
                <a:ln w="76200" cap="rnd">
                  <a:solidFill>
                    <a:srgbClr val="896F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 29"/>
                <p:cNvSpPr/>
                <p:nvPr/>
              </p:nvSpPr>
              <p:spPr>
                <a:xfrm>
                  <a:off x="-297533" y="3021825"/>
                  <a:ext cx="726269" cy="236502"/>
                </a:xfrm>
                <a:custGeom>
                  <a:avLst/>
                  <a:gdLst>
                    <a:gd name="connsiteX0" fmla="*/ 1403350 w 1403350"/>
                    <a:gd name="connsiteY0" fmla="*/ 0 h 0"/>
                    <a:gd name="connsiteX1" fmla="*/ 0 w 14033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350">
                      <a:moveTo>
                        <a:pt x="1403350" y="0"/>
                      </a:moveTo>
                      <a:lnTo>
                        <a:pt x="0" y="0"/>
                      </a:lnTo>
                    </a:path>
                  </a:pathLst>
                </a:custGeom>
                <a:ln w="76200" cap="rnd">
                  <a:solidFill>
                    <a:srgbClr val="896F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30"/>
                <p:cNvSpPr/>
                <p:nvPr/>
              </p:nvSpPr>
              <p:spPr>
                <a:xfrm rot="5400000">
                  <a:off x="849561" y="1954549"/>
                  <a:ext cx="850328" cy="69699"/>
                </a:xfrm>
                <a:custGeom>
                  <a:avLst/>
                  <a:gdLst>
                    <a:gd name="connsiteX0" fmla="*/ 1403350 w 1403350"/>
                    <a:gd name="connsiteY0" fmla="*/ 0 h 0"/>
                    <a:gd name="connsiteX1" fmla="*/ 0 w 14033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350">
                      <a:moveTo>
                        <a:pt x="1403350" y="0"/>
                      </a:moveTo>
                      <a:lnTo>
                        <a:pt x="0" y="0"/>
                      </a:lnTo>
                    </a:path>
                  </a:pathLst>
                </a:custGeom>
                <a:ln w="76200" cap="rnd">
                  <a:solidFill>
                    <a:srgbClr val="896FA8"/>
                  </a:solidFill>
                  <a:headEnd type="none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TextBox 5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-120328" y="1431574"/>
                <a:ext cx="1976266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sz="1400" b="1" dirty="0">
                    <a:solidFill>
                      <a:srgbClr val="E46C0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fr-FR" sz="1400" b="1" dirty="0" smtClean="0">
                    <a:solidFill>
                      <a:srgbClr val="E46C0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ompréhension </a:t>
                </a:r>
                <a:r>
                  <a:rPr lang="fr-FR" sz="1400" b="1" dirty="0">
                    <a:solidFill>
                      <a:srgbClr val="E46C0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 concept et la définition du </a:t>
                </a:r>
                <a:r>
                  <a:rPr lang="fr-FR" sz="1400" b="1" dirty="0" smtClean="0">
                    <a:solidFill>
                      <a:srgbClr val="E46C0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projet</a:t>
                </a:r>
                <a:endParaRPr lang="fr-CA" sz="1400" b="1" dirty="0">
                  <a:solidFill>
                    <a:srgbClr val="E46C0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Box 5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55938" y="5602212"/>
                <a:ext cx="1808540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3BA0B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Définition du design UX et UI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5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478587" y="1431574"/>
                <a:ext cx="2326554" cy="69088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rgbClr val="896FA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Développement du </a:t>
                </a:r>
                <a:r>
                  <a:rPr lang="fr-FR" sz="1600" b="1" dirty="0" smtClean="0">
                    <a:solidFill>
                      <a:srgbClr val="896FA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contrat intelligent</a:t>
                </a:r>
                <a:endPara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5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413533" y="5269638"/>
                <a:ext cx="1891765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559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Intégration aux frontend et backend</a:t>
                </a:r>
                <a:endParaRPr lang="en-US" sz="1400" b="1" dirty="0">
                  <a:solidFill>
                    <a:srgbClr val="5598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75AA9375-8C2A-4E03-BF64-28AAAEF7A74A}"/>
                  </a:ext>
                </a:extLst>
              </p:cNvPr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443700" y="3292066"/>
                <a:ext cx="1066800" cy="1066800"/>
                <a:chOff x="777299" y="3352967"/>
                <a:chExt cx="1066800" cy="1066800"/>
              </a:xfrm>
            </p:grpSpPr>
            <p:sp>
              <p:nvSpPr>
                <p:cNvPr id="80" name="Oval 5"/>
                <p:cNvSpPr/>
                <p:nvPr/>
              </p:nvSpPr>
              <p:spPr>
                <a:xfrm>
                  <a:off x="777299" y="3352967"/>
                  <a:ext cx="1066800" cy="1066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889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56"/>
                <p:cNvSpPr>
                  <a:spLocks noEditPoints="1"/>
                </p:cNvSpPr>
                <p:nvPr/>
              </p:nvSpPr>
              <p:spPr bwMode="auto">
                <a:xfrm>
                  <a:off x="1091009" y="3624028"/>
                  <a:ext cx="400778" cy="500474"/>
                </a:xfrm>
                <a:custGeom>
                  <a:avLst/>
                  <a:gdLst>
                    <a:gd name="T0" fmla="*/ 9 w 85"/>
                    <a:gd name="T1" fmla="*/ 0 h 106"/>
                    <a:gd name="T2" fmla="*/ 0 w 85"/>
                    <a:gd name="T3" fmla="*/ 9 h 106"/>
                    <a:gd name="T4" fmla="*/ 0 w 85"/>
                    <a:gd name="T5" fmla="*/ 98 h 106"/>
                    <a:gd name="T6" fmla="*/ 9 w 85"/>
                    <a:gd name="T7" fmla="*/ 106 h 106"/>
                    <a:gd name="T8" fmla="*/ 76 w 85"/>
                    <a:gd name="T9" fmla="*/ 106 h 106"/>
                    <a:gd name="T10" fmla="*/ 85 w 85"/>
                    <a:gd name="T11" fmla="*/ 98 h 106"/>
                    <a:gd name="T12" fmla="*/ 85 w 85"/>
                    <a:gd name="T13" fmla="*/ 31 h 106"/>
                    <a:gd name="T14" fmla="*/ 81 w 85"/>
                    <a:gd name="T15" fmla="*/ 23 h 106"/>
                    <a:gd name="T16" fmla="*/ 61 w 85"/>
                    <a:gd name="T17" fmla="*/ 3 h 106"/>
                    <a:gd name="T18" fmla="*/ 54 w 85"/>
                    <a:gd name="T19" fmla="*/ 0 h 106"/>
                    <a:gd name="T20" fmla="*/ 9 w 85"/>
                    <a:gd name="T21" fmla="*/ 0 h 106"/>
                    <a:gd name="T22" fmla="*/ 40 w 85"/>
                    <a:gd name="T23" fmla="*/ 16 h 106"/>
                    <a:gd name="T24" fmla="*/ 45 w 85"/>
                    <a:gd name="T25" fmla="*/ 11 h 106"/>
                    <a:gd name="T26" fmla="*/ 49 w 85"/>
                    <a:gd name="T27" fmla="*/ 16 h 106"/>
                    <a:gd name="T28" fmla="*/ 49 w 85"/>
                    <a:gd name="T29" fmla="*/ 32 h 106"/>
                    <a:gd name="T30" fmla="*/ 52 w 85"/>
                    <a:gd name="T31" fmla="*/ 36 h 106"/>
                    <a:gd name="T32" fmla="*/ 69 w 85"/>
                    <a:gd name="T33" fmla="*/ 36 h 106"/>
                    <a:gd name="T34" fmla="*/ 73 w 85"/>
                    <a:gd name="T35" fmla="*/ 40 h 106"/>
                    <a:gd name="T36" fmla="*/ 69 w 85"/>
                    <a:gd name="T37" fmla="*/ 44 h 106"/>
                    <a:gd name="T38" fmla="*/ 49 w 85"/>
                    <a:gd name="T39" fmla="*/ 44 h 106"/>
                    <a:gd name="T40" fmla="*/ 40 w 85"/>
                    <a:gd name="T41" fmla="*/ 36 h 106"/>
                    <a:gd name="T42" fmla="*/ 40 w 85"/>
                    <a:gd name="T43" fmla="*/ 1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5" h="106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3"/>
                        <a:pt x="4" y="106"/>
                        <a:pt x="9" y="106"/>
                      </a:cubicBezTo>
                      <a:cubicBezTo>
                        <a:pt x="76" y="106"/>
                        <a:pt x="76" y="106"/>
                        <a:pt x="76" y="106"/>
                      </a:cubicBezTo>
                      <a:cubicBezTo>
                        <a:pt x="81" y="106"/>
                        <a:pt x="85" y="103"/>
                        <a:pt x="85" y="98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28"/>
                        <a:pt x="83" y="25"/>
                        <a:pt x="81" y="23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59" y="1"/>
                        <a:pt x="57" y="0"/>
                        <a:pt x="54" y="0"/>
                      </a:cubicBezTo>
                      <a:lnTo>
                        <a:pt x="9" y="0"/>
                      </a:lnTo>
                      <a:close/>
                      <a:moveTo>
                        <a:pt x="40" y="16"/>
                      </a:moveTo>
                      <a:cubicBezTo>
                        <a:pt x="40" y="13"/>
                        <a:pt x="42" y="11"/>
                        <a:pt x="45" y="11"/>
                      </a:cubicBezTo>
                      <a:cubicBezTo>
                        <a:pt x="47" y="11"/>
                        <a:pt x="49" y="13"/>
                        <a:pt x="49" y="16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34"/>
                        <a:pt x="51" y="36"/>
                        <a:pt x="52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71" y="36"/>
                        <a:pt x="73" y="38"/>
                        <a:pt x="73" y="40"/>
                      </a:cubicBezTo>
                      <a:cubicBezTo>
                        <a:pt x="73" y="42"/>
                        <a:pt x="71" y="44"/>
                        <a:pt x="6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4" y="44"/>
                        <a:pt x="40" y="40"/>
                        <a:pt x="40" y="36"/>
                      </a:cubicBezTo>
                      <a:lnTo>
                        <a:pt x="40" y="16"/>
                      </a:ln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086CF2CB-3185-4296-972C-08C69ED5F708}"/>
                  </a:ext>
                </a:extLst>
              </p:cNvPr>
              <p:cNvGrpSpPr/>
              <p:nvPr>
                <p:custDataLst>
                  <p:tags r:id="rId12"/>
                </p:custDataLst>
              </p:nvPr>
            </p:nvGrpSpPr>
            <p:grpSpPr>
              <a:xfrm>
                <a:off x="4030943" y="3133407"/>
                <a:ext cx="2718083" cy="2049608"/>
                <a:chOff x="4277396" y="3123968"/>
                <a:chExt cx="2718083" cy="2049608"/>
              </a:xfrm>
            </p:grpSpPr>
            <p:grpSp>
              <p:nvGrpSpPr>
                <p:cNvPr id="73" name="Group 31"/>
                <p:cNvGrpSpPr/>
                <p:nvPr/>
              </p:nvGrpSpPr>
              <p:grpSpPr>
                <a:xfrm flipV="1">
                  <a:off x="5280053" y="3123968"/>
                  <a:ext cx="1715426" cy="2049608"/>
                  <a:chOff x="-690709" y="1885985"/>
                  <a:chExt cx="1983711" cy="2049608"/>
                </a:xfrm>
              </p:grpSpPr>
              <p:sp>
                <p:nvSpPr>
                  <p:cNvPr id="75" name="Arc 74"/>
                  <p:cNvSpPr/>
                  <p:nvPr/>
                </p:nvSpPr>
                <p:spPr>
                  <a:xfrm>
                    <a:off x="80816" y="2745598"/>
                    <a:ext cx="1212186" cy="1189995"/>
                  </a:xfrm>
                  <a:prstGeom prst="arc">
                    <a:avLst>
                      <a:gd name="adj1" fmla="val 10867139"/>
                      <a:gd name="adj2" fmla="val 16661881"/>
                    </a:avLst>
                  </a:prstGeom>
                  <a:ln w="76200" cap="rnd">
                    <a:solidFill>
                      <a:srgbClr val="55983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Freeform 33"/>
                  <p:cNvSpPr/>
                  <p:nvPr/>
                </p:nvSpPr>
                <p:spPr>
                  <a:xfrm>
                    <a:off x="-690709" y="3324918"/>
                    <a:ext cx="711521" cy="180956"/>
                  </a:xfrm>
                  <a:custGeom>
                    <a:avLst/>
                    <a:gdLst>
                      <a:gd name="connsiteX0" fmla="*/ 1403350 w 1403350"/>
                      <a:gd name="connsiteY0" fmla="*/ 0 h 0"/>
                      <a:gd name="connsiteX1" fmla="*/ 0 w 1403350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3350">
                        <a:moveTo>
                          <a:pt x="1403350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76200" cap="rnd">
                    <a:solidFill>
                      <a:srgbClr val="55983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Freeform 34"/>
                  <p:cNvSpPr/>
                  <p:nvPr/>
                </p:nvSpPr>
                <p:spPr>
                  <a:xfrm rot="5400000">
                    <a:off x="281052" y="2269479"/>
                    <a:ext cx="834778" cy="67790"/>
                  </a:xfrm>
                  <a:custGeom>
                    <a:avLst/>
                    <a:gdLst>
                      <a:gd name="connsiteX0" fmla="*/ 1403350 w 1403350"/>
                      <a:gd name="connsiteY0" fmla="*/ 0 h 0"/>
                      <a:gd name="connsiteX1" fmla="*/ 0 w 1403350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3350">
                        <a:moveTo>
                          <a:pt x="1403350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76200" cap="rnd">
                    <a:solidFill>
                      <a:srgbClr val="55983A"/>
                    </a:solidFill>
                    <a:headEnd type="none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Oval 36"/>
                <p:cNvSpPr/>
                <p:nvPr/>
              </p:nvSpPr>
              <p:spPr>
                <a:xfrm>
                  <a:off x="4277396" y="3259086"/>
                  <a:ext cx="1030431" cy="1025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889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Oval 22"/>
              <p:cNvSpPr/>
              <p:nvPr/>
            </p:nvSpPr>
            <p:spPr>
              <a:xfrm>
                <a:off x="2208774" y="3292065"/>
                <a:ext cx="1066798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16">
                <a:extLst>
                  <a:ext uri="{FF2B5EF4-FFF2-40B4-BE49-F238E27FC236}">
                    <a16:creationId xmlns:a16="http://schemas.microsoft.com/office/drawing/2014/main" id="{BA948ED2-9FBF-4AA3-B79F-470F043793BE}"/>
                  </a:ext>
                </a:extLst>
              </p:cNvPr>
              <p:cNvSpPr>
                <a:spLocks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657162" y="3389568"/>
                <a:ext cx="444555" cy="482070"/>
              </a:xfrm>
              <a:custGeom>
                <a:avLst/>
                <a:gdLst>
                  <a:gd name="T0" fmla="*/ 11 w 100"/>
                  <a:gd name="T1" fmla="*/ 77 h 106"/>
                  <a:gd name="T2" fmla="*/ 31 w 100"/>
                  <a:gd name="T3" fmla="*/ 71 h 106"/>
                  <a:gd name="T4" fmla="*/ 72 w 100"/>
                  <a:gd name="T5" fmla="*/ 82 h 106"/>
                  <a:gd name="T6" fmla="*/ 97 w 100"/>
                  <a:gd name="T7" fmla="*/ 72 h 106"/>
                  <a:gd name="T8" fmla="*/ 100 w 100"/>
                  <a:gd name="T9" fmla="*/ 66 h 106"/>
                  <a:gd name="T10" fmla="*/ 100 w 100"/>
                  <a:gd name="T11" fmla="*/ 12 h 106"/>
                  <a:gd name="T12" fmla="*/ 95 w 100"/>
                  <a:gd name="T13" fmla="*/ 7 h 106"/>
                  <a:gd name="T14" fmla="*/ 90 w 100"/>
                  <a:gd name="T15" fmla="*/ 9 h 106"/>
                  <a:gd name="T16" fmla="*/ 70 w 100"/>
                  <a:gd name="T17" fmla="*/ 15 h 106"/>
                  <a:gd name="T18" fmla="*/ 32 w 100"/>
                  <a:gd name="T19" fmla="*/ 4 h 106"/>
                  <a:gd name="T20" fmla="*/ 11 w 100"/>
                  <a:gd name="T21" fmla="*/ 9 h 106"/>
                  <a:gd name="T22" fmla="*/ 11 w 100"/>
                  <a:gd name="T23" fmla="*/ 5 h 106"/>
                  <a:gd name="T24" fmla="*/ 5 w 100"/>
                  <a:gd name="T25" fmla="*/ 0 h 106"/>
                  <a:gd name="T26" fmla="*/ 0 w 100"/>
                  <a:gd name="T27" fmla="*/ 5 h 106"/>
                  <a:gd name="T28" fmla="*/ 0 w 100"/>
                  <a:gd name="T29" fmla="*/ 101 h 106"/>
                  <a:gd name="T30" fmla="*/ 5 w 100"/>
                  <a:gd name="T31" fmla="*/ 106 h 106"/>
                  <a:gd name="T32" fmla="*/ 11 w 100"/>
                  <a:gd name="T33" fmla="*/ 101 h 106"/>
                  <a:gd name="T34" fmla="*/ 11 w 100"/>
                  <a:gd name="T35" fmla="*/ 77 h 106"/>
                  <a:gd name="T36" fmla="*/ 20 w 100"/>
                  <a:gd name="T37" fmla="*/ 22 h 106"/>
                  <a:gd name="T38" fmla="*/ 20 w 100"/>
                  <a:gd name="T39" fmla="*/ 57 h 106"/>
                  <a:gd name="T40" fmla="*/ 15 w 100"/>
                  <a:gd name="T41" fmla="*/ 62 h 106"/>
                  <a:gd name="T42" fmla="*/ 11 w 100"/>
                  <a:gd name="T43" fmla="*/ 57 h 106"/>
                  <a:gd name="T44" fmla="*/ 11 w 100"/>
                  <a:gd name="T45" fmla="*/ 22 h 106"/>
                  <a:gd name="T46" fmla="*/ 15 w 100"/>
                  <a:gd name="T47" fmla="*/ 17 h 106"/>
                  <a:gd name="T48" fmla="*/ 20 w 100"/>
                  <a:gd name="T49" fmla="*/ 2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0" h="106">
                    <a:moveTo>
                      <a:pt x="11" y="77"/>
                    </a:moveTo>
                    <a:cubicBezTo>
                      <a:pt x="11" y="77"/>
                      <a:pt x="17" y="71"/>
                      <a:pt x="31" y="71"/>
                    </a:cubicBezTo>
                    <a:cubicBezTo>
                      <a:pt x="46" y="71"/>
                      <a:pt x="59" y="82"/>
                      <a:pt x="72" y="82"/>
                    </a:cubicBezTo>
                    <a:cubicBezTo>
                      <a:pt x="84" y="82"/>
                      <a:pt x="92" y="77"/>
                      <a:pt x="97" y="72"/>
                    </a:cubicBezTo>
                    <a:cubicBezTo>
                      <a:pt x="98" y="71"/>
                      <a:pt x="100" y="68"/>
                      <a:pt x="100" y="66"/>
                    </a:cubicBezTo>
                    <a:cubicBezTo>
                      <a:pt x="100" y="12"/>
                      <a:pt x="100" y="12"/>
                      <a:pt x="100" y="12"/>
                    </a:cubicBezTo>
                    <a:cubicBezTo>
                      <a:pt x="100" y="9"/>
                      <a:pt x="98" y="7"/>
                      <a:pt x="95" y="7"/>
                    </a:cubicBezTo>
                    <a:cubicBezTo>
                      <a:pt x="93" y="7"/>
                      <a:pt x="92" y="8"/>
                      <a:pt x="90" y="9"/>
                    </a:cubicBezTo>
                    <a:cubicBezTo>
                      <a:pt x="88" y="11"/>
                      <a:pt x="83" y="15"/>
                      <a:pt x="70" y="15"/>
                    </a:cubicBezTo>
                    <a:cubicBezTo>
                      <a:pt x="58" y="15"/>
                      <a:pt x="48" y="4"/>
                      <a:pt x="32" y="4"/>
                    </a:cubicBezTo>
                    <a:cubicBezTo>
                      <a:pt x="17" y="4"/>
                      <a:pt x="11" y="9"/>
                      <a:pt x="11" y="9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4"/>
                      <a:pt x="2" y="106"/>
                      <a:pt x="5" y="106"/>
                    </a:cubicBezTo>
                    <a:cubicBezTo>
                      <a:pt x="8" y="106"/>
                      <a:pt x="11" y="104"/>
                      <a:pt x="11" y="101"/>
                    </a:cubicBezTo>
                    <a:lnTo>
                      <a:pt x="11" y="77"/>
                    </a:lnTo>
                    <a:close/>
                    <a:moveTo>
                      <a:pt x="20" y="22"/>
                    </a:moveTo>
                    <a:cubicBezTo>
                      <a:pt x="20" y="57"/>
                      <a:pt x="20" y="57"/>
                      <a:pt x="20" y="57"/>
                    </a:cubicBezTo>
                    <a:cubicBezTo>
                      <a:pt x="20" y="60"/>
                      <a:pt x="18" y="62"/>
                      <a:pt x="15" y="62"/>
                    </a:cubicBezTo>
                    <a:cubicBezTo>
                      <a:pt x="13" y="62"/>
                      <a:pt x="11" y="60"/>
                      <a:pt x="11" y="57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19"/>
                      <a:pt x="13" y="17"/>
                      <a:pt x="15" y="17"/>
                    </a:cubicBezTo>
                    <a:cubicBezTo>
                      <a:pt x="18" y="17"/>
                      <a:pt x="20" y="19"/>
                      <a:pt x="20" y="2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91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6665921" y="3341215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30">
            <a:extLst>
              <a:ext uri="{FF2B5EF4-FFF2-40B4-BE49-F238E27FC236}">
                <a16:creationId xmlns:a16="http://schemas.microsoft.com/office/drawing/2014/main" id="{741EFF7C-6EED-4146-BAC6-E161CBD15585}"/>
              </a:ext>
            </a:extLst>
          </p:cNvPr>
          <p:cNvSpPr/>
          <p:nvPr/>
        </p:nvSpPr>
        <p:spPr>
          <a:xfrm rot="5400000" flipV="1">
            <a:off x="10843292" y="2162183"/>
            <a:ext cx="932960" cy="202587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FFC000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10704506" y="2717662"/>
            <a:ext cx="1038874" cy="100870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4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092297" y="971668"/>
            <a:ext cx="1433619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fr-CA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et validations</a:t>
            </a:r>
            <a:endParaRPr lang="fr-CA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61" descr="Internet outline">
            <a:extLst>
              <a:ext uri="{FF2B5EF4-FFF2-40B4-BE49-F238E27FC236}">
                <a16:creationId xmlns:a16="http://schemas.microsoft.com/office/drawing/2014/main" id="{DB81E821-6C2E-12DF-9198-7625C1E5A45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4247827" y="3097092"/>
            <a:ext cx="532527" cy="532527"/>
          </a:xfrm>
          <a:prstGeom prst="rect">
            <a:avLst/>
          </a:prstGeom>
        </p:spPr>
      </p:pic>
      <p:sp>
        <p:nvSpPr>
          <p:cNvPr id="97" name="Oval 36"/>
          <p:cNvSpPr/>
          <p:nvPr/>
        </p:nvSpPr>
        <p:spPr>
          <a:xfrm>
            <a:off x="5646691" y="2869416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30">
            <a:extLst>
              <a:ext uri="{FF2B5EF4-FFF2-40B4-BE49-F238E27FC236}">
                <a16:creationId xmlns:a16="http://schemas.microsoft.com/office/drawing/2014/main" id="{741EFF7C-6EED-4146-BAC6-E161CBD15585}"/>
              </a:ext>
            </a:extLst>
          </p:cNvPr>
          <p:cNvSpPr/>
          <p:nvPr/>
        </p:nvSpPr>
        <p:spPr>
          <a:xfrm rot="5400000" flipV="1">
            <a:off x="7365486" y="2260773"/>
            <a:ext cx="932960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70C0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7289670" y="2765619"/>
            <a:ext cx="1038874" cy="92047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36"/>
          <p:cNvSpPr/>
          <p:nvPr/>
        </p:nvSpPr>
        <p:spPr>
          <a:xfrm>
            <a:off x="7396357" y="2890980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36"/>
          <p:cNvSpPr/>
          <p:nvPr/>
        </p:nvSpPr>
        <p:spPr>
          <a:xfrm>
            <a:off x="9058832" y="2829366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34"/>
          <p:cNvSpPr/>
          <p:nvPr/>
        </p:nvSpPr>
        <p:spPr>
          <a:xfrm rot="16200000" flipV="1">
            <a:off x="9154845" y="4168882"/>
            <a:ext cx="739031" cy="53731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c 135"/>
          <p:cNvSpPr/>
          <p:nvPr/>
        </p:nvSpPr>
        <p:spPr>
          <a:xfrm flipV="1">
            <a:off x="8990742" y="2742372"/>
            <a:ext cx="960797" cy="1053506"/>
          </a:xfrm>
          <a:prstGeom prst="arc">
            <a:avLst>
              <a:gd name="adj1" fmla="val 10867139"/>
              <a:gd name="adj2" fmla="val 16661881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8366228" y="3220139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02717" y="991115"/>
            <a:ext cx="1433619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fr-CA" sz="1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Suivi et évolution</a:t>
            </a:r>
            <a:endParaRPr lang="fr-CA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10074887" y="3212424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54"/>
          <p:cNvSpPr txBox="1"/>
          <p:nvPr>
            <p:custDataLst>
              <p:tags r:id="rId3"/>
            </p:custDataLst>
          </p:nvPr>
        </p:nvSpPr>
        <p:spPr>
          <a:xfrm>
            <a:off x="8667074" y="4525536"/>
            <a:ext cx="1892916" cy="80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Déploiement et mise en production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reeform 58"/>
          <p:cNvSpPr>
            <a:spLocks noEditPoints="1"/>
          </p:cNvSpPr>
          <p:nvPr/>
        </p:nvSpPr>
        <p:spPr bwMode="auto">
          <a:xfrm>
            <a:off x="9281640" y="3070429"/>
            <a:ext cx="451381" cy="434245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56"/>
          <p:cNvSpPr>
            <a:spLocks noEditPoints="1"/>
          </p:cNvSpPr>
          <p:nvPr/>
        </p:nvSpPr>
        <p:spPr bwMode="auto">
          <a:xfrm>
            <a:off x="2688155" y="3167300"/>
            <a:ext cx="365838" cy="443071"/>
          </a:xfrm>
          <a:custGeom>
            <a:avLst/>
            <a:gdLst>
              <a:gd name="T0" fmla="*/ 9 w 85"/>
              <a:gd name="T1" fmla="*/ 0 h 106"/>
              <a:gd name="T2" fmla="*/ 0 w 85"/>
              <a:gd name="T3" fmla="*/ 9 h 106"/>
              <a:gd name="T4" fmla="*/ 0 w 85"/>
              <a:gd name="T5" fmla="*/ 98 h 106"/>
              <a:gd name="T6" fmla="*/ 9 w 85"/>
              <a:gd name="T7" fmla="*/ 106 h 106"/>
              <a:gd name="T8" fmla="*/ 76 w 85"/>
              <a:gd name="T9" fmla="*/ 106 h 106"/>
              <a:gd name="T10" fmla="*/ 85 w 85"/>
              <a:gd name="T11" fmla="*/ 98 h 106"/>
              <a:gd name="T12" fmla="*/ 85 w 85"/>
              <a:gd name="T13" fmla="*/ 31 h 106"/>
              <a:gd name="T14" fmla="*/ 81 w 85"/>
              <a:gd name="T15" fmla="*/ 23 h 106"/>
              <a:gd name="T16" fmla="*/ 61 w 85"/>
              <a:gd name="T17" fmla="*/ 3 h 106"/>
              <a:gd name="T18" fmla="*/ 54 w 85"/>
              <a:gd name="T19" fmla="*/ 0 h 106"/>
              <a:gd name="T20" fmla="*/ 9 w 85"/>
              <a:gd name="T21" fmla="*/ 0 h 106"/>
              <a:gd name="T22" fmla="*/ 40 w 85"/>
              <a:gd name="T23" fmla="*/ 16 h 106"/>
              <a:gd name="T24" fmla="*/ 45 w 85"/>
              <a:gd name="T25" fmla="*/ 11 h 106"/>
              <a:gd name="T26" fmla="*/ 49 w 85"/>
              <a:gd name="T27" fmla="*/ 16 h 106"/>
              <a:gd name="T28" fmla="*/ 49 w 85"/>
              <a:gd name="T29" fmla="*/ 32 h 106"/>
              <a:gd name="T30" fmla="*/ 52 w 85"/>
              <a:gd name="T31" fmla="*/ 36 h 106"/>
              <a:gd name="T32" fmla="*/ 69 w 85"/>
              <a:gd name="T33" fmla="*/ 36 h 106"/>
              <a:gd name="T34" fmla="*/ 73 w 85"/>
              <a:gd name="T35" fmla="*/ 40 h 106"/>
              <a:gd name="T36" fmla="*/ 69 w 85"/>
              <a:gd name="T37" fmla="*/ 44 h 106"/>
              <a:gd name="T38" fmla="*/ 49 w 85"/>
              <a:gd name="T39" fmla="*/ 44 h 106"/>
              <a:gd name="T40" fmla="*/ 40 w 85"/>
              <a:gd name="T41" fmla="*/ 36 h 106"/>
              <a:gd name="T42" fmla="*/ 40 w 85"/>
              <a:gd name="T43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106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4" y="106"/>
                  <a:pt x="9" y="106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1" y="106"/>
                  <a:pt x="85" y="103"/>
                  <a:pt x="85" y="9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8"/>
                  <a:pt x="83" y="25"/>
                  <a:pt x="81" y="23"/>
                </a:cubicBezTo>
                <a:cubicBezTo>
                  <a:pt x="61" y="3"/>
                  <a:pt x="61" y="3"/>
                  <a:pt x="61" y="3"/>
                </a:cubicBezTo>
                <a:cubicBezTo>
                  <a:pt x="59" y="1"/>
                  <a:pt x="57" y="0"/>
                  <a:pt x="54" y="0"/>
                </a:cubicBezTo>
                <a:lnTo>
                  <a:pt x="9" y="0"/>
                </a:lnTo>
                <a:close/>
                <a:moveTo>
                  <a:pt x="40" y="16"/>
                </a:moveTo>
                <a:cubicBezTo>
                  <a:pt x="40" y="13"/>
                  <a:pt x="42" y="11"/>
                  <a:pt x="45" y="11"/>
                </a:cubicBezTo>
                <a:cubicBezTo>
                  <a:pt x="47" y="11"/>
                  <a:pt x="49" y="13"/>
                  <a:pt x="49" y="16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4"/>
                  <a:pt x="51" y="36"/>
                  <a:pt x="5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1" y="36"/>
                  <a:pt x="73" y="38"/>
                  <a:pt x="73" y="40"/>
                </a:cubicBezTo>
                <a:cubicBezTo>
                  <a:pt x="73" y="42"/>
                  <a:pt x="71" y="44"/>
                  <a:pt x="6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4" y="44"/>
                  <a:pt x="40" y="40"/>
                  <a:pt x="40" y="36"/>
                </a:cubicBezTo>
                <a:lnTo>
                  <a:pt x="40" y="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4" name="Graphic 61" descr="Internet outline">
            <a:extLst>
              <a:ext uri="{FF2B5EF4-FFF2-40B4-BE49-F238E27FC236}">
                <a16:creationId xmlns:a16="http://schemas.microsoft.com/office/drawing/2014/main" id="{DB81E821-6C2E-12DF-9198-7625C1E5A45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5833104" y="3060955"/>
            <a:ext cx="532527" cy="532527"/>
          </a:xfrm>
          <a:prstGeom prst="rect">
            <a:avLst/>
          </a:prstGeom>
        </p:spPr>
      </p:pic>
      <p:pic>
        <p:nvPicPr>
          <p:cNvPr id="145" name="Graphic 61">
            <a:extLst>
              <a:ext uri="{FF2B5EF4-FFF2-40B4-BE49-F238E27FC236}">
                <a16:creationId xmlns:a16="http://schemas.microsoft.com/office/drawing/2014/main" id="{DB81E821-6C2E-12DF-9198-7625C1E5A45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01" y="3061927"/>
            <a:ext cx="698321" cy="523231"/>
          </a:xfrm>
          <a:prstGeom prst="rect">
            <a:avLst/>
          </a:prstGeom>
        </p:spPr>
      </p:pic>
      <p:sp>
        <p:nvSpPr>
          <p:cNvPr id="146" name="Freeform 15"/>
          <p:cNvSpPr/>
          <p:nvPr/>
        </p:nvSpPr>
        <p:spPr>
          <a:xfrm>
            <a:off x="389038" y="3435005"/>
            <a:ext cx="334991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accent2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26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</TotalTime>
  <Words>140</Words>
  <Application>Microsoft Office PowerPoint</Application>
  <PresentationFormat>Grand écran</PresentationFormat>
  <Paragraphs>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Canisius</dc:creator>
  <cp:lastModifiedBy>Canisius</cp:lastModifiedBy>
  <cp:revision>50</cp:revision>
  <dcterms:created xsi:type="dcterms:W3CDTF">2024-10-21T12:59:17Z</dcterms:created>
  <dcterms:modified xsi:type="dcterms:W3CDTF">2025-06-26T18:14:51Z</dcterms:modified>
</cp:coreProperties>
</file>