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4.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 id="2147483664" r:id="rId3"/>
    <p:sldMasterId id="2147483683" r:id="rId4"/>
    <p:sldMasterId id="2147483686" r:id="rId5"/>
  </p:sldMasterIdLst>
  <p:notesMasterIdLst>
    <p:notesMasterId r:id="rId35"/>
  </p:notesMasterIdLst>
  <p:sldIdLst>
    <p:sldId id="256" r:id="rId6"/>
    <p:sldId id="342" r:id="rId7"/>
    <p:sldId id="345" r:id="rId8"/>
    <p:sldId id="440" r:id="rId9"/>
    <p:sldId id="439" r:id="rId10"/>
    <p:sldId id="347" r:id="rId11"/>
    <p:sldId id="374" r:id="rId12"/>
    <p:sldId id="442" r:id="rId13"/>
    <p:sldId id="443" r:id="rId14"/>
    <p:sldId id="453" r:id="rId15"/>
    <p:sldId id="454" r:id="rId16"/>
    <p:sldId id="445" r:id="rId17"/>
    <p:sldId id="457" r:id="rId18"/>
    <p:sldId id="446" r:id="rId19"/>
    <p:sldId id="384" r:id="rId20"/>
    <p:sldId id="462" r:id="rId21"/>
    <p:sldId id="458" r:id="rId22"/>
    <p:sldId id="459" r:id="rId23"/>
    <p:sldId id="460" r:id="rId24"/>
    <p:sldId id="402" r:id="rId25"/>
    <p:sldId id="432" r:id="rId26"/>
    <p:sldId id="417" r:id="rId27"/>
    <p:sldId id="418" r:id="rId28"/>
    <p:sldId id="434" r:id="rId29"/>
    <p:sldId id="421" r:id="rId30"/>
    <p:sldId id="433" r:id="rId31"/>
    <p:sldId id="430" r:id="rId32"/>
    <p:sldId id="461" r:id="rId33"/>
    <p:sldId id="436" r:id="rId3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7B0B7"/>
    <a:srgbClr val="C55A11"/>
    <a:srgbClr val="584744"/>
    <a:srgbClr val="44546A"/>
    <a:srgbClr val="A5A5A5"/>
    <a:srgbClr val="5B9BD5"/>
    <a:srgbClr val="C5C5C5"/>
    <a:srgbClr val="FFC000"/>
    <a:srgbClr val="405169"/>
    <a:srgbClr val="19A6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62" autoAdjust="0"/>
    <p:restoredTop sz="75689" autoAdjust="0"/>
  </p:normalViewPr>
  <p:slideViewPr>
    <p:cSldViewPr snapToGrid="0">
      <p:cViewPr varScale="1">
        <p:scale>
          <a:sx n="64" d="100"/>
          <a:sy n="64" d="100"/>
        </p:scale>
        <p:origin x="1430" y="58"/>
      </p:cViewPr>
      <p:guideLst>
        <p:guide orient="horz" pos="2137"/>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082" y="38"/>
      </p:cViewPr>
      <p:guideLst/>
    </p:cSldViewPr>
  </p:notesViewPr>
  <p:gridSpacing cx="576001" cy="576001"/>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ableStyles" Target="tableStyles.xml"/><Relationship Id="rId21" Type="http://schemas.openxmlformats.org/officeDocument/2006/relationships/slide" Target="slides/slide16.xml"/><Relationship Id="rId34" Type="http://schemas.openxmlformats.org/officeDocument/2006/relationships/slide" Target="slides/slide29.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D87BD21-996C-48C9-8682-D9CFC7813447}" type="doc">
      <dgm:prSet loTypeId="urn:microsoft.com/office/officeart/2008/layout/VerticalCurvedList" loCatId="list" qsTypeId="urn:microsoft.com/office/officeart/2005/8/quickstyle/3d3" qsCatId="3D" csTypeId="urn:microsoft.com/office/officeart/2005/8/colors/accent0_3" csCatId="mainScheme" phldr="1"/>
      <dgm:spPr/>
      <dgm:t>
        <a:bodyPr/>
        <a:lstStyle/>
        <a:p>
          <a:endParaRPr lang="fr-FR"/>
        </a:p>
      </dgm:t>
    </dgm:pt>
    <dgm:pt modelId="{39D9AF43-8F02-4E23-9D1C-E66193777131}">
      <dgm:prSet phldrT="[Texte]" custT="1"/>
      <dgm:spPr/>
      <dgm:t>
        <a:bodyPr/>
        <a:lstStyle/>
        <a:p>
          <a:r>
            <a:rPr lang="fr-FR" sz="4400" b="1" dirty="0">
              <a:ln w="10541" cmpd="sng">
                <a:prstDash val="solid"/>
              </a:ln>
              <a:latin typeface="Times New Roman" pitchFamily="18" charset="0"/>
              <a:cs typeface="Times New Roman" pitchFamily="18" charset="0"/>
            </a:rPr>
            <a:t> Introduction</a:t>
          </a:r>
          <a:endParaRPr lang="fr-FR" sz="4400" dirty="0"/>
        </a:p>
      </dgm:t>
    </dgm:pt>
    <dgm:pt modelId="{93D59459-7BFC-474A-82C5-A9D7D99B57BB}" type="parTrans" cxnId="{F2E3ADCE-BFD4-4E74-81B8-245ACB487593}">
      <dgm:prSet/>
      <dgm:spPr/>
      <dgm:t>
        <a:bodyPr/>
        <a:lstStyle/>
        <a:p>
          <a:endParaRPr lang="fr-FR"/>
        </a:p>
      </dgm:t>
    </dgm:pt>
    <dgm:pt modelId="{10FE6EC1-2A36-4D0A-BEC1-2EC756A5ED5D}" type="sibTrans" cxnId="{F2E3ADCE-BFD4-4E74-81B8-245ACB487593}">
      <dgm:prSet/>
      <dgm:spPr/>
      <dgm:t>
        <a:bodyPr/>
        <a:lstStyle/>
        <a:p>
          <a:endParaRPr lang="fr-FR" sz="3600"/>
        </a:p>
      </dgm:t>
    </dgm:pt>
    <dgm:pt modelId="{87B1A938-E900-420B-A620-70306F1D8247}">
      <dgm:prSet phldrT="[Texte]" custT="1"/>
      <dgm:spPr/>
      <dgm:t>
        <a:bodyPr/>
        <a:lstStyle/>
        <a:p>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gm:t>
    </dgm:pt>
    <dgm:pt modelId="{44C422FF-5772-4360-AD5A-5227A6DCD7A9}" type="parTrans" cxnId="{30D56D6D-25F4-4270-9B23-BDCC00859B0B}">
      <dgm:prSet/>
      <dgm:spPr/>
      <dgm:t>
        <a:bodyPr/>
        <a:lstStyle/>
        <a:p>
          <a:endParaRPr lang="fr-FR"/>
        </a:p>
      </dgm:t>
    </dgm:pt>
    <dgm:pt modelId="{67FD8315-C398-4FBC-9BC7-AB3676BF620E}" type="sibTrans" cxnId="{30D56D6D-25F4-4270-9B23-BDCC00859B0B}">
      <dgm:prSet/>
      <dgm:spPr/>
      <dgm:t>
        <a:bodyPr/>
        <a:lstStyle/>
        <a:p>
          <a:endParaRPr lang="fr-FR"/>
        </a:p>
      </dgm:t>
    </dgm:pt>
    <dgm:pt modelId="{6C8B05A5-7250-45D4-BF26-7BA0BA33EBD3}">
      <dgm:prSet phldrT="[Texte]" custT="1"/>
      <dgm:spPr/>
      <dgm:t>
        <a:bodyPr/>
        <a:lstStyle/>
        <a:p>
          <a:r>
            <a:rPr lang="fr-FR" sz="4400" b="1" dirty="0">
              <a:ln w="10541" cmpd="sng">
                <a:prstDash val="solid"/>
              </a:ln>
              <a:latin typeface="Times New Roman" pitchFamily="18" charset="0"/>
              <a:cs typeface="Times New Roman" pitchFamily="18" charset="0"/>
            </a:rPr>
            <a:t> Approche</a:t>
          </a:r>
          <a:endParaRPr lang="fr-FR" sz="4400" dirty="0"/>
        </a:p>
      </dgm:t>
    </dgm:pt>
    <dgm:pt modelId="{C70753F8-F35F-4A95-BE02-F5C60F1E2D4F}" type="parTrans" cxnId="{27469AA7-4F1E-4A1A-BCF4-394E7CE96215}">
      <dgm:prSet/>
      <dgm:spPr/>
      <dgm:t>
        <a:bodyPr/>
        <a:lstStyle/>
        <a:p>
          <a:endParaRPr lang="fr-FR"/>
        </a:p>
      </dgm:t>
    </dgm:pt>
    <dgm:pt modelId="{8217BF2B-44B8-4F7E-A1D7-2D64967C4AE1}" type="sibTrans" cxnId="{27469AA7-4F1E-4A1A-BCF4-394E7CE96215}">
      <dgm:prSet/>
      <dgm:spPr/>
      <dgm:t>
        <a:bodyPr/>
        <a:lstStyle/>
        <a:p>
          <a:endParaRPr lang="fr-FR"/>
        </a:p>
      </dgm:t>
    </dgm:pt>
    <dgm:pt modelId="{15446CFA-CB1A-44F6-98E9-2C10065FE398}">
      <dgm:prSet phldrT="[Texte]" custT="1"/>
      <dgm:spPr/>
      <dgm:t>
        <a:bodyPr/>
        <a:lstStyle/>
        <a:p>
          <a:r>
            <a:rPr lang="fr-FR" sz="4400" b="1" dirty="0">
              <a:ln w="10541" cmpd="sng">
                <a:prstDash val="solid"/>
              </a:ln>
              <a:latin typeface="Times New Roman" pitchFamily="18" charset="0"/>
              <a:cs typeface="Times New Roman" pitchFamily="18" charset="0"/>
            </a:rPr>
            <a:t> Implémentation</a:t>
          </a:r>
          <a:endParaRPr lang="fr-FR" sz="4400" dirty="0"/>
        </a:p>
      </dgm:t>
    </dgm:pt>
    <dgm:pt modelId="{FE69D36B-42A7-424F-B0DD-527BEE857502}" type="parTrans" cxnId="{85140777-4296-4B4E-9990-B2E889D92500}">
      <dgm:prSet/>
      <dgm:spPr/>
      <dgm:t>
        <a:bodyPr/>
        <a:lstStyle/>
        <a:p>
          <a:endParaRPr lang="fr-FR"/>
        </a:p>
      </dgm:t>
    </dgm:pt>
    <dgm:pt modelId="{1BB4C7D7-493D-4563-A1D0-8956471C00C5}" type="sibTrans" cxnId="{85140777-4296-4B4E-9990-B2E889D92500}">
      <dgm:prSet/>
      <dgm:spPr/>
      <dgm:t>
        <a:bodyPr/>
        <a:lstStyle/>
        <a:p>
          <a:endParaRPr lang="fr-FR"/>
        </a:p>
      </dgm:t>
    </dgm:pt>
    <dgm:pt modelId="{D9C079FE-8287-45BE-A946-31AEA24BCD2D}">
      <dgm:prSet phldrT="[Texte]" custT="1"/>
      <dgm:spPr/>
      <dgm:t>
        <a:bodyPr/>
        <a:lstStyle/>
        <a:p>
          <a:r>
            <a:rPr lang="fr-FR" sz="4400" b="1" dirty="0">
              <a:ln w="10541" cmpd="sng">
                <a:prstDash val="solid"/>
              </a:ln>
              <a:latin typeface="Times New Roman" pitchFamily="18" charset="0"/>
              <a:cs typeface="Times New Roman" pitchFamily="18" charset="0"/>
            </a:rPr>
            <a:t> Démonstration</a:t>
          </a:r>
          <a:endParaRPr lang="fr-FR" sz="4400" dirty="0"/>
        </a:p>
      </dgm:t>
    </dgm:pt>
    <dgm:pt modelId="{0ED38086-14E5-41CB-802D-35F505958CBB}" type="parTrans" cxnId="{6CE30E80-80BF-4C6A-A547-1EAF16582658}">
      <dgm:prSet/>
      <dgm:spPr/>
      <dgm:t>
        <a:bodyPr/>
        <a:lstStyle/>
        <a:p>
          <a:endParaRPr lang="fr-FR"/>
        </a:p>
      </dgm:t>
    </dgm:pt>
    <dgm:pt modelId="{C9F64078-1548-45D8-8E67-758D4D4CA96F}" type="sibTrans" cxnId="{6CE30E80-80BF-4C6A-A547-1EAF16582658}">
      <dgm:prSet/>
      <dgm:spPr/>
      <dgm:t>
        <a:bodyPr/>
        <a:lstStyle/>
        <a:p>
          <a:endParaRPr lang="fr-FR"/>
        </a:p>
      </dgm:t>
    </dgm:pt>
    <dgm:pt modelId="{3CA9C938-90A9-4933-8DE1-C4C07CAF1FC5}">
      <dgm:prSet phldrT="[Texte]" custT="1"/>
      <dgm:spPr/>
      <dgm:t>
        <a:bodyPr/>
        <a:lstStyle/>
        <a:p>
          <a:r>
            <a:rPr lang="fr-FR" sz="4400" b="1" dirty="0">
              <a:ln w="10541" cmpd="sng">
                <a:prstDash val="solid"/>
              </a:ln>
              <a:latin typeface="Times New Roman" pitchFamily="18" charset="0"/>
              <a:cs typeface="Times New Roman" pitchFamily="18" charset="0"/>
            </a:rPr>
            <a:t> Conclusion</a:t>
          </a:r>
          <a:endParaRPr lang="fr-FR" sz="4400" dirty="0"/>
        </a:p>
      </dgm:t>
    </dgm:pt>
    <dgm:pt modelId="{B7FD9E2D-652C-4CC3-9746-050C62EBD5FD}" type="parTrans" cxnId="{FE2EE745-3772-439A-8259-F5C731AC826B}">
      <dgm:prSet/>
      <dgm:spPr/>
      <dgm:t>
        <a:bodyPr/>
        <a:lstStyle/>
        <a:p>
          <a:endParaRPr lang="fr-FR"/>
        </a:p>
      </dgm:t>
    </dgm:pt>
    <dgm:pt modelId="{217718B9-C126-4FD9-B889-4B1191F65181}" type="sibTrans" cxnId="{FE2EE745-3772-439A-8259-F5C731AC826B}">
      <dgm:prSet/>
      <dgm:spPr/>
      <dgm:t>
        <a:bodyPr/>
        <a:lstStyle/>
        <a:p>
          <a:endParaRPr lang="fr-FR"/>
        </a:p>
      </dgm:t>
    </dgm:pt>
    <dgm:pt modelId="{CB89A3F9-D087-4823-9F70-64C5C15B9850}" type="pres">
      <dgm:prSet presAssocID="{7D87BD21-996C-48C9-8682-D9CFC7813447}" presName="Name0" presStyleCnt="0">
        <dgm:presLayoutVars>
          <dgm:chMax val="7"/>
          <dgm:chPref val="7"/>
          <dgm:dir/>
        </dgm:presLayoutVars>
      </dgm:prSet>
      <dgm:spPr/>
      <dgm:t>
        <a:bodyPr/>
        <a:lstStyle/>
        <a:p>
          <a:endParaRPr lang="fr-FR"/>
        </a:p>
      </dgm:t>
    </dgm:pt>
    <dgm:pt modelId="{3BA78DB3-59CC-4AA6-8424-6710C47D7FB0}" type="pres">
      <dgm:prSet presAssocID="{7D87BD21-996C-48C9-8682-D9CFC7813447}" presName="Name1" presStyleCnt="0"/>
      <dgm:spPr/>
    </dgm:pt>
    <dgm:pt modelId="{E615B333-C32A-48EF-B81F-F0AEF732C6C0}" type="pres">
      <dgm:prSet presAssocID="{7D87BD21-996C-48C9-8682-D9CFC7813447}" presName="cycle" presStyleCnt="0"/>
      <dgm:spPr/>
    </dgm:pt>
    <dgm:pt modelId="{00916B70-98E9-428A-87C8-44B6823E6DC1}" type="pres">
      <dgm:prSet presAssocID="{7D87BD21-996C-48C9-8682-D9CFC7813447}" presName="srcNode" presStyleLbl="node1" presStyleIdx="0" presStyleCnt="6"/>
      <dgm:spPr/>
    </dgm:pt>
    <dgm:pt modelId="{44430CC7-8B11-4A4F-9AAA-07EE988BFB5E}" type="pres">
      <dgm:prSet presAssocID="{7D87BD21-996C-48C9-8682-D9CFC7813447}" presName="conn" presStyleLbl="parChTrans1D2" presStyleIdx="0" presStyleCnt="1"/>
      <dgm:spPr/>
      <dgm:t>
        <a:bodyPr/>
        <a:lstStyle/>
        <a:p>
          <a:endParaRPr lang="fr-FR"/>
        </a:p>
      </dgm:t>
    </dgm:pt>
    <dgm:pt modelId="{E45BB8FF-5543-4C3E-973E-D9199853A17E}" type="pres">
      <dgm:prSet presAssocID="{7D87BD21-996C-48C9-8682-D9CFC7813447}" presName="extraNode" presStyleLbl="node1" presStyleIdx="0" presStyleCnt="6"/>
      <dgm:spPr/>
    </dgm:pt>
    <dgm:pt modelId="{9098B875-30F5-4CCB-AFD0-15C8337C10C6}" type="pres">
      <dgm:prSet presAssocID="{7D87BD21-996C-48C9-8682-D9CFC7813447}" presName="dstNode" presStyleLbl="node1" presStyleIdx="0" presStyleCnt="6"/>
      <dgm:spPr/>
    </dgm:pt>
    <dgm:pt modelId="{70D0EEB4-0344-4C1D-855F-2410E097A669}" type="pres">
      <dgm:prSet presAssocID="{39D9AF43-8F02-4E23-9D1C-E66193777131}" presName="text_1" presStyleLbl="node1" presStyleIdx="0" presStyleCnt="6">
        <dgm:presLayoutVars>
          <dgm:bulletEnabled val="1"/>
        </dgm:presLayoutVars>
      </dgm:prSet>
      <dgm:spPr/>
      <dgm:t>
        <a:bodyPr/>
        <a:lstStyle/>
        <a:p>
          <a:endParaRPr lang="fr-FR"/>
        </a:p>
      </dgm:t>
    </dgm:pt>
    <dgm:pt modelId="{C1CA7A4A-EC86-480C-A835-575EDF15CDB5}" type="pres">
      <dgm:prSet presAssocID="{39D9AF43-8F02-4E23-9D1C-E66193777131}" presName="accent_1" presStyleCnt="0"/>
      <dgm:spPr/>
    </dgm:pt>
    <dgm:pt modelId="{0EF30A93-C716-4733-8AFB-B100A228D213}" type="pres">
      <dgm:prSet presAssocID="{39D9AF43-8F02-4E23-9D1C-E66193777131}" presName="accentRepeatNode" presStyleLbl="solidFgAcc1" presStyleIdx="0" presStyleCnt="6">
        <dgm:style>
          <a:lnRef idx="2">
            <a:schemeClr val="dk1"/>
          </a:lnRef>
          <a:fillRef idx="1">
            <a:schemeClr val="lt1"/>
          </a:fillRef>
          <a:effectRef idx="0">
            <a:schemeClr val="dk1"/>
          </a:effectRef>
          <a:fontRef idx="minor">
            <a:schemeClr val="dk1"/>
          </a:fontRef>
        </dgm:style>
      </dgm:prSet>
      <dgm:spPr/>
    </dgm:pt>
    <dgm:pt modelId="{78FFBB4E-409E-4DFF-A801-EBB01AF44D65}" type="pres">
      <dgm:prSet presAssocID="{87B1A938-E900-420B-A620-70306F1D8247}" presName="text_2" presStyleLbl="node1" presStyleIdx="1" presStyleCnt="6">
        <dgm:presLayoutVars>
          <dgm:bulletEnabled val="1"/>
        </dgm:presLayoutVars>
      </dgm:prSet>
      <dgm:spPr/>
      <dgm:t>
        <a:bodyPr/>
        <a:lstStyle/>
        <a:p>
          <a:endParaRPr lang="fr-FR"/>
        </a:p>
      </dgm:t>
    </dgm:pt>
    <dgm:pt modelId="{9A1159E5-F925-4B8F-88B6-380978EF05A9}" type="pres">
      <dgm:prSet presAssocID="{87B1A938-E900-420B-A620-70306F1D8247}" presName="accent_2" presStyleCnt="0"/>
      <dgm:spPr/>
    </dgm:pt>
    <dgm:pt modelId="{CBEC63E9-C5E5-4FE8-9CD3-F474744F7665}" type="pres">
      <dgm:prSet presAssocID="{87B1A938-E900-420B-A620-70306F1D8247}" presName="accentRepeatNode" presStyleLbl="solidFgAcc1" presStyleIdx="1" presStyleCnt="6"/>
      <dgm:spPr/>
    </dgm:pt>
    <dgm:pt modelId="{52E8DFB6-BC29-42E6-B293-2EAEB5D8E129}" type="pres">
      <dgm:prSet presAssocID="{6C8B05A5-7250-45D4-BF26-7BA0BA33EBD3}" presName="text_3" presStyleLbl="node1" presStyleIdx="2" presStyleCnt="6">
        <dgm:presLayoutVars>
          <dgm:bulletEnabled val="1"/>
        </dgm:presLayoutVars>
      </dgm:prSet>
      <dgm:spPr/>
      <dgm:t>
        <a:bodyPr/>
        <a:lstStyle/>
        <a:p>
          <a:endParaRPr lang="fr-FR"/>
        </a:p>
      </dgm:t>
    </dgm:pt>
    <dgm:pt modelId="{293F4214-DCE9-4616-856F-ED9FECE5B15B}" type="pres">
      <dgm:prSet presAssocID="{6C8B05A5-7250-45D4-BF26-7BA0BA33EBD3}" presName="accent_3" presStyleCnt="0"/>
      <dgm:spPr/>
    </dgm:pt>
    <dgm:pt modelId="{F9E917BF-C0D3-462D-BA63-9B1D044E1552}" type="pres">
      <dgm:prSet presAssocID="{6C8B05A5-7250-45D4-BF26-7BA0BA33EBD3}" presName="accentRepeatNode" presStyleLbl="solidFgAcc1" presStyleIdx="2" presStyleCnt="6"/>
      <dgm:spPr/>
    </dgm:pt>
    <dgm:pt modelId="{0E3E524B-EC41-4B97-828B-2F44CE480B4F}" type="pres">
      <dgm:prSet presAssocID="{15446CFA-CB1A-44F6-98E9-2C10065FE398}" presName="text_4" presStyleLbl="node1" presStyleIdx="3" presStyleCnt="6">
        <dgm:presLayoutVars>
          <dgm:bulletEnabled val="1"/>
        </dgm:presLayoutVars>
      </dgm:prSet>
      <dgm:spPr/>
      <dgm:t>
        <a:bodyPr/>
        <a:lstStyle/>
        <a:p>
          <a:endParaRPr lang="fr-FR"/>
        </a:p>
      </dgm:t>
    </dgm:pt>
    <dgm:pt modelId="{FF4D6142-7F6E-46F7-AC60-8AF193E97969}" type="pres">
      <dgm:prSet presAssocID="{15446CFA-CB1A-44F6-98E9-2C10065FE398}" presName="accent_4" presStyleCnt="0"/>
      <dgm:spPr/>
    </dgm:pt>
    <dgm:pt modelId="{2AB81F9E-5A8B-4341-8398-C624159B64BA}" type="pres">
      <dgm:prSet presAssocID="{15446CFA-CB1A-44F6-98E9-2C10065FE398}" presName="accentRepeatNode" presStyleLbl="solidFgAcc1" presStyleIdx="3" presStyleCnt="6"/>
      <dgm:spPr/>
    </dgm:pt>
    <dgm:pt modelId="{DD5CA230-8A43-41DA-A9AD-76BC3702585A}" type="pres">
      <dgm:prSet presAssocID="{D9C079FE-8287-45BE-A946-31AEA24BCD2D}" presName="text_5" presStyleLbl="node1" presStyleIdx="4" presStyleCnt="6">
        <dgm:presLayoutVars>
          <dgm:bulletEnabled val="1"/>
        </dgm:presLayoutVars>
      </dgm:prSet>
      <dgm:spPr/>
      <dgm:t>
        <a:bodyPr/>
        <a:lstStyle/>
        <a:p>
          <a:endParaRPr lang="fr-FR"/>
        </a:p>
      </dgm:t>
    </dgm:pt>
    <dgm:pt modelId="{2091CBF8-9827-4D03-8AD1-59212225B1EC}" type="pres">
      <dgm:prSet presAssocID="{D9C079FE-8287-45BE-A946-31AEA24BCD2D}" presName="accent_5" presStyleCnt="0"/>
      <dgm:spPr/>
    </dgm:pt>
    <dgm:pt modelId="{EA87F299-3023-4032-A4C2-0D2B44838C30}" type="pres">
      <dgm:prSet presAssocID="{D9C079FE-8287-45BE-A946-31AEA24BCD2D}" presName="accentRepeatNode" presStyleLbl="solidFgAcc1" presStyleIdx="4" presStyleCnt="6"/>
      <dgm:spPr/>
    </dgm:pt>
    <dgm:pt modelId="{8EDBE818-C5B5-4701-9525-ECBDD1D13983}" type="pres">
      <dgm:prSet presAssocID="{3CA9C938-90A9-4933-8DE1-C4C07CAF1FC5}" presName="text_6" presStyleLbl="node1" presStyleIdx="5" presStyleCnt="6">
        <dgm:presLayoutVars>
          <dgm:bulletEnabled val="1"/>
        </dgm:presLayoutVars>
      </dgm:prSet>
      <dgm:spPr/>
      <dgm:t>
        <a:bodyPr/>
        <a:lstStyle/>
        <a:p>
          <a:endParaRPr lang="fr-FR"/>
        </a:p>
      </dgm:t>
    </dgm:pt>
    <dgm:pt modelId="{5EA042E8-16C4-4464-821C-80E7DFD24D97}" type="pres">
      <dgm:prSet presAssocID="{3CA9C938-90A9-4933-8DE1-C4C07CAF1FC5}" presName="accent_6" presStyleCnt="0"/>
      <dgm:spPr/>
    </dgm:pt>
    <dgm:pt modelId="{19933D07-9CE0-4B4A-8996-A90982A1136E}" type="pres">
      <dgm:prSet presAssocID="{3CA9C938-90A9-4933-8DE1-C4C07CAF1FC5}" presName="accentRepeatNode" presStyleLbl="solidFgAcc1" presStyleIdx="5" presStyleCnt="6"/>
      <dgm:spPr/>
    </dgm:pt>
  </dgm:ptLst>
  <dgm:cxnLst>
    <dgm:cxn modelId="{85140777-4296-4B4E-9990-B2E889D92500}" srcId="{7D87BD21-996C-48C9-8682-D9CFC7813447}" destId="{15446CFA-CB1A-44F6-98E9-2C10065FE398}" srcOrd="3" destOrd="0" parTransId="{FE69D36B-42A7-424F-B0DD-527BEE857502}" sibTransId="{1BB4C7D7-493D-4563-A1D0-8956471C00C5}"/>
    <dgm:cxn modelId="{014735A2-CADD-4E7B-80EA-2E385F7E1ED2}" type="presOf" srcId="{15446CFA-CB1A-44F6-98E9-2C10065FE398}" destId="{0E3E524B-EC41-4B97-828B-2F44CE480B4F}" srcOrd="0" destOrd="0" presId="urn:microsoft.com/office/officeart/2008/layout/VerticalCurvedList"/>
    <dgm:cxn modelId="{27469AA7-4F1E-4A1A-BCF4-394E7CE96215}" srcId="{7D87BD21-996C-48C9-8682-D9CFC7813447}" destId="{6C8B05A5-7250-45D4-BF26-7BA0BA33EBD3}" srcOrd="2" destOrd="0" parTransId="{C70753F8-F35F-4A95-BE02-F5C60F1E2D4F}" sibTransId="{8217BF2B-44B8-4F7E-A1D7-2D64967C4AE1}"/>
    <dgm:cxn modelId="{6CE30E80-80BF-4C6A-A547-1EAF16582658}" srcId="{7D87BD21-996C-48C9-8682-D9CFC7813447}" destId="{D9C079FE-8287-45BE-A946-31AEA24BCD2D}" srcOrd="4" destOrd="0" parTransId="{0ED38086-14E5-41CB-802D-35F505958CBB}" sibTransId="{C9F64078-1548-45D8-8E67-758D4D4CA96F}"/>
    <dgm:cxn modelId="{28666780-9B9C-4B4D-8F67-CDF858DBC87A}" type="presOf" srcId="{6C8B05A5-7250-45D4-BF26-7BA0BA33EBD3}" destId="{52E8DFB6-BC29-42E6-B293-2EAEB5D8E129}" srcOrd="0" destOrd="0" presId="urn:microsoft.com/office/officeart/2008/layout/VerticalCurvedList"/>
    <dgm:cxn modelId="{D99DD511-39F4-4E62-892C-B982DEC83017}" type="presOf" srcId="{3CA9C938-90A9-4933-8DE1-C4C07CAF1FC5}" destId="{8EDBE818-C5B5-4701-9525-ECBDD1D13983}" srcOrd="0" destOrd="0" presId="urn:microsoft.com/office/officeart/2008/layout/VerticalCurvedList"/>
    <dgm:cxn modelId="{30D56D6D-25F4-4270-9B23-BDCC00859B0B}" srcId="{7D87BD21-996C-48C9-8682-D9CFC7813447}" destId="{87B1A938-E900-420B-A620-70306F1D8247}" srcOrd="1" destOrd="0" parTransId="{44C422FF-5772-4360-AD5A-5227A6DCD7A9}" sibTransId="{67FD8315-C398-4FBC-9BC7-AB3676BF620E}"/>
    <dgm:cxn modelId="{04FFBA18-38D4-43A7-9A39-208310E606C7}" type="presOf" srcId="{7D87BD21-996C-48C9-8682-D9CFC7813447}" destId="{CB89A3F9-D087-4823-9F70-64C5C15B9850}" srcOrd="0" destOrd="0" presId="urn:microsoft.com/office/officeart/2008/layout/VerticalCurvedList"/>
    <dgm:cxn modelId="{80FFB037-DA9E-4EFB-806D-299344FA5A83}" type="presOf" srcId="{D9C079FE-8287-45BE-A946-31AEA24BCD2D}" destId="{DD5CA230-8A43-41DA-A9AD-76BC3702585A}" srcOrd="0" destOrd="0" presId="urn:microsoft.com/office/officeart/2008/layout/VerticalCurvedList"/>
    <dgm:cxn modelId="{FE2EE745-3772-439A-8259-F5C731AC826B}" srcId="{7D87BD21-996C-48C9-8682-D9CFC7813447}" destId="{3CA9C938-90A9-4933-8DE1-C4C07CAF1FC5}" srcOrd="5" destOrd="0" parTransId="{B7FD9E2D-652C-4CC3-9746-050C62EBD5FD}" sibTransId="{217718B9-C126-4FD9-B889-4B1191F65181}"/>
    <dgm:cxn modelId="{F2E3ADCE-BFD4-4E74-81B8-245ACB487593}" srcId="{7D87BD21-996C-48C9-8682-D9CFC7813447}" destId="{39D9AF43-8F02-4E23-9D1C-E66193777131}" srcOrd="0" destOrd="0" parTransId="{93D59459-7BFC-474A-82C5-A9D7D99B57BB}" sibTransId="{10FE6EC1-2A36-4D0A-BEC1-2EC756A5ED5D}"/>
    <dgm:cxn modelId="{22F1D5AC-0039-42A5-994B-6837BEF22E24}" type="presOf" srcId="{39D9AF43-8F02-4E23-9D1C-E66193777131}" destId="{70D0EEB4-0344-4C1D-855F-2410E097A669}" srcOrd="0" destOrd="0" presId="urn:microsoft.com/office/officeart/2008/layout/VerticalCurvedList"/>
    <dgm:cxn modelId="{7108589D-51EA-4269-8D62-551CDE0DEB4E}" type="presOf" srcId="{87B1A938-E900-420B-A620-70306F1D8247}" destId="{78FFBB4E-409E-4DFF-A801-EBB01AF44D65}" srcOrd="0" destOrd="0" presId="urn:microsoft.com/office/officeart/2008/layout/VerticalCurvedList"/>
    <dgm:cxn modelId="{FECB3493-2EF2-4333-8924-94ACB1F2BD32}" type="presOf" srcId="{10FE6EC1-2A36-4D0A-BEC1-2EC756A5ED5D}" destId="{44430CC7-8B11-4A4F-9AAA-07EE988BFB5E}" srcOrd="0" destOrd="0" presId="urn:microsoft.com/office/officeart/2008/layout/VerticalCurvedList"/>
    <dgm:cxn modelId="{23FD756C-066D-403A-A997-DB4790415B95}" type="presParOf" srcId="{CB89A3F9-D087-4823-9F70-64C5C15B9850}" destId="{3BA78DB3-59CC-4AA6-8424-6710C47D7FB0}" srcOrd="0" destOrd="0" presId="urn:microsoft.com/office/officeart/2008/layout/VerticalCurvedList"/>
    <dgm:cxn modelId="{388F4AB6-7D6B-47B6-A74A-2794CF5276F0}" type="presParOf" srcId="{3BA78DB3-59CC-4AA6-8424-6710C47D7FB0}" destId="{E615B333-C32A-48EF-B81F-F0AEF732C6C0}" srcOrd="0" destOrd="0" presId="urn:microsoft.com/office/officeart/2008/layout/VerticalCurvedList"/>
    <dgm:cxn modelId="{B36E538F-1F8A-482D-8357-F59CA2CF1912}" type="presParOf" srcId="{E615B333-C32A-48EF-B81F-F0AEF732C6C0}" destId="{00916B70-98E9-428A-87C8-44B6823E6DC1}" srcOrd="0" destOrd="0" presId="urn:microsoft.com/office/officeart/2008/layout/VerticalCurvedList"/>
    <dgm:cxn modelId="{57BDB258-5312-4D8E-89C6-B57F7DCE55D8}" type="presParOf" srcId="{E615B333-C32A-48EF-B81F-F0AEF732C6C0}" destId="{44430CC7-8B11-4A4F-9AAA-07EE988BFB5E}" srcOrd="1" destOrd="0" presId="urn:microsoft.com/office/officeart/2008/layout/VerticalCurvedList"/>
    <dgm:cxn modelId="{208981E5-7FD5-42CA-872C-175FA54F6635}" type="presParOf" srcId="{E615B333-C32A-48EF-B81F-F0AEF732C6C0}" destId="{E45BB8FF-5543-4C3E-973E-D9199853A17E}" srcOrd="2" destOrd="0" presId="urn:microsoft.com/office/officeart/2008/layout/VerticalCurvedList"/>
    <dgm:cxn modelId="{121E4F33-5377-481B-8972-9164145472B9}" type="presParOf" srcId="{E615B333-C32A-48EF-B81F-F0AEF732C6C0}" destId="{9098B875-30F5-4CCB-AFD0-15C8337C10C6}" srcOrd="3" destOrd="0" presId="urn:microsoft.com/office/officeart/2008/layout/VerticalCurvedList"/>
    <dgm:cxn modelId="{3E4EDEC5-1F13-41CD-8359-0FC05D1EDB6C}" type="presParOf" srcId="{3BA78DB3-59CC-4AA6-8424-6710C47D7FB0}" destId="{70D0EEB4-0344-4C1D-855F-2410E097A669}" srcOrd="1" destOrd="0" presId="urn:microsoft.com/office/officeart/2008/layout/VerticalCurvedList"/>
    <dgm:cxn modelId="{8FF86C6B-8927-48C1-AC2C-44E675F3005E}" type="presParOf" srcId="{3BA78DB3-59CC-4AA6-8424-6710C47D7FB0}" destId="{C1CA7A4A-EC86-480C-A835-575EDF15CDB5}" srcOrd="2" destOrd="0" presId="urn:microsoft.com/office/officeart/2008/layout/VerticalCurvedList"/>
    <dgm:cxn modelId="{427B3871-0711-4423-9A7D-47AB10B5571A}" type="presParOf" srcId="{C1CA7A4A-EC86-480C-A835-575EDF15CDB5}" destId="{0EF30A93-C716-4733-8AFB-B100A228D213}" srcOrd="0" destOrd="0" presId="urn:microsoft.com/office/officeart/2008/layout/VerticalCurvedList"/>
    <dgm:cxn modelId="{A16D2F46-ED89-4B88-B052-AD24336DC8B2}" type="presParOf" srcId="{3BA78DB3-59CC-4AA6-8424-6710C47D7FB0}" destId="{78FFBB4E-409E-4DFF-A801-EBB01AF44D65}" srcOrd="3" destOrd="0" presId="urn:microsoft.com/office/officeart/2008/layout/VerticalCurvedList"/>
    <dgm:cxn modelId="{19785891-C678-45EC-9386-61A7F017C63B}" type="presParOf" srcId="{3BA78DB3-59CC-4AA6-8424-6710C47D7FB0}" destId="{9A1159E5-F925-4B8F-88B6-380978EF05A9}" srcOrd="4" destOrd="0" presId="urn:microsoft.com/office/officeart/2008/layout/VerticalCurvedList"/>
    <dgm:cxn modelId="{41574DE8-B19D-423D-8CD6-025BC396CB26}" type="presParOf" srcId="{9A1159E5-F925-4B8F-88B6-380978EF05A9}" destId="{CBEC63E9-C5E5-4FE8-9CD3-F474744F7665}" srcOrd="0" destOrd="0" presId="urn:microsoft.com/office/officeart/2008/layout/VerticalCurvedList"/>
    <dgm:cxn modelId="{996B030E-3B72-4E5A-9FED-F897F080528D}" type="presParOf" srcId="{3BA78DB3-59CC-4AA6-8424-6710C47D7FB0}" destId="{52E8DFB6-BC29-42E6-B293-2EAEB5D8E129}" srcOrd="5" destOrd="0" presId="urn:microsoft.com/office/officeart/2008/layout/VerticalCurvedList"/>
    <dgm:cxn modelId="{0A02651C-9212-4FB8-B695-13E37218D72E}" type="presParOf" srcId="{3BA78DB3-59CC-4AA6-8424-6710C47D7FB0}" destId="{293F4214-DCE9-4616-856F-ED9FECE5B15B}" srcOrd="6" destOrd="0" presId="urn:microsoft.com/office/officeart/2008/layout/VerticalCurvedList"/>
    <dgm:cxn modelId="{6A31D808-2BC5-4B2E-A2C0-1FFEA2EDE4A0}" type="presParOf" srcId="{293F4214-DCE9-4616-856F-ED9FECE5B15B}" destId="{F9E917BF-C0D3-462D-BA63-9B1D044E1552}" srcOrd="0" destOrd="0" presId="urn:microsoft.com/office/officeart/2008/layout/VerticalCurvedList"/>
    <dgm:cxn modelId="{16CAA123-847B-41D7-880F-1579F7819AF1}" type="presParOf" srcId="{3BA78DB3-59CC-4AA6-8424-6710C47D7FB0}" destId="{0E3E524B-EC41-4B97-828B-2F44CE480B4F}" srcOrd="7" destOrd="0" presId="urn:microsoft.com/office/officeart/2008/layout/VerticalCurvedList"/>
    <dgm:cxn modelId="{1424293F-A12A-4DE1-ADC0-B73A39324CDA}" type="presParOf" srcId="{3BA78DB3-59CC-4AA6-8424-6710C47D7FB0}" destId="{FF4D6142-7F6E-46F7-AC60-8AF193E97969}" srcOrd="8" destOrd="0" presId="urn:microsoft.com/office/officeart/2008/layout/VerticalCurvedList"/>
    <dgm:cxn modelId="{37AF8ABC-BFC2-46B7-AD3F-8A948AB14BCB}" type="presParOf" srcId="{FF4D6142-7F6E-46F7-AC60-8AF193E97969}" destId="{2AB81F9E-5A8B-4341-8398-C624159B64BA}" srcOrd="0" destOrd="0" presId="urn:microsoft.com/office/officeart/2008/layout/VerticalCurvedList"/>
    <dgm:cxn modelId="{6E73121E-D920-495F-966E-BE93CEF6023A}" type="presParOf" srcId="{3BA78DB3-59CC-4AA6-8424-6710C47D7FB0}" destId="{DD5CA230-8A43-41DA-A9AD-76BC3702585A}" srcOrd="9" destOrd="0" presId="urn:microsoft.com/office/officeart/2008/layout/VerticalCurvedList"/>
    <dgm:cxn modelId="{7A64B571-B58C-4B7A-A6CE-5C04F4CAF325}" type="presParOf" srcId="{3BA78DB3-59CC-4AA6-8424-6710C47D7FB0}" destId="{2091CBF8-9827-4D03-8AD1-59212225B1EC}" srcOrd="10" destOrd="0" presId="urn:microsoft.com/office/officeart/2008/layout/VerticalCurvedList"/>
    <dgm:cxn modelId="{DFD1D6D4-D78C-4286-BCC5-EA851524B7DC}" type="presParOf" srcId="{2091CBF8-9827-4D03-8AD1-59212225B1EC}" destId="{EA87F299-3023-4032-A4C2-0D2B44838C30}" srcOrd="0" destOrd="0" presId="urn:microsoft.com/office/officeart/2008/layout/VerticalCurvedList"/>
    <dgm:cxn modelId="{310BA3FE-6F62-4913-9D37-9CA6754478DD}" type="presParOf" srcId="{3BA78DB3-59CC-4AA6-8424-6710C47D7FB0}" destId="{8EDBE818-C5B5-4701-9525-ECBDD1D13983}" srcOrd="11" destOrd="0" presId="urn:microsoft.com/office/officeart/2008/layout/VerticalCurvedList"/>
    <dgm:cxn modelId="{CF83CF5B-95C1-4416-84AD-5581ECDD0DE3}" type="presParOf" srcId="{3BA78DB3-59CC-4AA6-8424-6710C47D7FB0}" destId="{5EA042E8-16C4-4464-821C-80E7DFD24D97}" srcOrd="12" destOrd="0" presId="urn:microsoft.com/office/officeart/2008/layout/VerticalCurvedList"/>
    <dgm:cxn modelId="{1730960B-FEF0-405A-825A-89BF51A37D7C}" type="presParOf" srcId="{5EA042E8-16C4-4464-821C-80E7DFD24D97}" destId="{19933D07-9CE0-4B4A-8996-A90982A1136E}"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430CC7-8B11-4A4F-9AAA-07EE988BFB5E}">
      <dsp:nvSpPr>
        <dsp:cNvPr id="0" name=""/>
        <dsp:cNvSpPr/>
      </dsp:nvSpPr>
      <dsp:spPr>
        <a:xfrm>
          <a:off x="-5565135" y="-851995"/>
          <a:ext cx="6626056" cy="6626056"/>
        </a:xfrm>
        <a:prstGeom prst="blockArc">
          <a:avLst>
            <a:gd name="adj1" fmla="val 18900000"/>
            <a:gd name="adj2" fmla="val 2700000"/>
            <a:gd name="adj3" fmla="val 326"/>
          </a:avLst>
        </a:prstGeom>
        <a:noFill/>
        <a:ln w="12700" cap="flat" cmpd="sng" algn="ctr">
          <a:solidFill>
            <a:schemeClr val="dk2">
              <a:shade val="60000"/>
              <a:hueOff val="0"/>
              <a:satOff val="0"/>
              <a:lumOff val="0"/>
              <a:alphaOff val="0"/>
            </a:schemeClr>
          </a:solidFill>
          <a:prstDash val="solid"/>
          <a:miter lim="800000"/>
        </a:ln>
        <a:effectLst/>
        <a:scene3d>
          <a:camera prst="orthographicFront">
            <a:rot lat="0" lon="0" rev="0"/>
          </a:camera>
          <a:lightRig rig="contrasting" dir="t">
            <a:rot lat="0" lon="0" rev="1200000"/>
          </a:lightRig>
        </a:scene3d>
        <a:sp3d z="-110000"/>
      </dsp:spPr>
      <dsp:style>
        <a:lnRef idx="2">
          <a:scrgbClr r="0" g="0" b="0"/>
        </a:lnRef>
        <a:fillRef idx="0">
          <a:scrgbClr r="0" g="0" b="0"/>
        </a:fillRef>
        <a:effectRef idx="0">
          <a:scrgbClr r="0" g="0" b="0"/>
        </a:effectRef>
        <a:fontRef idx="minor"/>
      </dsp:style>
    </dsp:sp>
    <dsp:sp modelId="{70D0EEB4-0344-4C1D-855F-2410E097A669}">
      <dsp:nvSpPr>
        <dsp:cNvPr id="0" name=""/>
        <dsp:cNvSpPr/>
      </dsp:nvSpPr>
      <dsp:spPr>
        <a:xfrm>
          <a:off x="395412" y="259195"/>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Introduction</a:t>
          </a:r>
          <a:endParaRPr lang="fr-FR" sz="4400" kern="1200" dirty="0"/>
        </a:p>
      </dsp:txBody>
      <dsp:txXfrm>
        <a:off x="395412" y="259195"/>
        <a:ext cx="7482458" cy="518195"/>
      </dsp:txXfrm>
    </dsp:sp>
    <dsp:sp modelId="{0EF30A93-C716-4733-8AFB-B100A228D213}">
      <dsp:nvSpPr>
        <dsp:cNvPr id="0" name=""/>
        <dsp:cNvSpPr/>
      </dsp:nvSpPr>
      <dsp:spPr>
        <a:xfrm>
          <a:off x="71540" y="194421"/>
          <a:ext cx="647743" cy="647743"/>
        </a:xfrm>
        <a:prstGeom prst="ellipse">
          <a:avLst/>
        </a:prstGeom>
        <a:solidFill>
          <a:schemeClr val="lt1"/>
        </a:solidFill>
        <a:ln w="12700" cap="flat" cmpd="sng" algn="ctr">
          <a:solidFill>
            <a:schemeClr val="dk1"/>
          </a:solidFill>
          <a:prstDash val="solid"/>
          <a:miter lim="800000"/>
        </a:ln>
        <a:effectLst/>
        <a:scene3d>
          <a:camera prst="orthographicFront">
            <a:rot lat="0" lon="0" rev="0"/>
          </a:camera>
          <a:lightRig rig="contrasting" dir="t">
            <a:rot lat="0" lon="0" rev="1200000"/>
          </a:lightRig>
        </a:scene3d>
        <a:sp3d z="300000"/>
      </dsp:spPr>
      <dsp:style>
        <a:lnRef idx="2">
          <a:schemeClr val="dk1"/>
        </a:lnRef>
        <a:fillRef idx="1">
          <a:schemeClr val="lt1"/>
        </a:fillRef>
        <a:effectRef idx="0">
          <a:schemeClr val="dk1"/>
        </a:effectRef>
        <a:fontRef idx="minor">
          <a:schemeClr val="dk1"/>
        </a:fontRef>
      </dsp:style>
    </dsp:sp>
    <dsp:sp modelId="{78FFBB4E-409E-4DFF-A801-EBB01AF44D65}">
      <dsp:nvSpPr>
        <dsp:cNvPr id="0" name=""/>
        <dsp:cNvSpPr/>
      </dsp:nvSpPr>
      <dsp:spPr>
        <a:xfrm>
          <a:off x="821662" y="103639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a:t>
          </a:r>
          <a:r>
            <a:rPr lang="fr-FR" sz="4400" b="1" kern="1200" dirty="0">
              <a:ln w="10541" cmpd="sng">
                <a:prstDash val="solid"/>
              </a:ln>
              <a:solidFill>
                <a:prstClr val="white"/>
              </a:solidFill>
              <a:latin typeface="Times New Roman" pitchFamily="18" charset="0"/>
              <a:ea typeface="+mn-ea"/>
              <a:cs typeface="Times New Roman" pitchFamily="18" charset="0"/>
            </a:rPr>
            <a:t>Ét</a:t>
          </a:r>
          <a:r>
            <a:rPr lang="fr-FR" sz="4400" b="1" kern="1200" dirty="0">
              <a:ln w="10541" cmpd="sng">
                <a:prstDash val="solid"/>
              </a:ln>
              <a:latin typeface="Times New Roman" pitchFamily="18" charset="0"/>
              <a:cs typeface="Times New Roman" pitchFamily="18" charset="0"/>
            </a:rPr>
            <a:t>at de l’art</a:t>
          </a:r>
          <a:endParaRPr lang="fr-FR" sz="4400" kern="1200" dirty="0"/>
        </a:p>
      </dsp:txBody>
      <dsp:txXfrm>
        <a:off x="821662" y="1036390"/>
        <a:ext cx="7056207" cy="518195"/>
      </dsp:txXfrm>
    </dsp:sp>
    <dsp:sp modelId="{CBEC63E9-C5E5-4FE8-9CD3-F474744F7665}">
      <dsp:nvSpPr>
        <dsp:cNvPr id="0" name=""/>
        <dsp:cNvSpPr/>
      </dsp:nvSpPr>
      <dsp:spPr>
        <a:xfrm>
          <a:off x="497790" y="971615"/>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52E8DFB6-BC29-42E6-B293-2EAEB5D8E129}">
      <dsp:nvSpPr>
        <dsp:cNvPr id="0" name=""/>
        <dsp:cNvSpPr/>
      </dsp:nvSpPr>
      <dsp:spPr>
        <a:xfrm>
          <a:off x="1016576" y="1813584"/>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Approche</a:t>
          </a:r>
          <a:endParaRPr lang="fr-FR" sz="4400" kern="1200" dirty="0"/>
        </a:p>
      </dsp:txBody>
      <dsp:txXfrm>
        <a:off x="1016576" y="1813584"/>
        <a:ext cx="6861293" cy="518195"/>
      </dsp:txXfrm>
    </dsp:sp>
    <dsp:sp modelId="{F9E917BF-C0D3-462D-BA63-9B1D044E1552}">
      <dsp:nvSpPr>
        <dsp:cNvPr id="0" name=""/>
        <dsp:cNvSpPr/>
      </dsp:nvSpPr>
      <dsp:spPr>
        <a:xfrm>
          <a:off x="692704" y="174881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0E3E524B-EC41-4B97-828B-2F44CE480B4F}">
      <dsp:nvSpPr>
        <dsp:cNvPr id="0" name=""/>
        <dsp:cNvSpPr/>
      </dsp:nvSpPr>
      <dsp:spPr>
        <a:xfrm>
          <a:off x="1016576" y="2590286"/>
          <a:ext cx="6861293"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Implémentation</a:t>
          </a:r>
          <a:endParaRPr lang="fr-FR" sz="4400" kern="1200" dirty="0"/>
        </a:p>
      </dsp:txBody>
      <dsp:txXfrm>
        <a:off x="1016576" y="2590286"/>
        <a:ext cx="6861293" cy="518195"/>
      </dsp:txXfrm>
    </dsp:sp>
    <dsp:sp modelId="{2AB81F9E-5A8B-4341-8398-C624159B64BA}">
      <dsp:nvSpPr>
        <dsp:cNvPr id="0" name=""/>
        <dsp:cNvSpPr/>
      </dsp:nvSpPr>
      <dsp:spPr>
        <a:xfrm>
          <a:off x="692704" y="2525512"/>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DD5CA230-8A43-41DA-A9AD-76BC3702585A}">
      <dsp:nvSpPr>
        <dsp:cNvPr id="0" name=""/>
        <dsp:cNvSpPr/>
      </dsp:nvSpPr>
      <dsp:spPr>
        <a:xfrm>
          <a:off x="821662" y="3367480"/>
          <a:ext cx="7056207"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Démonstration</a:t>
          </a:r>
          <a:endParaRPr lang="fr-FR" sz="4400" kern="1200" dirty="0"/>
        </a:p>
      </dsp:txBody>
      <dsp:txXfrm>
        <a:off x="821662" y="3367480"/>
        <a:ext cx="7056207" cy="518195"/>
      </dsp:txXfrm>
    </dsp:sp>
    <dsp:sp modelId="{EA87F299-3023-4032-A4C2-0D2B44838C30}">
      <dsp:nvSpPr>
        <dsp:cNvPr id="0" name=""/>
        <dsp:cNvSpPr/>
      </dsp:nvSpPr>
      <dsp:spPr>
        <a:xfrm>
          <a:off x="497790" y="3302706"/>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 modelId="{8EDBE818-C5B5-4701-9525-ECBDD1D13983}">
      <dsp:nvSpPr>
        <dsp:cNvPr id="0" name=""/>
        <dsp:cNvSpPr/>
      </dsp:nvSpPr>
      <dsp:spPr>
        <a:xfrm>
          <a:off x="395412" y="4144674"/>
          <a:ext cx="7482458" cy="518195"/>
        </a:xfrm>
        <a:prstGeom prst="rect">
          <a:avLst/>
        </a:prstGeom>
        <a:solidFill>
          <a:schemeClr val="dk2">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411317" tIns="111760" rIns="111760" bIns="111760" numCol="1" spcCol="1270" anchor="ctr" anchorCtr="0">
          <a:noAutofit/>
        </a:bodyPr>
        <a:lstStyle/>
        <a:p>
          <a:pPr lvl="0" algn="l" defTabSz="1955800">
            <a:lnSpc>
              <a:spcPct val="90000"/>
            </a:lnSpc>
            <a:spcBef>
              <a:spcPct val="0"/>
            </a:spcBef>
            <a:spcAft>
              <a:spcPct val="35000"/>
            </a:spcAft>
          </a:pPr>
          <a:r>
            <a:rPr lang="fr-FR" sz="4400" b="1" kern="1200" dirty="0">
              <a:ln w="10541" cmpd="sng">
                <a:prstDash val="solid"/>
              </a:ln>
              <a:latin typeface="Times New Roman" pitchFamily="18" charset="0"/>
              <a:cs typeface="Times New Roman" pitchFamily="18" charset="0"/>
            </a:rPr>
            <a:t> Conclusion</a:t>
          </a:r>
          <a:endParaRPr lang="fr-FR" sz="4400" kern="1200" dirty="0"/>
        </a:p>
      </dsp:txBody>
      <dsp:txXfrm>
        <a:off x="395412" y="4144674"/>
        <a:ext cx="7482458" cy="518195"/>
      </dsp:txXfrm>
    </dsp:sp>
    <dsp:sp modelId="{19933D07-9CE0-4B4A-8996-A90982A1136E}">
      <dsp:nvSpPr>
        <dsp:cNvPr id="0" name=""/>
        <dsp:cNvSpPr/>
      </dsp:nvSpPr>
      <dsp:spPr>
        <a:xfrm>
          <a:off x="71540" y="4079900"/>
          <a:ext cx="647743" cy="647743"/>
        </a:xfrm>
        <a:prstGeom prst="ellipse">
          <a:avLst/>
        </a:prstGeom>
        <a:solidFill>
          <a:schemeClr val="lt2">
            <a:hueOff val="0"/>
            <a:satOff val="0"/>
            <a:lumOff val="0"/>
            <a:alphaOff val="0"/>
          </a:schemeClr>
        </a:solidFill>
        <a:ln>
          <a:noFill/>
        </a:ln>
        <a:effectLst/>
        <a:scene3d>
          <a:camera prst="orthographicFront">
            <a:rot lat="0" lon="0" rev="0"/>
          </a:camera>
          <a:lightRig rig="contrasting" dir="t">
            <a:rot lat="0" lon="0" rev="1200000"/>
          </a:lightRig>
        </a:scene3d>
        <a:sp3d z="300000" contourW="12700" prstMaterial="flat">
          <a:bevelT w="177800" h="254000"/>
          <a:bevelB w="152400"/>
        </a:sp3d>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F3D926-4F43-4739-8FC8-78DDBBD398F9}" type="datetimeFigureOut">
              <a:rPr lang="fr-FR" smtClean="0"/>
              <a:t>04/07/2025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7DCF40-3814-4DDD-929C-01D0995DA9AB}" type="slidenum">
              <a:rPr lang="fr-FR" smtClean="0"/>
              <a:t>‹N°›</a:t>
            </a:fld>
            <a:endParaRPr lang="fr-FR"/>
          </a:p>
        </p:txBody>
      </p:sp>
    </p:spTree>
    <p:extLst>
      <p:ext uri="{BB962C8B-B14F-4D97-AF65-F5344CB8AC3E}">
        <p14:creationId xmlns:p14="http://schemas.microsoft.com/office/powerpoint/2010/main" val="29793289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just"/>
            <a:r>
              <a:rPr lang="fr-FR" dirty="0"/>
              <a:t>M. le président</a:t>
            </a:r>
            <a:r>
              <a:rPr lang="fr-FR" baseline="0" dirty="0"/>
              <a:t> du jury, honorables membres du jury, chère assistance ; bonjour. </a:t>
            </a:r>
          </a:p>
          <a:p>
            <a:pPr algn="just"/>
            <a:r>
              <a:rPr lang="fr-FR" baseline="0" dirty="0"/>
              <a:t>Merci pour l’occasion offerte afin de vous présenter notre travail intitulé « thème ».</a:t>
            </a:r>
          </a:p>
          <a:p>
            <a:pPr algn="just"/>
            <a:r>
              <a:rPr lang="fr-FR" baseline="0" dirty="0"/>
              <a:t>Notre présentation </a:t>
            </a:r>
            <a:r>
              <a:rPr lang="fr-FR" sz="1200" b="0" baseline="0" dirty="0">
                <a:latin typeface="Times New Roman" panose="02020603050405020304" pitchFamily="18" charset="0"/>
                <a:cs typeface="Times New Roman" panose="02020603050405020304" pitchFamily="18" charset="0"/>
              </a:rPr>
              <a:t>s’articulera autour des points suivants</a:t>
            </a:r>
            <a:r>
              <a:rPr lang="fr-FR" baseline="0" dirty="0"/>
              <a:t>.</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a:t>
            </a:fld>
            <a:endParaRPr lang="fr-FR"/>
          </a:p>
        </p:txBody>
      </p:sp>
    </p:spTree>
    <p:extLst>
      <p:ext uri="{BB962C8B-B14F-4D97-AF65-F5344CB8AC3E}">
        <p14:creationId xmlns:p14="http://schemas.microsoft.com/office/powerpoint/2010/main" val="703597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695074-8E29-87DC-42CE-78E85482C0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C5CF68B-896A-B5F4-2062-059DE611195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A9A9C2CF-738D-8CA9-7238-8EC57AB2EDCA}"/>
              </a:ext>
            </a:extLst>
          </p:cNvPr>
          <p:cNvSpPr>
            <a:spLocks noGrp="1"/>
          </p:cNvSpPr>
          <p:nvPr>
            <p:ph type="body" idx="1"/>
          </p:nvPr>
        </p:nvSpPr>
        <p:spPr/>
        <p:txBody>
          <a:bodyPr/>
          <a:lstStyle/>
          <a:p>
            <a:r>
              <a:rPr lang="fr-FR" dirty="0"/>
              <a:t>Il existe plusieurs types de blockchain à savoir les blockchain publique, privée, de consortium, etc. </a:t>
            </a:r>
          </a:p>
          <a:p>
            <a:r>
              <a:rPr lang="fr-FR" dirty="0"/>
              <a:t>Mais toutes fonctionnent pratiquement de la </a:t>
            </a:r>
            <a:r>
              <a:rPr lang="fr-FR" dirty="0" err="1"/>
              <a:t>meme</a:t>
            </a:r>
            <a:r>
              <a:rPr lang="fr-FR" dirty="0"/>
              <a:t> façon…</a:t>
            </a:r>
          </a:p>
        </p:txBody>
      </p:sp>
      <p:sp>
        <p:nvSpPr>
          <p:cNvPr id="4" name="Espace réservé du numéro de diapositive 3">
            <a:extLst>
              <a:ext uri="{FF2B5EF4-FFF2-40B4-BE49-F238E27FC236}">
                <a16:creationId xmlns:a16="http://schemas.microsoft.com/office/drawing/2014/main" id="{1BB45F7C-110B-87BC-8E73-97A7319615EE}"/>
              </a:ext>
            </a:extLst>
          </p:cNvPr>
          <p:cNvSpPr>
            <a:spLocks noGrp="1"/>
          </p:cNvSpPr>
          <p:nvPr>
            <p:ph type="sldNum" sz="quarter" idx="10"/>
          </p:nvPr>
        </p:nvSpPr>
        <p:spPr/>
        <p:txBody>
          <a:bodyPr/>
          <a:lstStyle/>
          <a:p>
            <a:fld id="{1F7DCF40-3814-4DDD-929C-01D0995DA9AB}" type="slidenum">
              <a:rPr lang="fr-FR" smtClean="0"/>
              <a:t>10</a:t>
            </a:fld>
            <a:endParaRPr lang="fr-FR"/>
          </a:p>
        </p:txBody>
      </p:sp>
    </p:spTree>
    <p:extLst>
      <p:ext uri="{BB962C8B-B14F-4D97-AF65-F5344CB8AC3E}">
        <p14:creationId xmlns:p14="http://schemas.microsoft.com/office/powerpoint/2010/main" val="3543843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AF5A8-C77A-8245-DA05-AB39D62F23E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4643E4-C99C-39FB-428D-DD2BD7AC292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8BB17A5-2AB6-877B-FC12-6572255C98D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7A5B15E1-8298-E63F-811E-02463DEF5638}"/>
              </a:ext>
            </a:extLst>
          </p:cNvPr>
          <p:cNvSpPr>
            <a:spLocks noGrp="1"/>
          </p:cNvSpPr>
          <p:nvPr>
            <p:ph type="sldNum" sz="quarter" idx="10"/>
          </p:nvPr>
        </p:nvSpPr>
        <p:spPr/>
        <p:txBody>
          <a:bodyPr/>
          <a:lstStyle/>
          <a:p>
            <a:fld id="{1F7DCF40-3814-4DDD-929C-01D0995DA9AB}" type="slidenum">
              <a:rPr lang="fr-FR" smtClean="0"/>
              <a:t>11</a:t>
            </a:fld>
            <a:endParaRPr lang="fr-FR"/>
          </a:p>
        </p:txBody>
      </p:sp>
    </p:spTree>
    <p:extLst>
      <p:ext uri="{BB962C8B-B14F-4D97-AF65-F5344CB8AC3E}">
        <p14:creationId xmlns:p14="http://schemas.microsoft.com/office/powerpoint/2010/main" val="31161190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ADC44-96C4-99F3-9C6C-09E822907A7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E92B110-5449-592E-A41F-1D558E57B043}"/>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1C668B7-7969-D3CA-4940-14DBC7CEB9E4}"/>
              </a:ext>
            </a:extLst>
          </p:cNvPr>
          <p:cNvSpPr>
            <a:spLocks noGrp="1"/>
          </p:cNvSpPr>
          <p:nvPr>
            <p:ph type="body" idx="1"/>
          </p:nvPr>
        </p:nvSpPr>
        <p:spPr/>
        <p:txBody>
          <a:bodyPr/>
          <a:lstStyle/>
          <a:p>
            <a:r>
              <a:rPr lang="fr-FR" dirty="0"/>
              <a:t>Chers membres du jury, nous avons trouvé plusieurs </a:t>
            </a:r>
            <a:r>
              <a:rPr lang="fr-FR" dirty="0" err="1"/>
              <a:t>methodes</a:t>
            </a:r>
            <a:r>
              <a:rPr lang="fr-FR" dirty="0"/>
              <a:t> d’</a:t>
            </a:r>
            <a:r>
              <a:rPr lang="fr-FR" dirty="0" err="1"/>
              <a:t>auth</a:t>
            </a:r>
            <a:r>
              <a:rPr lang="fr-FR" dirty="0"/>
              <a:t> existantes, chacune avec des avantages et des limites</a:t>
            </a:r>
          </a:p>
        </p:txBody>
      </p:sp>
      <p:sp>
        <p:nvSpPr>
          <p:cNvPr id="4" name="Espace réservé du numéro de diapositive 3">
            <a:extLst>
              <a:ext uri="{FF2B5EF4-FFF2-40B4-BE49-F238E27FC236}">
                <a16:creationId xmlns:a16="http://schemas.microsoft.com/office/drawing/2014/main" id="{A8DFEBD6-1211-CA84-65E7-E226D7A23D8A}"/>
              </a:ext>
            </a:extLst>
          </p:cNvPr>
          <p:cNvSpPr>
            <a:spLocks noGrp="1"/>
          </p:cNvSpPr>
          <p:nvPr>
            <p:ph type="sldNum" sz="quarter" idx="10"/>
          </p:nvPr>
        </p:nvSpPr>
        <p:spPr/>
        <p:txBody>
          <a:bodyPr/>
          <a:lstStyle/>
          <a:p>
            <a:fld id="{1F7DCF40-3814-4DDD-929C-01D0995DA9AB}" type="slidenum">
              <a:rPr lang="fr-FR" smtClean="0"/>
              <a:t>12</a:t>
            </a:fld>
            <a:endParaRPr lang="fr-FR"/>
          </a:p>
        </p:txBody>
      </p:sp>
    </p:spTree>
    <p:extLst>
      <p:ext uri="{BB962C8B-B14F-4D97-AF65-F5344CB8AC3E}">
        <p14:creationId xmlns:p14="http://schemas.microsoft.com/office/powerpoint/2010/main" val="24665308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7F69-11BC-51D9-C4AC-5DFEBF65BF5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85704FA-F13F-E908-9917-6D89F21F0E28}"/>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7F835-0CE0-62AC-E496-2240279C0600}"/>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348C513-E97B-00B0-098C-19C9266A3B9E}"/>
              </a:ext>
            </a:extLst>
          </p:cNvPr>
          <p:cNvSpPr>
            <a:spLocks noGrp="1"/>
          </p:cNvSpPr>
          <p:nvPr>
            <p:ph type="sldNum" sz="quarter" idx="10"/>
          </p:nvPr>
        </p:nvSpPr>
        <p:spPr/>
        <p:txBody>
          <a:bodyPr/>
          <a:lstStyle/>
          <a:p>
            <a:fld id="{1F7DCF40-3814-4DDD-929C-01D0995DA9AB}" type="slidenum">
              <a:rPr lang="fr-FR" smtClean="0"/>
              <a:t>13</a:t>
            </a:fld>
            <a:endParaRPr lang="fr-FR"/>
          </a:p>
        </p:txBody>
      </p:sp>
    </p:spTree>
    <p:extLst>
      <p:ext uri="{BB962C8B-B14F-4D97-AF65-F5344CB8AC3E}">
        <p14:creationId xmlns:p14="http://schemas.microsoft.com/office/powerpoint/2010/main" val="34202694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5C5D-7910-2E59-D33E-491A051DCE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449D6D7-D6DA-2F2C-135C-D2BAAE762EC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7033CD12-0CDF-E5B0-FD8F-4AA2D2853BB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E30AF6B0-C769-6E2A-308F-542365B9E863}"/>
              </a:ext>
            </a:extLst>
          </p:cNvPr>
          <p:cNvSpPr>
            <a:spLocks noGrp="1"/>
          </p:cNvSpPr>
          <p:nvPr>
            <p:ph type="sldNum" sz="quarter" idx="10"/>
          </p:nvPr>
        </p:nvSpPr>
        <p:spPr/>
        <p:txBody>
          <a:bodyPr/>
          <a:lstStyle/>
          <a:p>
            <a:fld id="{1F7DCF40-3814-4DDD-929C-01D0995DA9AB}" type="slidenum">
              <a:rPr lang="fr-FR" smtClean="0"/>
              <a:t>14</a:t>
            </a:fld>
            <a:endParaRPr lang="fr-FR"/>
          </a:p>
        </p:txBody>
      </p:sp>
    </p:spTree>
    <p:extLst>
      <p:ext uri="{BB962C8B-B14F-4D97-AF65-F5344CB8AC3E}">
        <p14:creationId xmlns:p14="http://schemas.microsoft.com/office/powerpoint/2010/main" val="35256161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15</a:t>
            </a:fld>
            <a:endParaRPr lang="fr-FR"/>
          </a:p>
        </p:txBody>
      </p:sp>
    </p:spTree>
    <p:extLst>
      <p:ext uri="{BB962C8B-B14F-4D97-AF65-F5344CB8AC3E}">
        <p14:creationId xmlns:p14="http://schemas.microsoft.com/office/powerpoint/2010/main" val="7481723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7055F-4769-D45B-F606-23D43C283C9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FF9166F-5C8B-8310-BEA2-8D7B6BE121B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D8828D79-ADC3-417D-5665-DDD613B64EF1}"/>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baseline="0" dirty="0">
                <a:solidFill>
                  <a:schemeClr val="tx1"/>
                </a:solidFill>
                <a:effectLst/>
                <a:latin typeface="+mn-lt"/>
                <a:ea typeface="+mn-ea"/>
                <a:cs typeface="+mn-cs"/>
              </a:rPr>
              <a:t>L’approche que nous avons </a:t>
            </a:r>
            <a:r>
              <a:rPr lang="fr-FR" sz="1200" kern="1200" baseline="0" dirty="0" err="1">
                <a:solidFill>
                  <a:schemeClr val="tx1"/>
                </a:solidFill>
                <a:effectLst/>
                <a:latin typeface="+mn-lt"/>
                <a:ea typeface="+mn-ea"/>
                <a:cs typeface="+mn-cs"/>
              </a:rPr>
              <a:t>adoptee</a:t>
            </a:r>
            <a:r>
              <a:rPr lang="fr-FR" sz="1200" kern="1200" baseline="0" dirty="0">
                <a:solidFill>
                  <a:schemeClr val="tx1"/>
                </a:solidFill>
                <a:effectLst/>
                <a:latin typeface="+mn-lt"/>
                <a:ea typeface="+mn-ea"/>
                <a:cs typeface="+mn-cs"/>
              </a:rPr>
              <a:t> va de …</a:t>
            </a:r>
          </a:p>
        </p:txBody>
      </p:sp>
      <p:sp>
        <p:nvSpPr>
          <p:cNvPr id="4" name="Espace réservé du numéro de diapositive 3">
            <a:extLst>
              <a:ext uri="{FF2B5EF4-FFF2-40B4-BE49-F238E27FC236}">
                <a16:creationId xmlns:a16="http://schemas.microsoft.com/office/drawing/2014/main" id="{C74A5F97-AB24-E86C-029E-C36654513CBD}"/>
              </a:ext>
            </a:extLst>
          </p:cNvPr>
          <p:cNvSpPr>
            <a:spLocks noGrp="1"/>
          </p:cNvSpPr>
          <p:nvPr>
            <p:ph type="sldNum" sz="quarter" idx="10"/>
          </p:nvPr>
        </p:nvSpPr>
        <p:spPr/>
        <p:txBody>
          <a:bodyPr/>
          <a:lstStyle/>
          <a:p>
            <a:fld id="{1F7DCF40-3814-4DDD-929C-01D0995DA9AB}" type="slidenum">
              <a:rPr lang="fr-FR" smtClean="0"/>
              <a:t>16</a:t>
            </a:fld>
            <a:endParaRPr lang="fr-FR"/>
          </a:p>
        </p:txBody>
      </p:sp>
    </p:spTree>
    <p:extLst>
      <p:ext uri="{BB962C8B-B14F-4D97-AF65-F5344CB8AC3E}">
        <p14:creationId xmlns:p14="http://schemas.microsoft.com/office/powerpoint/2010/main" val="2171226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285D7D-4E02-5928-5AE8-3022FC7CBA6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52F075B3-FA04-CAA3-6F93-EBB42052558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0F861208-01A7-C914-28FB-58F31B122A39}"/>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431887F-A5F4-3EB8-AD64-488E72805034}"/>
              </a:ext>
            </a:extLst>
          </p:cNvPr>
          <p:cNvSpPr>
            <a:spLocks noGrp="1"/>
          </p:cNvSpPr>
          <p:nvPr>
            <p:ph type="sldNum" sz="quarter" idx="10"/>
          </p:nvPr>
        </p:nvSpPr>
        <p:spPr/>
        <p:txBody>
          <a:bodyPr/>
          <a:lstStyle/>
          <a:p>
            <a:fld id="{1F7DCF40-3814-4DDD-929C-01D0995DA9AB}" type="slidenum">
              <a:rPr lang="fr-FR" smtClean="0"/>
              <a:t>17</a:t>
            </a:fld>
            <a:endParaRPr lang="fr-FR"/>
          </a:p>
        </p:txBody>
      </p:sp>
    </p:spTree>
    <p:extLst>
      <p:ext uri="{BB962C8B-B14F-4D97-AF65-F5344CB8AC3E}">
        <p14:creationId xmlns:p14="http://schemas.microsoft.com/office/powerpoint/2010/main" val="1679767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30801-6179-0A0B-01E7-6E98379ADA9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ED03BE8-A1ED-8ACB-43F1-F887054E8C1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5100C197-1DE2-9382-0825-4A937985D36A}"/>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825809C8-6640-126F-49E5-33B5C7748D84}"/>
              </a:ext>
            </a:extLst>
          </p:cNvPr>
          <p:cNvSpPr>
            <a:spLocks noGrp="1"/>
          </p:cNvSpPr>
          <p:nvPr>
            <p:ph type="sldNum" sz="quarter" idx="10"/>
          </p:nvPr>
        </p:nvSpPr>
        <p:spPr/>
        <p:txBody>
          <a:bodyPr/>
          <a:lstStyle/>
          <a:p>
            <a:fld id="{1F7DCF40-3814-4DDD-929C-01D0995DA9AB}" type="slidenum">
              <a:rPr lang="fr-FR" smtClean="0"/>
              <a:t>18</a:t>
            </a:fld>
            <a:endParaRPr lang="fr-FR"/>
          </a:p>
        </p:txBody>
      </p:sp>
    </p:spTree>
    <p:extLst>
      <p:ext uri="{BB962C8B-B14F-4D97-AF65-F5344CB8AC3E}">
        <p14:creationId xmlns:p14="http://schemas.microsoft.com/office/powerpoint/2010/main" val="2221268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8C847-DB53-D67E-BCE4-CB8DAC98F8E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364513-DA60-07E9-0CE0-D3436EC2955B}"/>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AAB5297-4481-E5A1-0216-354F5265AA28}"/>
              </a:ext>
            </a:extLst>
          </p:cNvPr>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a:extLst>
              <a:ext uri="{FF2B5EF4-FFF2-40B4-BE49-F238E27FC236}">
                <a16:creationId xmlns:a16="http://schemas.microsoft.com/office/drawing/2014/main" id="{22CD52ED-7362-913C-F645-0AE69019A7E3}"/>
              </a:ext>
            </a:extLst>
          </p:cNvPr>
          <p:cNvSpPr>
            <a:spLocks noGrp="1"/>
          </p:cNvSpPr>
          <p:nvPr>
            <p:ph type="sldNum" sz="quarter" idx="10"/>
          </p:nvPr>
        </p:nvSpPr>
        <p:spPr/>
        <p:txBody>
          <a:bodyPr/>
          <a:lstStyle/>
          <a:p>
            <a:fld id="{1F7DCF40-3814-4DDD-929C-01D0995DA9AB}" type="slidenum">
              <a:rPr lang="fr-FR" smtClean="0"/>
              <a:t>19</a:t>
            </a:fld>
            <a:endParaRPr lang="fr-FR"/>
          </a:p>
        </p:txBody>
      </p:sp>
    </p:spTree>
    <p:extLst>
      <p:ext uri="{BB962C8B-B14F-4D97-AF65-F5344CB8AC3E}">
        <p14:creationId xmlns:p14="http://schemas.microsoft.com/office/powerpoint/2010/main" val="3787462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Tout </a:t>
            </a:r>
            <a:r>
              <a:rPr lang="en-US" dirty="0" err="1"/>
              <a:t>d’abord</a:t>
            </a:r>
            <a:r>
              <a:rPr lang="en-US" dirty="0"/>
              <a:t>, nous </a:t>
            </a:r>
            <a:r>
              <a:rPr lang="en-US" dirty="0" err="1"/>
              <a:t>aurons</a:t>
            </a:r>
            <a:r>
              <a:rPr lang="en-US" dirty="0"/>
              <a:t> …</a:t>
            </a:r>
          </a:p>
          <a:p>
            <a:r>
              <a:rPr lang="en-US" dirty="0"/>
              <a:t>Ensuite nous </a:t>
            </a:r>
            <a:r>
              <a:rPr lang="en-US" dirty="0" err="1"/>
              <a:t>passerons</a:t>
            </a:r>
            <a:r>
              <a:rPr lang="en-US" dirty="0"/>
              <a:t> a l’…</a:t>
            </a:r>
          </a:p>
          <a:p>
            <a:r>
              <a:rPr lang="en-US" dirty="0" err="1"/>
              <a:t>Puis</a:t>
            </a:r>
            <a:r>
              <a:rPr lang="en-US" dirty="0"/>
              <a:t> nous </a:t>
            </a:r>
            <a:r>
              <a:rPr lang="en-US" dirty="0" err="1"/>
              <a:t>deroulerons</a:t>
            </a:r>
            <a:r>
              <a:rPr lang="en-US" dirty="0"/>
              <a:t> la … adoptee</a:t>
            </a:r>
          </a:p>
          <a:p>
            <a:r>
              <a:rPr lang="en-US" dirty="0" err="1"/>
              <a:t>Apres</a:t>
            </a:r>
            <a:r>
              <a:rPr lang="en-US" dirty="0"/>
              <a:t> quoi nous </a:t>
            </a:r>
            <a:r>
              <a:rPr lang="en-US" dirty="0" err="1"/>
              <a:t>ferons</a:t>
            </a:r>
            <a:r>
              <a:rPr lang="en-US" dirty="0"/>
              <a:t> part de l’…</a:t>
            </a:r>
          </a:p>
          <a:p>
            <a:r>
              <a:rPr lang="en-US" dirty="0" err="1"/>
              <a:t>Suivi</a:t>
            </a:r>
            <a:r>
              <a:rPr lang="en-US" dirty="0"/>
              <a:t> </a:t>
            </a:r>
            <a:r>
              <a:rPr lang="en-US" dirty="0" err="1"/>
              <a:t>d’une</a:t>
            </a:r>
            <a:r>
              <a:rPr lang="en-US" dirty="0"/>
              <a:t> …</a:t>
            </a:r>
          </a:p>
          <a:p>
            <a:r>
              <a:rPr lang="en-US" dirty="0"/>
              <a:t>Avant </a:t>
            </a:r>
            <a:r>
              <a:rPr lang="en-US" dirty="0" err="1"/>
              <a:t>donc</a:t>
            </a:r>
            <a:r>
              <a:rPr lang="en-US" dirty="0"/>
              <a:t> de </a:t>
            </a:r>
            <a:r>
              <a:rPr lang="en-US" dirty="0" err="1"/>
              <a:t>conclure</a:t>
            </a:r>
            <a:r>
              <a:rPr lang="en-US" dirty="0"/>
              <a:t>.</a:t>
            </a:r>
          </a:p>
          <a:p>
            <a:endParaRPr lang="en-US" dirty="0"/>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a:t>
            </a:fld>
            <a:endParaRPr lang="fr-FR"/>
          </a:p>
        </p:txBody>
      </p:sp>
    </p:spTree>
    <p:extLst>
      <p:ext uri="{BB962C8B-B14F-4D97-AF65-F5344CB8AC3E}">
        <p14:creationId xmlns:p14="http://schemas.microsoft.com/office/powerpoint/2010/main" val="3351024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baseline="0" dirty="0">
              <a:solidFill>
                <a:schemeClr val="tx1"/>
              </a:solidFill>
              <a:effectLst/>
              <a:latin typeface="+mn-lt"/>
              <a:ea typeface="+mn-ea"/>
              <a:cs typeface="+mn-cs"/>
            </a:endParaRP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20</a:t>
            </a:fld>
            <a:endParaRPr lang="fr-FR"/>
          </a:p>
        </p:txBody>
      </p:sp>
    </p:spTree>
    <p:extLst>
      <p:ext uri="{BB962C8B-B14F-4D97-AF65-F5344CB8AC3E}">
        <p14:creationId xmlns:p14="http://schemas.microsoft.com/office/powerpoint/2010/main" val="1073449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21</a:t>
            </a:fld>
            <a:endParaRPr lang="fr-FR">
              <a:solidFill>
                <a:prstClr val="black"/>
              </a:solidFill>
            </a:endParaRPr>
          </a:p>
        </p:txBody>
      </p:sp>
    </p:spTree>
    <p:extLst>
      <p:ext uri="{BB962C8B-B14F-4D97-AF65-F5344CB8AC3E}">
        <p14:creationId xmlns:p14="http://schemas.microsoft.com/office/powerpoint/2010/main" val="22944672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Pour l’</a:t>
            </a:r>
            <a:r>
              <a:rPr lang="fr-FR" dirty="0" err="1"/>
              <a:t>implementation</a:t>
            </a:r>
            <a:r>
              <a:rPr lang="fr-FR" dirty="0"/>
              <a:t> de notre solution, nous avons</a:t>
            </a:r>
            <a:r>
              <a:rPr lang="fr-FR" baseline="0" dirty="0"/>
              <a:t> utilisé plusieurs technologies :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22</a:t>
            </a:fld>
            <a:endParaRPr lang="fr-FR"/>
          </a:p>
        </p:txBody>
      </p:sp>
    </p:spTree>
    <p:extLst>
      <p:ext uri="{BB962C8B-B14F-4D97-AF65-F5344CB8AC3E}">
        <p14:creationId xmlns:p14="http://schemas.microsoft.com/office/powerpoint/2010/main" val="3808072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23</a:t>
            </a:fld>
            <a:endParaRPr lang="fr-FR"/>
          </a:p>
        </p:txBody>
      </p:sp>
    </p:spTree>
    <p:extLst>
      <p:ext uri="{BB962C8B-B14F-4D97-AF65-F5344CB8AC3E}">
        <p14:creationId xmlns:p14="http://schemas.microsoft.com/office/powerpoint/2010/main" val="33545639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démonstration</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24</a:t>
            </a:fld>
            <a:endParaRPr lang="fr-FR">
              <a:solidFill>
                <a:prstClr val="black"/>
              </a:solidFill>
            </a:endParaRPr>
          </a:p>
        </p:txBody>
      </p:sp>
    </p:spTree>
    <p:extLst>
      <p:ext uri="{BB962C8B-B14F-4D97-AF65-F5344CB8AC3E}">
        <p14:creationId xmlns:p14="http://schemas.microsoft.com/office/powerpoint/2010/main" val="31747161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25</a:t>
            </a:fld>
            <a:endParaRPr lang="fr-FR"/>
          </a:p>
        </p:txBody>
      </p:sp>
    </p:spTree>
    <p:extLst>
      <p:ext uri="{BB962C8B-B14F-4D97-AF65-F5344CB8AC3E}">
        <p14:creationId xmlns:p14="http://schemas.microsoft.com/office/powerpoint/2010/main" val="6032534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solidFill>
                  <a:prstClr val="black"/>
                </a:solidFill>
              </a:rPr>
              <a:pPr/>
              <a:t>26</a:t>
            </a:fld>
            <a:endParaRPr lang="fr-FR">
              <a:solidFill>
                <a:prstClr val="black"/>
              </a:solidFill>
            </a:endParaRPr>
          </a:p>
        </p:txBody>
      </p:sp>
    </p:spTree>
    <p:extLst>
      <p:ext uri="{BB962C8B-B14F-4D97-AF65-F5344CB8AC3E}">
        <p14:creationId xmlns:p14="http://schemas.microsoft.com/office/powerpoint/2010/main" val="2344721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En guise de conclusion, nous retenons que ce fut …</a:t>
            </a:r>
          </a:p>
          <a:p>
            <a:r>
              <a:rPr lang="fr-FR" dirty="0"/>
              <a:t>Et que …</a:t>
            </a:r>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27</a:t>
            </a:fld>
            <a:endParaRPr lang="fr-FR"/>
          </a:p>
        </p:txBody>
      </p:sp>
    </p:spTree>
    <p:extLst>
      <p:ext uri="{BB962C8B-B14F-4D97-AF65-F5344CB8AC3E}">
        <p14:creationId xmlns:p14="http://schemas.microsoft.com/office/powerpoint/2010/main" val="30132348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078BC-61FA-5083-AD8E-F6C2CC296255}"/>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E90AA01-E304-C104-F378-E8CCD04F8EE2}"/>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3F1BCF31-1E34-C4CA-F034-42332DA4CEF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01DD1AE-C746-FE26-7030-5E05754F0C70}"/>
              </a:ext>
            </a:extLst>
          </p:cNvPr>
          <p:cNvSpPr>
            <a:spLocks noGrp="1"/>
          </p:cNvSpPr>
          <p:nvPr>
            <p:ph type="sldNum" sz="quarter" idx="10"/>
          </p:nvPr>
        </p:nvSpPr>
        <p:spPr/>
        <p:txBody>
          <a:bodyPr/>
          <a:lstStyle/>
          <a:p>
            <a:fld id="{1F7DCF40-3814-4DDD-929C-01D0995DA9AB}" type="slidenum">
              <a:rPr lang="fr-FR" smtClean="0"/>
              <a:t>28</a:t>
            </a:fld>
            <a:endParaRPr lang="fr-FR"/>
          </a:p>
        </p:txBody>
      </p:sp>
    </p:spTree>
    <p:extLst>
      <p:ext uri="{BB962C8B-B14F-4D97-AF65-F5344CB8AC3E}">
        <p14:creationId xmlns:p14="http://schemas.microsoft.com/office/powerpoint/2010/main" val="27848574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noProof="0" dirty="0"/>
              <a:t>M. Le président du jury</a:t>
            </a:r>
            <a:r>
              <a:rPr lang="en-US" dirty="0"/>
              <a:t>, </a:t>
            </a:r>
            <a:r>
              <a:rPr lang="fr-FR" noProof="0" dirty="0"/>
              <a:t>honorables</a:t>
            </a:r>
            <a:r>
              <a:rPr lang="en-US" dirty="0"/>
              <a:t> </a:t>
            </a:r>
            <a:r>
              <a:rPr lang="fr-FR" noProof="0" dirty="0"/>
              <a:t>membres du jury, nous voila au terme de notre présentation, nous sommes a votre disposition pour vos questions, suggestions et amendements, merci !</a:t>
            </a:r>
          </a:p>
        </p:txBody>
      </p:sp>
      <p:sp>
        <p:nvSpPr>
          <p:cNvPr id="4" name="Espace réservé du numéro de diapositive 3"/>
          <p:cNvSpPr>
            <a:spLocks noGrp="1"/>
          </p:cNvSpPr>
          <p:nvPr>
            <p:ph type="sldNum" sz="quarter" idx="5"/>
          </p:nvPr>
        </p:nvSpPr>
        <p:spPr/>
        <p:txBody>
          <a:bodyPr/>
          <a:lstStyle/>
          <a:p>
            <a:fld id="{1F7DCF40-3814-4DDD-929C-01D0995DA9AB}" type="slidenum">
              <a:rPr lang="fr-FR" smtClean="0"/>
              <a:t>29</a:t>
            </a:fld>
            <a:endParaRPr lang="fr-FR"/>
          </a:p>
        </p:txBody>
      </p:sp>
    </p:spTree>
    <p:extLst>
      <p:ext uri="{BB962C8B-B14F-4D97-AF65-F5344CB8AC3E}">
        <p14:creationId xmlns:p14="http://schemas.microsoft.com/office/powerpoint/2010/main" val="4025038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Sans plus </a:t>
            </a:r>
            <a:r>
              <a:rPr lang="en-US" dirty="0" err="1"/>
              <a:t>tarder</a:t>
            </a:r>
            <a:r>
              <a:rPr lang="en-US" dirty="0"/>
              <a:t>…</a:t>
            </a:r>
            <a:endParaRPr lang="fr-BF"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3</a:t>
            </a:fld>
            <a:endParaRPr lang="fr-FR"/>
          </a:p>
        </p:txBody>
      </p:sp>
    </p:spTree>
    <p:extLst>
      <p:ext uri="{BB962C8B-B14F-4D97-AF65-F5344CB8AC3E}">
        <p14:creationId xmlns:p14="http://schemas.microsoft.com/office/powerpoint/2010/main" val="2541027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AFEE3C-2FEB-6F8D-CBA5-8DDD3681668C}"/>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CD2BD44-DAAC-54B8-3667-751247E7C6BA}"/>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6106FAE0-9FF6-7927-AAF2-9BE50200ABC2}"/>
              </a:ext>
            </a:extLst>
          </p:cNvPr>
          <p:cNvSpPr>
            <a:spLocks noGrp="1"/>
          </p:cNvSpPr>
          <p:nvPr>
            <p:ph type="body" idx="1"/>
          </p:nvPr>
        </p:nvSpPr>
        <p:spPr/>
        <p:txBody>
          <a:bodyPr/>
          <a:lstStyle/>
          <a:p>
            <a:r>
              <a:rPr lang="fr-FR" dirty="0"/>
              <a:t>Monsieur le président du jury, honorables membres du jury,</a:t>
            </a:r>
          </a:p>
          <a:p>
            <a:r>
              <a:rPr lang="fr-FR" dirty="0"/>
              <a:t>Au Burkina Faso comme ailleurs, </a:t>
            </a:r>
          </a:p>
        </p:txBody>
      </p:sp>
      <p:sp>
        <p:nvSpPr>
          <p:cNvPr id="4" name="Espace réservé du numéro de diapositive 3">
            <a:extLst>
              <a:ext uri="{FF2B5EF4-FFF2-40B4-BE49-F238E27FC236}">
                <a16:creationId xmlns:a16="http://schemas.microsoft.com/office/drawing/2014/main" id="{9E8B45C5-50FA-BC45-6415-68DF6EF58BCD}"/>
              </a:ext>
            </a:extLst>
          </p:cNvPr>
          <p:cNvSpPr>
            <a:spLocks noGrp="1"/>
          </p:cNvSpPr>
          <p:nvPr>
            <p:ph type="sldNum" sz="quarter" idx="10"/>
          </p:nvPr>
        </p:nvSpPr>
        <p:spPr/>
        <p:txBody>
          <a:bodyPr/>
          <a:lstStyle/>
          <a:p>
            <a:fld id="{1F7DCF40-3814-4DDD-929C-01D0995DA9AB}" type="slidenum">
              <a:rPr lang="fr-FR" smtClean="0"/>
              <a:t>4</a:t>
            </a:fld>
            <a:endParaRPr lang="fr-FR"/>
          </a:p>
        </p:txBody>
      </p:sp>
    </p:spTree>
    <p:extLst>
      <p:ext uri="{BB962C8B-B14F-4D97-AF65-F5344CB8AC3E}">
        <p14:creationId xmlns:p14="http://schemas.microsoft.com/office/powerpoint/2010/main" val="972411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A66F9-2232-9ED0-0BBD-31405F00D88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69A97-5470-F166-D1CD-19BB8DBCA7BD}"/>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2C25B588-32F9-DB8D-2B51-CB2364182DC8}"/>
              </a:ext>
            </a:extLst>
          </p:cNvPr>
          <p:cNvSpPr>
            <a:spLocks noGrp="1"/>
          </p:cNvSpPr>
          <p:nvPr>
            <p:ph type="body" idx="1"/>
          </p:nvPr>
        </p:nvSpPr>
        <p:spPr/>
        <p:txBody>
          <a:bodyPr/>
          <a:lstStyle/>
          <a:p>
            <a:r>
              <a:rPr lang="fr-FR" dirty="0"/>
              <a:t>C’est ainsi que nous nous sommes posés la question de savoir … ?</a:t>
            </a:r>
          </a:p>
          <a:p>
            <a:pPr marL="0" marR="0" lvl="0" indent="0" algn="l" defTabSz="914400" rtl="0" eaLnBrk="1" fontAlgn="auto" latinLnBrk="0" hangingPunct="1">
              <a:lnSpc>
                <a:spcPct val="100000"/>
              </a:lnSpc>
              <a:spcBef>
                <a:spcPts val="0"/>
              </a:spcBef>
              <a:spcAft>
                <a:spcPts val="0"/>
              </a:spcAft>
              <a:buClrTx/>
              <a:buSzTx/>
              <a:buFontTx/>
              <a:buNone/>
              <a:tabLst/>
              <a:defRPr/>
            </a:pPr>
            <a:r>
              <a:rPr lang="fr-FR" dirty="0"/>
              <a:t>Sachant que la BLOCKCHAIN est une </a:t>
            </a:r>
            <a:r>
              <a:rPr lang="fr-FR" sz="1200" kern="1200" dirty="0">
                <a:solidFill>
                  <a:schemeClr val="tx1"/>
                </a:solidFill>
                <a:effectLst/>
                <a:latin typeface="+mn-lt"/>
                <a:ea typeface="+mn-ea"/>
                <a:cs typeface="+mn-cs"/>
              </a:rPr>
              <a:t>révolution technologique en plein essor au cours de ces dernières années et est</a:t>
            </a: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reconnue pour ses propriétés de non-répudiation, de transparence, et de stockage décentralisé.</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dirty="0"/>
          </a:p>
          <a:p>
            <a:r>
              <a:rPr lang="fr-FR" dirty="0"/>
              <a:t>Pour répondre a cette problématique, nous nous sommes donnés pour objectif de …</a:t>
            </a:r>
          </a:p>
          <a:p>
            <a:r>
              <a:rPr lang="fr-FR" dirty="0"/>
              <a:t> </a:t>
            </a:r>
          </a:p>
          <a:p>
            <a:r>
              <a:rPr lang="fr-FR" dirty="0"/>
              <a:t>Pour cela, on se donne 3 hypothèses de recherche qui sont :</a:t>
            </a:r>
          </a:p>
          <a:p>
            <a:r>
              <a:rPr lang="fr-FR" sz="1200" b="1" kern="1200" dirty="0">
                <a:solidFill>
                  <a:schemeClr val="tx1"/>
                </a:solidFill>
                <a:effectLst/>
                <a:latin typeface="+mn-lt"/>
                <a:ea typeface="+mn-ea"/>
                <a:cs typeface="+mn-cs"/>
              </a:rPr>
              <a:t>Hypothèse 1</a:t>
            </a:r>
            <a:r>
              <a:rPr lang="fr-FR" sz="1200" kern="1200" dirty="0">
                <a:solidFill>
                  <a:schemeClr val="tx1"/>
                </a:solidFill>
                <a:effectLst/>
                <a:latin typeface="+mn-lt"/>
                <a:ea typeface="+mn-ea"/>
                <a:cs typeface="+mn-cs"/>
              </a:rPr>
              <a:t> : l’intégration de la blockchain dans une solution d’authentification de documents permet de renforcer la sécurité et l’intégrité des documents administratifs.</a:t>
            </a:r>
          </a:p>
          <a:p>
            <a:r>
              <a:rPr lang="fr-FR" sz="1200" b="1" kern="1200" dirty="0">
                <a:solidFill>
                  <a:schemeClr val="tx1"/>
                </a:solidFill>
                <a:effectLst/>
                <a:latin typeface="+mn-lt"/>
                <a:ea typeface="+mn-ea"/>
                <a:cs typeface="+mn-cs"/>
              </a:rPr>
              <a:t>Hypothèse 2</a:t>
            </a:r>
            <a:r>
              <a:rPr lang="fr-FR" sz="1200" kern="1200" dirty="0">
                <a:solidFill>
                  <a:schemeClr val="tx1"/>
                </a:solidFill>
                <a:effectLst/>
                <a:latin typeface="+mn-lt"/>
                <a:ea typeface="+mn-ea"/>
                <a:cs typeface="+mn-cs"/>
              </a:rPr>
              <a:t> : la blockchain permet de vérifier l’authenticité en temps réel des documents administratifs.</a:t>
            </a:r>
          </a:p>
          <a:p>
            <a:r>
              <a:rPr lang="fr-FR" sz="1200" b="1" kern="1200" dirty="0">
                <a:solidFill>
                  <a:schemeClr val="tx1"/>
                </a:solidFill>
                <a:effectLst/>
                <a:latin typeface="+mn-lt"/>
                <a:ea typeface="+mn-ea"/>
                <a:cs typeface="+mn-cs"/>
              </a:rPr>
              <a:t>Hypothèse 3</a:t>
            </a:r>
            <a:r>
              <a:rPr lang="fr-FR" sz="1200" kern="1200" dirty="0">
                <a:solidFill>
                  <a:schemeClr val="tx1"/>
                </a:solidFill>
                <a:effectLst/>
                <a:latin typeface="+mn-lt"/>
                <a:ea typeface="+mn-ea"/>
                <a:cs typeface="+mn-cs"/>
              </a:rPr>
              <a:t> : l’utilisation de la blockchain dans le processus d’authentification de documents diminue les cas de falsifications et fraudes des documents administratifs.</a:t>
            </a:r>
          </a:p>
        </p:txBody>
      </p:sp>
      <p:sp>
        <p:nvSpPr>
          <p:cNvPr id="4" name="Espace réservé du numéro de diapositive 3">
            <a:extLst>
              <a:ext uri="{FF2B5EF4-FFF2-40B4-BE49-F238E27FC236}">
                <a16:creationId xmlns:a16="http://schemas.microsoft.com/office/drawing/2014/main" id="{AB39DC67-971D-CB6A-15E0-C8527E0FC020}"/>
              </a:ext>
            </a:extLst>
          </p:cNvPr>
          <p:cNvSpPr>
            <a:spLocks noGrp="1"/>
          </p:cNvSpPr>
          <p:nvPr>
            <p:ph type="sldNum" sz="quarter" idx="10"/>
          </p:nvPr>
        </p:nvSpPr>
        <p:spPr/>
        <p:txBody>
          <a:bodyPr/>
          <a:lstStyle/>
          <a:p>
            <a:fld id="{1F7DCF40-3814-4DDD-929C-01D0995DA9AB}" type="slidenum">
              <a:rPr lang="fr-FR" smtClean="0"/>
              <a:t>5</a:t>
            </a:fld>
            <a:endParaRPr lang="fr-FR"/>
          </a:p>
        </p:txBody>
      </p:sp>
    </p:spTree>
    <p:extLst>
      <p:ext uri="{BB962C8B-B14F-4D97-AF65-F5344CB8AC3E}">
        <p14:creationId xmlns:p14="http://schemas.microsoft.com/office/powerpoint/2010/main" val="1756238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a:solidFill>
                  <a:schemeClr val="tx1"/>
                </a:solidFill>
                <a:effectLst/>
                <a:latin typeface="+mn-lt"/>
                <a:ea typeface="+mn-ea"/>
                <a:cs typeface="+mn-cs"/>
              </a:rPr>
              <a:t>Ce point consiste</a:t>
            </a:r>
            <a:r>
              <a:rPr lang="fr-FR" sz="1200" kern="1200" baseline="0" dirty="0">
                <a:solidFill>
                  <a:schemeClr val="tx1"/>
                </a:solidFill>
                <a:effectLst/>
                <a:latin typeface="+mn-lt"/>
                <a:ea typeface="+mn-ea"/>
                <a:cs typeface="+mn-cs"/>
              </a:rPr>
              <a:t> en la présentation de quelques concepts clés mais aussi des travaux existants dans le domaine.</a:t>
            </a:r>
            <a:endParaRPr lang="fr-FR" sz="1200" kern="1200" dirty="0">
              <a:solidFill>
                <a:schemeClr val="tx1"/>
              </a:solidFill>
              <a:effectLst/>
              <a:latin typeface="+mn-lt"/>
              <a:ea typeface="+mn-ea"/>
              <a:cs typeface="+mn-cs"/>
            </a:endParaRPr>
          </a:p>
          <a:p>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6</a:t>
            </a:fld>
            <a:endParaRPr lang="fr-FR"/>
          </a:p>
        </p:txBody>
      </p:sp>
    </p:spTree>
    <p:extLst>
      <p:ext uri="{BB962C8B-B14F-4D97-AF65-F5344CB8AC3E}">
        <p14:creationId xmlns:p14="http://schemas.microsoft.com/office/powerpoint/2010/main" val="9171736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kern="1200" dirty="0">
                <a:solidFill>
                  <a:schemeClr val="tx1"/>
                </a:solidFill>
                <a:effectLst/>
                <a:latin typeface="+mn-lt"/>
                <a:ea typeface="+mn-ea"/>
                <a:cs typeface="+mn-cs"/>
              </a:rPr>
              <a:t>EXEMPLES : notes de service, des décisions, des instructions, des circulaires, des directives, des journaux, des délibérations, des rapports, des</a:t>
            </a:r>
          </a:p>
          <a:p>
            <a:r>
              <a:rPr lang="fr-FR" sz="1200" kern="1200" dirty="0">
                <a:solidFill>
                  <a:schemeClr val="tx1"/>
                </a:solidFill>
                <a:effectLst/>
                <a:latin typeface="+mn-lt"/>
                <a:ea typeface="+mn-ea"/>
                <a:cs typeface="+mn-cs"/>
              </a:rPr>
              <a:t>comptes rendus, des procès-verbaux, des croquis, des plans, des schémas, des avis, des prévisions, des communiqués officiels, des certificats (de prise-reprise-cessation de service, …), des bulletins, des décrets, des arrêtés, etc.</a:t>
            </a:r>
          </a:p>
          <a:p>
            <a:endParaRPr lang="fr-FR" dirty="0"/>
          </a:p>
          <a:p>
            <a:r>
              <a:rPr lang="fr-FR" dirty="0"/>
              <a:t>Plus loin, nous nous intéresserons particulièrement aux </a:t>
            </a:r>
            <a:r>
              <a:rPr lang="fr-FR" sz="1200" kern="1200" dirty="0">
                <a:solidFill>
                  <a:schemeClr val="tx1"/>
                </a:solidFill>
                <a:effectLst/>
                <a:latin typeface="+mn-lt"/>
                <a:ea typeface="+mn-ea"/>
                <a:cs typeface="+mn-cs"/>
              </a:rPr>
              <a:t>communiqués officiels</a:t>
            </a:r>
            <a:endParaRPr lang="fr-FR" dirty="0"/>
          </a:p>
        </p:txBody>
      </p:sp>
      <p:sp>
        <p:nvSpPr>
          <p:cNvPr id="4" name="Espace réservé du numéro de diapositive 3"/>
          <p:cNvSpPr>
            <a:spLocks noGrp="1"/>
          </p:cNvSpPr>
          <p:nvPr>
            <p:ph type="sldNum" sz="quarter" idx="10"/>
          </p:nvPr>
        </p:nvSpPr>
        <p:spPr/>
        <p:txBody>
          <a:bodyPr/>
          <a:lstStyle/>
          <a:p>
            <a:fld id="{1F7DCF40-3814-4DDD-929C-01D0995DA9AB}" type="slidenum">
              <a:rPr lang="fr-FR" smtClean="0"/>
              <a:t>7</a:t>
            </a:fld>
            <a:endParaRPr lang="fr-FR"/>
          </a:p>
        </p:txBody>
      </p:sp>
    </p:spTree>
    <p:extLst>
      <p:ext uri="{BB962C8B-B14F-4D97-AF65-F5344CB8AC3E}">
        <p14:creationId xmlns:p14="http://schemas.microsoft.com/office/powerpoint/2010/main" val="26584970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008BD-EEA4-FEAC-C2F3-CE365534FCA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0E7C1453-E02C-ECFF-C592-262BD839B695}"/>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FF168234-C9CA-B9CA-E103-FA7EDB2A0E1F}"/>
              </a:ext>
            </a:extLst>
          </p:cNvPr>
          <p:cNvSpPr>
            <a:spLocks noGrp="1"/>
          </p:cNvSpPr>
          <p:nvPr>
            <p:ph type="body" idx="1"/>
          </p:nvPr>
        </p:nvSpPr>
        <p:spPr/>
        <p:txBody>
          <a:bodyPr/>
          <a:lstStyle/>
          <a:p>
            <a:r>
              <a:rPr lang="fr-FR" sz="1200" kern="1200" dirty="0">
                <a:solidFill>
                  <a:schemeClr val="tx1"/>
                </a:solidFill>
                <a:effectLst/>
                <a:latin typeface="+mn-lt"/>
                <a:ea typeface="+mn-ea"/>
                <a:cs typeface="+mn-cs"/>
              </a:rPr>
              <a:t>Sujet humain = Officier de l’État Civil, un Officier de Police, l’Autorité officielle ayant délivré ledit document, le Greffe des cours et tribunaux, et le Notaire.</a:t>
            </a:r>
          </a:p>
          <a:p>
            <a:endParaRPr lang="fr-FR" sz="1200" kern="1200" dirty="0">
              <a:solidFill>
                <a:schemeClr val="tx1"/>
              </a:solidFill>
              <a:effectLst/>
              <a:latin typeface="+mn-lt"/>
              <a:ea typeface="+mn-ea"/>
              <a:cs typeface="+mn-cs"/>
            </a:endParaRPr>
          </a:p>
          <a:p>
            <a:r>
              <a:rPr lang="fr-FR" sz="1200" kern="1200" dirty="0">
                <a:solidFill>
                  <a:schemeClr val="tx1"/>
                </a:solidFill>
                <a:effectLst/>
                <a:latin typeface="+mn-lt"/>
                <a:ea typeface="+mn-ea"/>
                <a:cs typeface="+mn-cs"/>
              </a:rPr>
              <a:t>L’authentification est un composant de la sécurisation qui, elle-même, est un ensemble de mesures à prendre et à mettre en œuvre pour garantir la traçabilité liée aux accès, et la protection des informations sensibles (électroniques ou physiques).</a:t>
            </a:r>
          </a:p>
        </p:txBody>
      </p:sp>
      <p:sp>
        <p:nvSpPr>
          <p:cNvPr id="4" name="Espace réservé du numéro de diapositive 3">
            <a:extLst>
              <a:ext uri="{FF2B5EF4-FFF2-40B4-BE49-F238E27FC236}">
                <a16:creationId xmlns:a16="http://schemas.microsoft.com/office/drawing/2014/main" id="{980744F3-3CA8-5C6D-B3C8-ABA2AC543393}"/>
              </a:ext>
            </a:extLst>
          </p:cNvPr>
          <p:cNvSpPr>
            <a:spLocks noGrp="1"/>
          </p:cNvSpPr>
          <p:nvPr>
            <p:ph type="sldNum" sz="quarter" idx="10"/>
          </p:nvPr>
        </p:nvSpPr>
        <p:spPr/>
        <p:txBody>
          <a:bodyPr/>
          <a:lstStyle/>
          <a:p>
            <a:fld id="{1F7DCF40-3814-4DDD-929C-01D0995DA9AB}" type="slidenum">
              <a:rPr lang="fr-FR" smtClean="0"/>
              <a:t>8</a:t>
            </a:fld>
            <a:endParaRPr lang="fr-FR"/>
          </a:p>
        </p:txBody>
      </p:sp>
    </p:spTree>
    <p:extLst>
      <p:ext uri="{BB962C8B-B14F-4D97-AF65-F5344CB8AC3E}">
        <p14:creationId xmlns:p14="http://schemas.microsoft.com/office/powerpoint/2010/main" val="2207314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86AF86-1A2B-A355-8F76-7800DFF929C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7845630-6902-EA55-50D7-8E03F6647A09}"/>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89AAD5B3-39BA-7169-6EBD-A5205C283B7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2EC621DE-A4EA-7D7C-595A-38EAC48D0E34}"/>
              </a:ext>
            </a:extLst>
          </p:cNvPr>
          <p:cNvSpPr>
            <a:spLocks noGrp="1"/>
          </p:cNvSpPr>
          <p:nvPr>
            <p:ph type="sldNum" sz="quarter" idx="10"/>
          </p:nvPr>
        </p:nvSpPr>
        <p:spPr/>
        <p:txBody>
          <a:bodyPr/>
          <a:lstStyle/>
          <a:p>
            <a:fld id="{1F7DCF40-3814-4DDD-929C-01D0995DA9AB}" type="slidenum">
              <a:rPr lang="fr-FR" smtClean="0"/>
              <a:t>9</a:t>
            </a:fld>
            <a:endParaRPr lang="fr-FR"/>
          </a:p>
        </p:txBody>
      </p:sp>
    </p:spTree>
    <p:extLst>
      <p:ext uri="{BB962C8B-B14F-4D97-AF65-F5344CB8AC3E}">
        <p14:creationId xmlns:p14="http://schemas.microsoft.com/office/powerpoint/2010/main" val="4052503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tinyppt.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856340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7170366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611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
  <p:cSld name="tinyPPT.com">
    <p:bg>
      <p:bgPr>
        <a:gradFill flip="none" rotWithShape="1">
          <a:gsLst>
            <a:gs pos="45016">
              <a:srgbClr val="FEFCFF"/>
            </a:gs>
            <a:gs pos="82043">
              <a:srgbClr val="E0E3E8"/>
            </a:gs>
            <a:gs pos="100000">
              <a:srgbClr val="D0D4D9"/>
            </a:gs>
          </a:gsLst>
          <a:path path="circle">
            <a:fillToRect l="50000" t="50000" r="50000" b="50000"/>
          </a:path>
        </a:gradFill>
        <a:effectLst/>
      </p:bgPr>
    </p:bg>
    <p:spTree>
      <p:nvGrpSpPr>
        <p:cNvPr id="1" name=""/>
        <p:cNvGrpSpPr/>
        <p:nvPr/>
      </p:nvGrpSpPr>
      <p:grpSpPr>
        <a:xfrm>
          <a:off x="0" y="0"/>
          <a:ext cx="0" cy="0"/>
          <a:chOff x="0" y="0"/>
          <a:chExt cx="0" cy="0"/>
        </a:xfrm>
      </p:grpSpPr>
      <p:sp>
        <p:nvSpPr>
          <p:cNvPr id="13" name="Rectangle 1"/>
          <p:cNvSpPr/>
          <p:nvPr/>
        </p:nvSpPr>
        <p:spPr>
          <a:xfrm>
            <a:off x="0" y="6540402"/>
            <a:ext cx="12192000" cy="326389"/>
          </a:xfrm>
          <a:prstGeom prst="rect">
            <a:avLst/>
          </a:prstGeom>
          <a:solidFill>
            <a:srgbClr val="111224"/>
          </a:solidFill>
          <a:ln w="12700">
            <a:miter lim="400000"/>
          </a:ln>
        </p:spPr>
        <p:txBody>
          <a:bodyPr lIns="45718" tIns="45718" rIns="45718" bIns="45718" anchor="ctr"/>
          <a:lstStyle/>
          <a:p>
            <a:pPr algn="ctr">
              <a:defRPr>
                <a:solidFill>
                  <a:srgbClr val="FFFFFF"/>
                </a:solidFill>
              </a:defRPr>
            </a:pPr>
            <a:endParaRPr/>
          </a:p>
        </p:txBody>
      </p:sp>
      <p:sp>
        <p:nvSpPr>
          <p:cNvPr id="14" name="Rectangle 2">
            <a:hlinkClick r:id="rId2"/>
          </p:cNvPr>
          <p:cNvSpPr txBox="1"/>
          <p:nvPr/>
        </p:nvSpPr>
        <p:spPr>
          <a:xfrm>
            <a:off x="4432851" y="6487074"/>
            <a:ext cx="3326298" cy="396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8" tIns="45718" rIns="45718" bIns="45718">
            <a:spAutoFit/>
          </a:bodyPr>
          <a:lstStyle/>
          <a:p>
            <a:pPr algn="ctr" defTabSz="595265">
              <a:defRPr sz="1400">
                <a:solidFill>
                  <a:srgbClr val="FFFFFF"/>
                </a:solidFill>
                <a:latin typeface="Century Gothic"/>
                <a:ea typeface="Century Gothic"/>
                <a:cs typeface="Century Gothic"/>
                <a:sym typeface="Century Gothic"/>
              </a:defRPr>
            </a:pPr>
            <a:r>
              <a:t>designed by</a:t>
            </a:r>
            <a:r>
              <a:rPr sz="2000"/>
              <a:t> </a:t>
            </a:r>
            <a:r>
              <a:rPr sz="2000" b="1"/>
              <a:t>tinyPPT.com</a:t>
            </a:r>
          </a:p>
        </p:txBody>
      </p:sp>
      <p:sp>
        <p:nvSpPr>
          <p:cNvPr id="15" name="Slide Number"/>
          <p:cNvSpPr txBox="1">
            <a:spLocks noGrp="1"/>
          </p:cNvSpPr>
          <p:nvPr>
            <p:ph type="sldNum" sz="quarter" idx="2"/>
          </p:nvPr>
        </p:nvSpPr>
        <p:spPr>
          <a:xfrm>
            <a:off x="8473620" y="6221731"/>
            <a:ext cx="263980" cy="269239"/>
          </a:xfrm>
          <a:prstGeom prst="rect">
            <a:avLst/>
          </a:prstGeom>
        </p:spPr>
        <p:txBody>
          <a:bodyPr lIns="45718" tIns="45718" rIns="45718" bIns="45718"/>
          <a:lstStyle/>
          <a:p>
            <a:fld id="{86CB4B4D-7CA3-9044-876B-883B54F8677D}" type="slidenum">
              <a:t>‹N°›</a:t>
            </a:fld>
            <a:endParaRPr/>
          </a:p>
        </p:txBody>
      </p:sp>
    </p:spTree>
    <p:extLst>
      <p:ext uri="{BB962C8B-B14F-4D97-AF65-F5344CB8AC3E}">
        <p14:creationId xmlns:p14="http://schemas.microsoft.com/office/powerpoint/2010/main" val="243575677"/>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8739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385934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00653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51329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solidFill>
                  <a:srgbClr val="000000"/>
                </a:solidFill>
              </a:endParaRPr>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solidFill>
                  <a:srgbClr val="000000"/>
                </a:solidFill>
              </a:endParaRPr>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solidFill>
                    <a:srgbClr val="000000"/>
                  </a:solidFill>
                </a:endParaRPr>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solidFill>
                  <a:srgbClr val="000000"/>
                </a:solidFill>
              </a:endParaRPr>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solidFill>
                <a:srgbClr val="000000"/>
              </a:solidFill>
            </a:endParaRPr>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0000"/>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solidFill>
                <a:srgbClr val="000000"/>
              </a:solidFill>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solidFill>
                  <a:srgbClr val="000000"/>
                </a:solidFill>
              </a:endParaRPr>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solidFill>
                    <a:srgbClr val="000000"/>
                  </a:solidFill>
                </a:endParaRPr>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solidFill>
                    <a:srgbClr val="000000"/>
                  </a:solidFill>
                </a:endParaRPr>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solidFill>
                <a:srgbClr val="000000"/>
              </a:solidFill>
            </a:endParaRPr>
          </a:p>
        </p:txBody>
      </p:sp>
    </p:spTree>
    <p:extLst>
      <p:ext uri="{BB962C8B-B14F-4D97-AF65-F5344CB8AC3E}">
        <p14:creationId xmlns:p14="http://schemas.microsoft.com/office/powerpoint/2010/main" val="31567420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445681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742707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824529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1674106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Tree>
    <p:extLst>
      <p:ext uri="{BB962C8B-B14F-4D97-AF65-F5344CB8AC3E}">
        <p14:creationId xmlns:p14="http://schemas.microsoft.com/office/powerpoint/2010/main" val="46565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52_Images &amp; Contents Layout">
    <p:spTree>
      <p:nvGrpSpPr>
        <p:cNvPr id="1" name=""/>
        <p:cNvGrpSpPr/>
        <p:nvPr/>
      </p:nvGrpSpPr>
      <p:grpSpPr>
        <a:xfrm>
          <a:off x="0" y="0"/>
          <a:ext cx="0" cy="0"/>
          <a:chOff x="0" y="0"/>
          <a:chExt cx="0" cy="0"/>
        </a:xfrm>
      </p:grpSpPr>
      <p:sp>
        <p:nvSpPr>
          <p:cNvPr id="122" name="그림 개체 틀 121">
            <a:extLst>
              <a:ext uri="{FF2B5EF4-FFF2-40B4-BE49-F238E27FC236}">
                <a16:creationId xmlns:a16="http://schemas.microsoft.com/office/drawing/2014/main" id="{A5626D23-6CC7-4600-833F-1D3C40A75C48}"/>
              </a:ext>
            </a:extLst>
          </p:cNvPr>
          <p:cNvSpPr>
            <a:spLocks noGrp="1"/>
          </p:cNvSpPr>
          <p:nvPr>
            <p:ph type="pic" sz="quarter" idx="65" hasCustomPrompt="1"/>
          </p:nvPr>
        </p:nvSpPr>
        <p:spPr>
          <a:xfrm>
            <a:off x="5164510" y="635634"/>
            <a:ext cx="6379790" cy="5586731"/>
          </a:xfrm>
          <a:custGeom>
            <a:avLst/>
            <a:gdLst>
              <a:gd name="connsiteX0" fmla="*/ 0 w 6379790"/>
              <a:gd name="connsiteY0" fmla="*/ 4788536 h 5586731"/>
              <a:gd name="connsiteX1" fmla="*/ 797474 w 6379790"/>
              <a:gd name="connsiteY1" fmla="*/ 4788536 h 5586731"/>
              <a:gd name="connsiteX2" fmla="*/ 797474 w 6379790"/>
              <a:gd name="connsiteY2" fmla="*/ 5586731 h 5586731"/>
              <a:gd name="connsiteX3" fmla="*/ 0 w 6379790"/>
              <a:gd name="connsiteY3" fmla="*/ 5586731 h 5586731"/>
              <a:gd name="connsiteX4" fmla="*/ 2392422 w 6379790"/>
              <a:gd name="connsiteY4" fmla="*/ 3990341 h 5586731"/>
              <a:gd name="connsiteX5" fmla="*/ 2392422 w 6379790"/>
              <a:gd name="connsiteY5" fmla="*/ 4788536 h 5586731"/>
              <a:gd name="connsiteX6" fmla="*/ 3189895 w 6379790"/>
              <a:gd name="connsiteY6" fmla="*/ 4788536 h 5586731"/>
              <a:gd name="connsiteX7" fmla="*/ 3189895 w 6379790"/>
              <a:gd name="connsiteY7" fmla="*/ 3990341 h 5586731"/>
              <a:gd name="connsiteX8" fmla="*/ 0 w 6379790"/>
              <a:gd name="connsiteY8" fmla="*/ 3192146 h 5586731"/>
              <a:gd name="connsiteX9" fmla="*/ 797474 w 6379790"/>
              <a:gd name="connsiteY9" fmla="*/ 3192146 h 5586731"/>
              <a:gd name="connsiteX10" fmla="*/ 797474 w 6379790"/>
              <a:gd name="connsiteY10" fmla="*/ 3990341 h 5586731"/>
              <a:gd name="connsiteX11" fmla="*/ 0 w 6379790"/>
              <a:gd name="connsiteY11" fmla="*/ 3990341 h 5586731"/>
              <a:gd name="connsiteX12" fmla="*/ 1594948 w 6379790"/>
              <a:gd name="connsiteY12" fmla="*/ 0 h 5586731"/>
              <a:gd name="connsiteX13" fmla="*/ 3189895 w 6379790"/>
              <a:gd name="connsiteY13" fmla="*/ 0 h 5586731"/>
              <a:gd name="connsiteX14" fmla="*/ 3189895 w 6379790"/>
              <a:gd name="connsiteY14" fmla="*/ 797563 h 5586731"/>
              <a:gd name="connsiteX15" fmla="*/ 3987369 w 6379790"/>
              <a:gd name="connsiteY15" fmla="*/ 797563 h 5586731"/>
              <a:gd name="connsiteX16" fmla="*/ 3987369 w 6379790"/>
              <a:gd name="connsiteY16" fmla="*/ 0 h 5586731"/>
              <a:gd name="connsiteX17" fmla="*/ 6379790 w 6379790"/>
              <a:gd name="connsiteY17" fmla="*/ 0 h 5586731"/>
              <a:gd name="connsiteX18" fmla="*/ 6379790 w 6379790"/>
              <a:gd name="connsiteY18" fmla="*/ 797561 h 5586731"/>
              <a:gd name="connsiteX19" fmla="*/ 6379790 w 6379790"/>
              <a:gd name="connsiteY19" fmla="*/ 797562 h 5586731"/>
              <a:gd name="connsiteX20" fmla="*/ 6379790 w 6379790"/>
              <a:gd name="connsiteY20" fmla="*/ 1595756 h 5586731"/>
              <a:gd name="connsiteX21" fmla="*/ 5582317 w 6379790"/>
              <a:gd name="connsiteY21" fmla="*/ 1595756 h 5586731"/>
              <a:gd name="connsiteX22" fmla="*/ 5582317 w 6379790"/>
              <a:gd name="connsiteY22" fmla="*/ 2393951 h 5586731"/>
              <a:gd name="connsiteX23" fmla="*/ 6379790 w 6379790"/>
              <a:gd name="connsiteY23" fmla="*/ 2393951 h 5586731"/>
              <a:gd name="connsiteX24" fmla="*/ 6379790 w 6379790"/>
              <a:gd name="connsiteY24" fmla="*/ 3192146 h 5586731"/>
              <a:gd name="connsiteX25" fmla="*/ 6379790 w 6379790"/>
              <a:gd name="connsiteY25" fmla="*/ 3990341 h 5586731"/>
              <a:gd name="connsiteX26" fmla="*/ 6379790 w 6379790"/>
              <a:gd name="connsiteY26" fmla="*/ 4788536 h 5586731"/>
              <a:gd name="connsiteX27" fmla="*/ 6379790 w 6379790"/>
              <a:gd name="connsiteY27" fmla="*/ 5586731 h 5586731"/>
              <a:gd name="connsiteX28" fmla="*/ 5582316 w 6379790"/>
              <a:gd name="connsiteY28" fmla="*/ 5586731 h 5586731"/>
              <a:gd name="connsiteX29" fmla="*/ 5582316 w 6379790"/>
              <a:gd name="connsiteY29" fmla="*/ 4788536 h 5586731"/>
              <a:gd name="connsiteX30" fmla="*/ 4784843 w 6379790"/>
              <a:gd name="connsiteY30" fmla="*/ 4788536 h 5586731"/>
              <a:gd name="connsiteX31" fmla="*/ 4784843 w 6379790"/>
              <a:gd name="connsiteY31" fmla="*/ 5586731 h 5586731"/>
              <a:gd name="connsiteX32" fmla="*/ 3987369 w 6379790"/>
              <a:gd name="connsiteY32" fmla="*/ 5586731 h 5586731"/>
              <a:gd name="connsiteX33" fmla="*/ 3189895 w 6379790"/>
              <a:gd name="connsiteY33" fmla="*/ 5586731 h 5586731"/>
              <a:gd name="connsiteX34" fmla="*/ 2392422 w 6379790"/>
              <a:gd name="connsiteY34" fmla="*/ 5586731 h 5586731"/>
              <a:gd name="connsiteX35" fmla="*/ 2392421 w 6379790"/>
              <a:gd name="connsiteY35" fmla="*/ 5586731 h 5586731"/>
              <a:gd name="connsiteX36" fmla="*/ 1594948 w 6379790"/>
              <a:gd name="connsiteY36" fmla="*/ 5586731 h 5586731"/>
              <a:gd name="connsiteX37" fmla="*/ 1594948 w 6379790"/>
              <a:gd name="connsiteY37" fmla="*/ 4788536 h 5586731"/>
              <a:gd name="connsiteX38" fmla="*/ 797474 w 6379790"/>
              <a:gd name="connsiteY38" fmla="*/ 4788536 h 5586731"/>
              <a:gd name="connsiteX39" fmla="*/ 797474 w 6379790"/>
              <a:gd name="connsiteY39" fmla="*/ 3990341 h 5586731"/>
              <a:gd name="connsiteX40" fmla="*/ 1594948 w 6379790"/>
              <a:gd name="connsiteY40" fmla="*/ 3990341 h 5586731"/>
              <a:gd name="connsiteX41" fmla="*/ 1594948 w 6379790"/>
              <a:gd name="connsiteY41" fmla="*/ 3192146 h 5586731"/>
              <a:gd name="connsiteX42" fmla="*/ 2392421 w 6379790"/>
              <a:gd name="connsiteY42" fmla="*/ 3192146 h 5586731"/>
              <a:gd name="connsiteX43" fmla="*/ 2392421 w 6379790"/>
              <a:gd name="connsiteY43" fmla="*/ 2393951 h 5586731"/>
              <a:gd name="connsiteX44" fmla="*/ 1594948 w 6379790"/>
              <a:gd name="connsiteY44" fmla="*/ 2393951 h 5586731"/>
              <a:gd name="connsiteX45" fmla="*/ 1594948 w 6379790"/>
              <a:gd name="connsiteY45" fmla="*/ 3192146 h 5586731"/>
              <a:gd name="connsiteX46" fmla="*/ 797474 w 6379790"/>
              <a:gd name="connsiteY46" fmla="*/ 3192146 h 5586731"/>
              <a:gd name="connsiteX47" fmla="*/ 797474 w 6379790"/>
              <a:gd name="connsiteY47" fmla="*/ 2393951 h 5586731"/>
              <a:gd name="connsiteX48" fmla="*/ 0 w 6379790"/>
              <a:gd name="connsiteY48" fmla="*/ 2393951 h 5586731"/>
              <a:gd name="connsiteX49" fmla="*/ 0 w 6379790"/>
              <a:gd name="connsiteY49" fmla="*/ 1595756 h 5586731"/>
              <a:gd name="connsiteX50" fmla="*/ 797474 w 6379790"/>
              <a:gd name="connsiteY50" fmla="*/ 1595756 h 5586731"/>
              <a:gd name="connsiteX51" fmla="*/ 797474 w 6379790"/>
              <a:gd name="connsiteY51" fmla="*/ 797565 h 5586731"/>
              <a:gd name="connsiteX52" fmla="*/ 1594948 w 6379790"/>
              <a:gd name="connsiteY52" fmla="*/ 797565 h 5586731"/>
              <a:gd name="connsiteX53" fmla="*/ 1594948 w 6379790"/>
              <a:gd name="connsiteY53" fmla="*/ 1595756 h 5586731"/>
              <a:gd name="connsiteX54" fmla="*/ 2392421 w 6379790"/>
              <a:gd name="connsiteY54" fmla="*/ 1595756 h 5586731"/>
              <a:gd name="connsiteX55" fmla="*/ 2392421 w 6379790"/>
              <a:gd name="connsiteY55" fmla="*/ 797565 h 5586731"/>
              <a:gd name="connsiteX56" fmla="*/ 1594948 w 6379790"/>
              <a:gd name="connsiteY56" fmla="*/ 797565 h 5586731"/>
              <a:gd name="connsiteX57" fmla="*/ 0 w 6379790"/>
              <a:gd name="connsiteY57" fmla="*/ 0 h 5586731"/>
              <a:gd name="connsiteX58" fmla="*/ 797474 w 6379790"/>
              <a:gd name="connsiteY58" fmla="*/ 0 h 5586731"/>
              <a:gd name="connsiteX59" fmla="*/ 797474 w 6379790"/>
              <a:gd name="connsiteY59" fmla="*/ 797565 h 5586731"/>
              <a:gd name="connsiteX60" fmla="*/ 0 w 6379790"/>
              <a:gd name="connsiteY60" fmla="*/ 797565 h 558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6379790" h="5586731">
                <a:moveTo>
                  <a:pt x="0" y="4788536"/>
                </a:moveTo>
                <a:lnTo>
                  <a:pt x="797474" y="4788536"/>
                </a:lnTo>
                <a:lnTo>
                  <a:pt x="797474" y="5586731"/>
                </a:lnTo>
                <a:lnTo>
                  <a:pt x="0" y="5586731"/>
                </a:lnTo>
                <a:close/>
                <a:moveTo>
                  <a:pt x="2392422" y="3990341"/>
                </a:moveTo>
                <a:lnTo>
                  <a:pt x="2392422" y="4788536"/>
                </a:lnTo>
                <a:lnTo>
                  <a:pt x="3189895" y="4788536"/>
                </a:lnTo>
                <a:lnTo>
                  <a:pt x="3189895" y="3990341"/>
                </a:lnTo>
                <a:close/>
                <a:moveTo>
                  <a:pt x="0" y="3192146"/>
                </a:moveTo>
                <a:lnTo>
                  <a:pt x="797474" y="3192146"/>
                </a:lnTo>
                <a:lnTo>
                  <a:pt x="797474" y="3990341"/>
                </a:lnTo>
                <a:lnTo>
                  <a:pt x="0" y="3990341"/>
                </a:lnTo>
                <a:close/>
                <a:moveTo>
                  <a:pt x="1594948" y="0"/>
                </a:moveTo>
                <a:lnTo>
                  <a:pt x="3189895" y="0"/>
                </a:lnTo>
                <a:lnTo>
                  <a:pt x="3189895" y="797563"/>
                </a:lnTo>
                <a:lnTo>
                  <a:pt x="3987369" y="797563"/>
                </a:lnTo>
                <a:lnTo>
                  <a:pt x="3987369" y="0"/>
                </a:lnTo>
                <a:lnTo>
                  <a:pt x="6379790" y="0"/>
                </a:lnTo>
                <a:lnTo>
                  <a:pt x="6379790" y="797561"/>
                </a:lnTo>
                <a:lnTo>
                  <a:pt x="6379790" y="797562"/>
                </a:lnTo>
                <a:lnTo>
                  <a:pt x="6379790" y="1595756"/>
                </a:lnTo>
                <a:lnTo>
                  <a:pt x="5582317" y="1595756"/>
                </a:lnTo>
                <a:lnTo>
                  <a:pt x="5582317" y="2393951"/>
                </a:lnTo>
                <a:lnTo>
                  <a:pt x="6379790" y="2393951"/>
                </a:lnTo>
                <a:lnTo>
                  <a:pt x="6379790" y="3192146"/>
                </a:lnTo>
                <a:lnTo>
                  <a:pt x="6379790" y="3990341"/>
                </a:lnTo>
                <a:lnTo>
                  <a:pt x="6379790" y="4788536"/>
                </a:lnTo>
                <a:lnTo>
                  <a:pt x="6379790" y="5586731"/>
                </a:lnTo>
                <a:lnTo>
                  <a:pt x="5582316" y="5586731"/>
                </a:lnTo>
                <a:lnTo>
                  <a:pt x="5582316" y="4788536"/>
                </a:lnTo>
                <a:lnTo>
                  <a:pt x="4784843" y="4788536"/>
                </a:lnTo>
                <a:lnTo>
                  <a:pt x="4784843" y="5586731"/>
                </a:lnTo>
                <a:lnTo>
                  <a:pt x="3987369" y="5586731"/>
                </a:lnTo>
                <a:lnTo>
                  <a:pt x="3189895" y="5586731"/>
                </a:lnTo>
                <a:lnTo>
                  <a:pt x="2392422" y="5586731"/>
                </a:lnTo>
                <a:lnTo>
                  <a:pt x="2392421" y="5586731"/>
                </a:lnTo>
                <a:lnTo>
                  <a:pt x="1594948" y="5586731"/>
                </a:lnTo>
                <a:lnTo>
                  <a:pt x="1594948" y="4788536"/>
                </a:lnTo>
                <a:lnTo>
                  <a:pt x="797474" y="4788536"/>
                </a:lnTo>
                <a:lnTo>
                  <a:pt x="797474" y="3990341"/>
                </a:lnTo>
                <a:lnTo>
                  <a:pt x="1594948" y="3990341"/>
                </a:lnTo>
                <a:lnTo>
                  <a:pt x="1594948" y="3192146"/>
                </a:lnTo>
                <a:lnTo>
                  <a:pt x="2392421" y="3192146"/>
                </a:lnTo>
                <a:lnTo>
                  <a:pt x="2392421" y="2393951"/>
                </a:lnTo>
                <a:lnTo>
                  <a:pt x="1594948" y="2393951"/>
                </a:lnTo>
                <a:lnTo>
                  <a:pt x="1594948" y="3192146"/>
                </a:lnTo>
                <a:lnTo>
                  <a:pt x="797474" y="3192146"/>
                </a:lnTo>
                <a:lnTo>
                  <a:pt x="797474" y="2393951"/>
                </a:lnTo>
                <a:lnTo>
                  <a:pt x="0" y="2393951"/>
                </a:lnTo>
                <a:lnTo>
                  <a:pt x="0" y="1595756"/>
                </a:lnTo>
                <a:lnTo>
                  <a:pt x="797474" y="1595756"/>
                </a:lnTo>
                <a:lnTo>
                  <a:pt x="797474" y="797565"/>
                </a:lnTo>
                <a:lnTo>
                  <a:pt x="1594948" y="797565"/>
                </a:lnTo>
                <a:lnTo>
                  <a:pt x="1594948" y="1595756"/>
                </a:lnTo>
                <a:lnTo>
                  <a:pt x="2392421" y="1595756"/>
                </a:lnTo>
                <a:lnTo>
                  <a:pt x="2392421" y="797565"/>
                </a:lnTo>
                <a:lnTo>
                  <a:pt x="1594948" y="797565"/>
                </a:lnTo>
                <a:close/>
                <a:moveTo>
                  <a:pt x="0" y="0"/>
                </a:moveTo>
                <a:lnTo>
                  <a:pt x="797474" y="0"/>
                </a:lnTo>
                <a:lnTo>
                  <a:pt x="797474" y="797565"/>
                </a:lnTo>
                <a:lnTo>
                  <a:pt x="0" y="797565"/>
                </a:lnTo>
                <a:close/>
              </a:path>
            </a:pathLst>
          </a:custGeom>
          <a:solidFill>
            <a:schemeClr val="bg1">
              <a:lumMod val="95000"/>
            </a:schemeClr>
          </a:solidFill>
          <a:ln w="25400">
            <a:noFill/>
          </a:ln>
          <a:effectLst/>
        </p:spPr>
        <p:txBody>
          <a:bodyPr wrap="square" anchor="ctr">
            <a:noAutofit/>
          </a:bodyPr>
          <a:lstStyle>
            <a:lvl1pPr marL="0" indent="0" algn="ctr">
              <a:buFontTx/>
              <a:buNone/>
              <a:defRPr sz="1600">
                <a:solidFill>
                  <a:schemeClr val="tx1">
                    <a:lumMod val="75000"/>
                    <a:lumOff val="25000"/>
                  </a:schemeClr>
                </a:solidFill>
                <a:latin typeface="+mn-lt"/>
                <a:cs typeface="Arial" pitchFamily="34" charset="0"/>
              </a:defRPr>
            </a:lvl1pPr>
          </a:lstStyle>
          <a:p>
            <a:r>
              <a:rPr lang="en-US" altLang="ko-KR" dirty="0"/>
              <a:t>Place Your Picture Here and send to back</a:t>
            </a:r>
            <a:endParaRPr lang="ko-KR" altLang="en-US" dirty="0"/>
          </a:p>
        </p:txBody>
      </p:sp>
    </p:spTree>
    <p:extLst>
      <p:ext uri="{BB962C8B-B14F-4D97-AF65-F5344CB8AC3E}">
        <p14:creationId xmlns:p14="http://schemas.microsoft.com/office/powerpoint/2010/main" val="7938263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33_Images &amp; Contents Layout">
    <p:spTree>
      <p:nvGrpSpPr>
        <p:cNvPr id="1" name=""/>
        <p:cNvGrpSpPr/>
        <p:nvPr/>
      </p:nvGrpSpPr>
      <p:grpSpPr>
        <a:xfrm>
          <a:off x="0" y="0"/>
          <a:ext cx="0" cy="0"/>
          <a:chOff x="0" y="0"/>
          <a:chExt cx="0" cy="0"/>
        </a:xfrm>
      </p:grpSpPr>
      <p:sp>
        <p:nvSpPr>
          <p:cNvPr id="2" name="그림 개체 틀 8">
            <a:extLst>
              <a:ext uri="{FF2B5EF4-FFF2-40B4-BE49-F238E27FC236}">
                <a16:creationId xmlns:a16="http://schemas.microsoft.com/office/drawing/2014/main" id="{FF0C7903-447C-47EA-9F0F-27FB0FA66D93}"/>
              </a:ext>
            </a:extLst>
          </p:cNvPr>
          <p:cNvSpPr>
            <a:spLocks noGrp="1"/>
          </p:cNvSpPr>
          <p:nvPr>
            <p:ph type="pic" sz="quarter" idx="10" hasCustomPrompt="1"/>
          </p:nvPr>
        </p:nvSpPr>
        <p:spPr>
          <a:xfrm>
            <a:off x="0" y="0"/>
            <a:ext cx="12192000" cy="6858000"/>
          </a:xfrm>
          <a:prstGeom prst="rect">
            <a:avLst/>
          </a:prstGeom>
          <a:solidFill>
            <a:schemeClr val="bg1">
              <a:lumMod val="95000"/>
            </a:schemeClr>
          </a:solidFill>
          <a:effectLst/>
        </p:spPr>
        <p:txBody>
          <a:bodyPr wrap="square" anchor="ctr">
            <a:noAutofit/>
          </a:bodyPr>
          <a:lstStyle>
            <a:lvl1pPr marL="0" marR="0" indent="0" algn="ctr" defTabSz="914400" rtl="0" eaLnBrk="1" fontAlgn="auto" latinLnBrk="1" hangingPunct="1">
              <a:lnSpc>
                <a:spcPct val="90000"/>
              </a:lnSpc>
              <a:spcBef>
                <a:spcPts val="1000"/>
              </a:spcBef>
              <a:spcAft>
                <a:spcPts val="0"/>
              </a:spcAft>
              <a:buClrTx/>
              <a:buSzTx/>
              <a:buFontTx/>
              <a:buNone/>
              <a:tabLst/>
              <a:defRPr sz="2400"/>
            </a:lvl1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136915194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60_Images &amp; Contents Layout">
    <p:spTree>
      <p:nvGrpSpPr>
        <p:cNvPr id="1" name=""/>
        <p:cNvGrpSpPr/>
        <p:nvPr/>
      </p:nvGrpSpPr>
      <p:grpSpPr>
        <a:xfrm>
          <a:off x="0" y="0"/>
          <a:ext cx="0" cy="0"/>
          <a:chOff x="0" y="0"/>
          <a:chExt cx="0" cy="0"/>
        </a:xfrm>
      </p:grpSpPr>
      <p:sp>
        <p:nvSpPr>
          <p:cNvPr id="12" name="그림 개체 틀 11">
            <a:extLst>
              <a:ext uri="{FF2B5EF4-FFF2-40B4-BE49-F238E27FC236}">
                <a16:creationId xmlns:a16="http://schemas.microsoft.com/office/drawing/2014/main" id="{FFA8E757-7AA1-46D7-830D-82A7BA139EC7}"/>
              </a:ext>
            </a:extLst>
          </p:cNvPr>
          <p:cNvSpPr>
            <a:spLocks noGrp="1"/>
          </p:cNvSpPr>
          <p:nvPr>
            <p:ph type="pic" sz="quarter" idx="65" hasCustomPrompt="1"/>
          </p:nvPr>
        </p:nvSpPr>
        <p:spPr>
          <a:xfrm>
            <a:off x="6001996" y="665147"/>
            <a:ext cx="5714288" cy="5876452"/>
          </a:xfrm>
          <a:custGeom>
            <a:avLst/>
            <a:gdLst>
              <a:gd name="connsiteX0" fmla="*/ 4336617 w 5408405"/>
              <a:gd name="connsiteY0" fmla="*/ 2979311 h 5561888"/>
              <a:gd name="connsiteX1" fmla="*/ 4337062 w 5408405"/>
              <a:gd name="connsiteY1" fmla="*/ 2980996 h 5561888"/>
              <a:gd name="connsiteX2" fmla="*/ 4335592 w 5408405"/>
              <a:gd name="connsiteY2" fmla="*/ 2981017 h 5561888"/>
              <a:gd name="connsiteX3" fmla="*/ 1888921 w 5408405"/>
              <a:gd name="connsiteY3" fmla="*/ 2261506 h 5561888"/>
              <a:gd name="connsiteX4" fmla="*/ 1889365 w 5408405"/>
              <a:gd name="connsiteY4" fmla="*/ 2263191 h 5561888"/>
              <a:gd name="connsiteX5" fmla="*/ 1887895 w 5408405"/>
              <a:gd name="connsiteY5" fmla="*/ 2263212 h 5561888"/>
              <a:gd name="connsiteX6" fmla="*/ 3291650 w 5408405"/>
              <a:gd name="connsiteY6" fmla="*/ 1876983 h 5561888"/>
              <a:gd name="connsiteX7" fmla="*/ 2384076 w 5408405"/>
              <a:gd name="connsiteY7" fmla="*/ 3290419 h 5561888"/>
              <a:gd name="connsiteX8" fmla="*/ 3291650 w 5408405"/>
              <a:gd name="connsiteY8" fmla="*/ 3290419 h 5561888"/>
              <a:gd name="connsiteX9" fmla="*/ 4585316 w 5408405"/>
              <a:gd name="connsiteY9" fmla="*/ 91 h 5561888"/>
              <a:gd name="connsiteX10" fmla="*/ 4597631 w 5408405"/>
              <a:gd name="connsiteY10" fmla="*/ 4688 h 5561888"/>
              <a:gd name="connsiteX11" fmla="*/ 4597631 w 5408405"/>
              <a:gd name="connsiteY11" fmla="*/ 129174 h 5561888"/>
              <a:gd name="connsiteX12" fmla="*/ 4718305 w 5408405"/>
              <a:gd name="connsiteY12" fmla="*/ 117857 h 5561888"/>
              <a:gd name="connsiteX13" fmla="*/ 4838978 w 5408405"/>
              <a:gd name="connsiteY13" fmla="*/ 114085 h 5561888"/>
              <a:gd name="connsiteX14" fmla="*/ 4827665 w 5408405"/>
              <a:gd name="connsiteY14" fmla="*/ 166897 h 5561888"/>
              <a:gd name="connsiteX15" fmla="*/ 4895544 w 5408405"/>
              <a:gd name="connsiteY15" fmla="*/ 246116 h 5561888"/>
              <a:gd name="connsiteX16" fmla="*/ 5001133 w 5408405"/>
              <a:gd name="connsiteY16" fmla="*/ 193303 h 5561888"/>
              <a:gd name="connsiteX17" fmla="*/ 5061469 w 5408405"/>
              <a:gd name="connsiteY17" fmla="*/ 129174 h 5561888"/>
              <a:gd name="connsiteX18" fmla="*/ 5102951 w 5408405"/>
              <a:gd name="connsiteY18" fmla="*/ 136719 h 5561888"/>
              <a:gd name="connsiteX19" fmla="*/ 5110493 w 5408405"/>
              <a:gd name="connsiteY19" fmla="*/ 170670 h 5561888"/>
              <a:gd name="connsiteX20" fmla="*/ 5053927 w 5408405"/>
              <a:gd name="connsiteY20" fmla="*/ 246116 h 5561888"/>
              <a:gd name="connsiteX21" fmla="*/ 4978506 w 5408405"/>
              <a:gd name="connsiteY21" fmla="*/ 295156 h 5561888"/>
              <a:gd name="connsiteX22" fmla="*/ 4959651 w 5408405"/>
              <a:gd name="connsiteY22" fmla="*/ 347968 h 5561888"/>
              <a:gd name="connsiteX23" fmla="*/ 5019988 w 5408405"/>
              <a:gd name="connsiteY23" fmla="*/ 517722 h 5561888"/>
              <a:gd name="connsiteX24" fmla="*/ 5072782 w 5408405"/>
              <a:gd name="connsiteY24" fmla="*/ 562989 h 5561888"/>
              <a:gd name="connsiteX25" fmla="*/ 5151974 w 5408405"/>
              <a:gd name="connsiteY25" fmla="*/ 574306 h 5561888"/>
              <a:gd name="connsiteX26" fmla="*/ 5174600 w 5408405"/>
              <a:gd name="connsiteY26" fmla="*/ 638435 h 5561888"/>
              <a:gd name="connsiteX27" fmla="*/ 5125577 w 5408405"/>
              <a:gd name="connsiteY27" fmla="*/ 706337 h 5561888"/>
              <a:gd name="connsiteX28" fmla="*/ 5084096 w 5408405"/>
              <a:gd name="connsiteY28" fmla="*/ 845912 h 5561888"/>
              <a:gd name="connsiteX29" fmla="*/ 5148203 w 5408405"/>
              <a:gd name="connsiteY29" fmla="*/ 921358 h 5561888"/>
              <a:gd name="connsiteX30" fmla="*/ 5231166 w 5408405"/>
              <a:gd name="connsiteY30" fmla="*/ 943992 h 5561888"/>
              <a:gd name="connsiteX31" fmla="*/ 5174600 w 5408405"/>
              <a:gd name="connsiteY31" fmla="*/ 1008121 h 5561888"/>
              <a:gd name="connsiteX32" fmla="*/ 5261334 w 5408405"/>
              <a:gd name="connsiteY32" fmla="*/ 1045844 h 5561888"/>
              <a:gd name="connsiteX33" fmla="*/ 5393321 w 5408405"/>
              <a:gd name="connsiteY33" fmla="*/ 1102429 h 5561888"/>
              <a:gd name="connsiteX34" fmla="*/ 5408405 w 5408405"/>
              <a:gd name="connsiteY34" fmla="*/ 1109973 h 5561888"/>
              <a:gd name="connsiteX35" fmla="*/ 5351839 w 5408405"/>
              <a:gd name="connsiteY35" fmla="*/ 1140152 h 5561888"/>
              <a:gd name="connsiteX36" fmla="*/ 5351839 w 5408405"/>
              <a:gd name="connsiteY36" fmla="*/ 1155241 h 5561888"/>
              <a:gd name="connsiteX37" fmla="*/ 5325442 w 5408405"/>
              <a:gd name="connsiteY37" fmla="*/ 1396668 h 5561888"/>
              <a:gd name="connsiteX38" fmla="*/ 5332984 w 5408405"/>
              <a:gd name="connsiteY38" fmla="*/ 1453253 h 5561888"/>
              <a:gd name="connsiteX39" fmla="*/ 5317900 w 5408405"/>
              <a:gd name="connsiteY39" fmla="*/ 1494748 h 5561888"/>
              <a:gd name="connsiteX40" fmla="*/ 5272648 w 5408405"/>
              <a:gd name="connsiteY40" fmla="*/ 1494748 h 5561888"/>
              <a:gd name="connsiteX41" fmla="*/ 5204769 w 5408405"/>
              <a:gd name="connsiteY41" fmla="*/ 1509837 h 5561888"/>
              <a:gd name="connsiteX42" fmla="*/ 5185914 w 5408405"/>
              <a:gd name="connsiteY42" fmla="*/ 1566422 h 5561888"/>
              <a:gd name="connsiteX43" fmla="*/ 5076554 w 5408405"/>
              <a:gd name="connsiteY43" fmla="*/ 1713542 h 5561888"/>
              <a:gd name="connsiteX44" fmla="*/ 5050156 w 5408405"/>
              <a:gd name="connsiteY44" fmla="*/ 1721086 h 5561888"/>
              <a:gd name="connsiteX45" fmla="*/ 4899314 w 5408405"/>
              <a:gd name="connsiteY45" fmla="*/ 1721086 h 5561888"/>
              <a:gd name="connsiteX46" fmla="*/ 4929483 w 5408405"/>
              <a:gd name="connsiteY46" fmla="*/ 1845572 h 5561888"/>
              <a:gd name="connsiteX47" fmla="*/ 4842749 w 5408405"/>
              <a:gd name="connsiteY47" fmla="*/ 1777671 h 5561888"/>
              <a:gd name="connsiteX48" fmla="*/ 4706992 w 5408405"/>
              <a:gd name="connsiteY48" fmla="*/ 1743720 h 5561888"/>
              <a:gd name="connsiteX49" fmla="*/ 4642884 w 5408405"/>
              <a:gd name="connsiteY49" fmla="*/ 1853117 h 5561888"/>
              <a:gd name="connsiteX50" fmla="*/ 4548608 w 5408405"/>
              <a:gd name="connsiteY50" fmla="*/ 1909701 h 5561888"/>
              <a:gd name="connsiteX51" fmla="*/ 4484500 w 5408405"/>
              <a:gd name="connsiteY51" fmla="*/ 1932335 h 5561888"/>
              <a:gd name="connsiteX52" fmla="*/ 4378911 w 5408405"/>
              <a:gd name="connsiteY52" fmla="*/ 1996464 h 5561888"/>
              <a:gd name="connsiteX53" fmla="*/ 4344972 w 5408405"/>
              <a:gd name="connsiteY53" fmla="*/ 2026643 h 5561888"/>
              <a:gd name="connsiteX54" fmla="*/ 4360056 w 5408405"/>
              <a:gd name="connsiteY54" fmla="*/ 2120951 h 5561888"/>
              <a:gd name="connsiteX55" fmla="*/ 4356285 w 5408405"/>
              <a:gd name="connsiteY55" fmla="*/ 2249209 h 5561888"/>
              <a:gd name="connsiteX56" fmla="*/ 4311032 w 5408405"/>
              <a:gd name="connsiteY56" fmla="*/ 2249209 h 5561888"/>
              <a:gd name="connsiteX57" fmla="*/ 4311032 w 5408405"/>
              <a:gd name="connsiteY57" fmla="*/ 2166218 h 5561888"/>
              <a:gd name="connsiteX58" fmla="*/ 4307261 w 5408405"/>
              <a:gd name="connsiteY58" fmla="*/ 2102089 h 5561888"/>
              <a:gd name="connsiteX59" fmla="*/ 4293453 w 5408405"/>
              <a:gd name="connsiteY59" fmla="*/ 2062720 h 5561888"/>
              <a:gd name="connsiteX60" fmla="*/ 4293453 w 5408405"/>
              <a:gd name="connsiteY60" fmla="*/ 2298718 h 5561888"/>
              <a:gd name="connsiteX61" fmla="*/ 4314960 w 5408405"/>
              <a:gd name="connsiteY61" fmla="*/ 2298021 h 5561888"/>
              <a:gd name="connsiteX62" fmla="*/ 4334595 w 5408405"/>
              <a:gd name="connsiteY62" fmla="*/ 2281553 h 5561888"/>
              <a:gd name="connsiteX63" fmla="*/ 4344746 w 5408405"/>
              <a:gd name="connsiteY63" fmla="*/ 2279636 h 5561888"/>
              <a:gd name="connsiteX64" fmla="*/ 4402848 w 5408405"/>
              <a:gd name="connsiteY64" fmla="*/ 2284326 h 5561888"/>
              <a:gd name="connsiteX65" fmla="*/ 4473289 w 5408405"/>
              <a:gd name="connsiteY65" fmla="*/ 2321185 h 5561888"/>
              <a:gd name="connsiteX66" fmla="*/ 4499740 w 5408405"/>
              <a:gd name="connsiteY66" fmla="*/ 2331640 h 5561888"/>
              <a:gd name="connsiteX67" fmla="*/ 4524595 w 5408405"/>
              <a:gd name="connsiteY67" fmla="*/ 2359469 h 5561888"/>
              <a:gd name="connsiteX68" fmla="*/ 4544622 w 5408405"/>
              <a:gd name="connsiteY68" fmla="*/ 2383765 h 5561888"/>
              <a:gd name="connsiteX69" fmla="*/ 4554292 w 5408405"/>
              <a:gd name="connsiteY69" fmla="*/ 2392027 h 5561888"/>
              <a:gd name="connsiteX70" fmla="*/ 4560549 w 5408405"/>
              <a:gd name="connsiteY70" fmla="*/ 2467954 h 5561888"/>
              <a:gd name="connsiteX71" fmla="*/ 4547398 w 5408405"/>
              <a:gd name="connsiteY71" fmla="*/ 2521373 h 5561888"/>
              <a:gd name="connsiteX72" fmla="*/ 4555843 w 5408405"/>
              <a:gd name="connsiteY72" fmla="*/ 2579321 h 5561888"/>
              <a:gd name="connsiteX73" fmla="*/ 4566049 w 5408405"/>
              <a:gd name="connsiteY73" fmla="*/ 2582191 h 5561888"/>
              <a:gd name="connsiteX74" fmla="*/ 4643312 w 5408405"/>
              <a:gd name="connsiteY74" fmla="*/ 2587849 h 5561888"/>
              <a:gd name="connsiteX75" fmla="*/ 4657728 w 5408405"/>
              <a:gd name="connsiteY75" fmla="*/ 2592463 h 5561888"/>
              <a:gd name="connsiteX76" fmla="*/ 4692721 w 5408405"/>
              <a:gd name="connsiteY76" fmla="*/ 2617179 h 5561888"/>
              <a:gd name="connsiteX77" fmla="*/ 4736105 w 5408405"/>
              <a:gd name="connsiteY77" fmla="*/ 2642990 h 5561888"/>
              <a:gd name="connsiteX78" fmla="*/ 4750038 w 5408405"/>
              <a:gd name="connsiteY78" fmla="*/ 2657785 h 5561888"/>
              <a:gd name="connsiteX79" fmla="*/ 4796763 w 5408405"/>
              <a:gd name="connsiteY79" fmla="*/ 2766142 h 5561888"/>
              <a:gd name="connsiteX80" fmla="*/ 4795690 w 5408405"/>
              <a:gd name="connsiteY80" fmla="*/ 2776927 h 5561888"/>
              <a:gd name="connsiteX81" fmla="*/ 4777160 w 5408405"/>
              <a:gd name="connsiteY81" fmla="*/ 2831008 h 5561888"/>
              <a:gd name="connsiteX82" fmla="*/ 4766623 w 5408405"/>
              <a:gd name="connsiteY82" fmla="*/ 2851481 h 5561888"/>
              <a:gd name="connsiteX83" fmla="*/ 4746650 w 5408405"/>
              <a:gd name="connsiteY83" fmla="*/ 2884036 h 5561888"/>
              <a:gd name="connsiteX84" fmla="*/ 4744682 w 5408405"/>
              <a:gd name="connsiteY84" fmla="*/ 2921163 h 5561888"/>
              <a:gd name="connsiteX85" fmla="*/ 4739063 w 5408405"/>
              <a:gd name="connsiteY85" fmla="*/ 2933424 h 5561888"/>
              <a:gd name="connsiteX86" fmla="*/ 4725645 w 5408405"/>
              <a:gd name="connsiteY86" fmla="*/ 2930966 h 5561888"/>
              <a:gd name="connsiteX87" fmla="*/ 4716608 w 5408405"/>
              <a:gd name="connsiteY87" fmla="*/ 2925688 h 5561888"/>
              <a:gd name="connsiteX88" fmla="*/ 4702811 w 5408405"/>
              <a:gd name="connsiteY88" fmla="*/ 2922861 h 5561888"/>
              <a:gd name="connsiteX89" fmla="*/ 4700569 w 5408405"/>
              <a:gd name="connsiteY89" fmla="*/ 2936054 h 5561888"/>
              <a:gd name="connsiteX90" fmla="*/ 4679798 w 5408405"/>
              <a:gd name="connsiteY90" fmla="*/ 2951264 h 5561888"/>
              <a:gd name="connsiteX91" fmla="*/ 4668381 w 5408405"/>
              <a:gd name="connsiteY91" fmla="*/ 2947211 h 5561888"/>
              <a:gd name="connsiteX92" fmla="*/ 4653498 w 5408405"/>
              <a:gd name="connsiteY92" fmla="*/ 2953973 h 5561888"/>
              <a:gd name="connsiteX93" fmla="*/ 4659646 w 5408405"/>
              <a:gd name="connsiteY93" fmla="*/ 2968262 h 5561888"/>
              <a:gd name="connsiteX94" fmla="*/ 4669796 w 5408405"/>
              <a:gd name="connsiteY94" fmla="*/ 2976183 h 5561888"/>
              <a:gd name="connsiteX95" fmla="*/ 4576498 w 5408405"/>
              <a:gd name="connsiteY95" fmla="*/ 2977532 h 5561888"/>
              <a:gd name="connsiteX96" fmla="*/ 4575299 w 5408405"/>
              <a:gd name="connsiteY96" fmla="*/ 2971067 h 5561888"/>
              <a:gd name="connsiteX97" fmla="*/ 4558476 w 5408405"/>
              <a:gd name="connsiteY97" fmla="*/ 2965284 h 5561888"/>
              <a:gd name="connsiteX98" fmla="*/ 4542988 w 5408405"/>
              <a:gd name="connsiteY98" fmla="*/ 2971454 h 5561888"/>
              <a:gd name="connsiteX99" fmla="*/ 4521364 w 5408405"/>
              <a:gd name="connsiteY99" fmla="*/ 2964532 h 5561888"/>
              <a:gd name="connsiteX100" fmla="*/ 4451694 w 5408405"/>
              <a:gd name="connsiteY100" fmla="*/ 2942625 h 5561888"/>
              <a:gd name="connsiteX101" fmla="*/ 4436756 w 5408405"/>
              <a:gd name="connsiteY101" fmla="*/ 2944599 h 5561888"/>
              <a:gd name="connsiteX102" fmla="*/ 4440731 w 5408405"/>
              <a:gd name="connsiteY102" fmla="*/ 2926000 h 5561888"/>
              <a:gd name="connsiteX103" fmla="*/ 4442506 w 5408405"/>
              <a:gd name="connsiteY103" fmla="*/ 2924183 h 5561888"/>
              <a:gd name="connsiteX104" fmla="*/ 4433167 w 5408405"/>
              <a:gd name="connsiteY104" fmla="*/ 2892578 h 5561888"/>
              <a:gd name="connsiteX105" fmla="*/ 4405904 w 5408405"/>
              <a:gd name="connsiteY105" fmla="*/ 2863581 h 5561888"/>
              <a:gd name="connsiteX106" fmla="*/ 4376015 w 5408405"/>
              <a:gd name="connsiteY106" fmla="*/ 2814268 h 5561888"/>
              <a:gd name="connsiteX107" fmla="*/ 4373993 w 5408405"/>
              <a:gd name="connsiteY107" fmla="*/ 2794544 h 5561888"/>
              <a:gd name="connsiteX108" fmla="*/ 4366773 w 5408405"/>
              <a:gd name="connsiteY108" fmla="*/ 2738976 h 5561888"/>
              <a:gd name="connsiteX109" fmla="*/ 4375522 w 5408405"/>
              <a:gd name="connsiteY109" fmla="*/ 2719122 h 5561888"/>
              <a:gd name="connsiteX110" fmla="*/ 4416528 w 5408405"/>
              <a:gd name="connsiteY110" fmla="*/ 2642030 h 5561888"/>
              <a:gd name="connsiteX111" fmla="*/ 4403213 w 5408405"/>
              <a:gd name="connsiteY111" fmla="*/ 2629024 h 5561888"/>
              <a:gd name="connsiteX112" fmla="*/ 4386019 w 5408405"/>
              <a:gd name="connsiteY112" fmla="*/ 2642994 h 5561888"/>
              <a:gd name="connsiteX113" fmla="*/ 4382635 w 5408405"/>
              <a:gd name="connsiteY113" fmla="*/ 2660988 h 5561888"/>
              <a:gd name="connsiteX114" fmla="*/ 4373789 w 5408405"/>
              <a:gd name="connsiteY114" fmla="*/ 2672465 h 5561888"/>
              <a:gd name="connsiteX115" fmla="*/ 4364670 w 5408405"/>
              <a:gd name="connsiteY115" fmla="*/ 2660006 h 5561888"/>
              <a:gd name="connsiteX116" fmla="*/ 4365083 w 5408405"/>
              <a:gd name="connsiteY116" fmla="*/ 2643843 h 5561888"/>
              <a:gd name="connsiteX117" fmla="*/ 4349279 w 5408405"/>
              <a:gd name="connsiteY117" fmla="*/ 2622489 h 5561888"/>
              <a:gd name="connsiteX118" fmla="*/ 4336940 w 5408405"/>
              <a:gd name="connsiteY118" fmla="*/ 2642385 h 5561888"/>
              <a:gd name="connsiteX119" fmla="*/ 4334807 w 5408405"/>
              <a:gd name="connsiteY119" fmla="*/ 2665152 h 5561888"/>
              <a:gd name="connsiteX120" fmla="*/ 4315109 w 5408405"/>
              <a:gd name="connsiteY120" fmla="*/ 2669577 h 5561888"/>
              <a:gd name="connsiteX121" fmla="*/ 4293624 w 5408405"/>
              <a:gd name="connsiteY121" fmla="*/ 2622557 h 5561888"/>
              <a:gd name="connsiteX122" fmla="*/ 4293453 w 5408405"/>
              <a:gd name="connsiteY122" fmla="*/ 2622155 h 5561888"/>
              <a:gd name="connsiteX123" fmla="*/ 4293453 w 5408405"/>
              <a:gd name="connsiteY123" fmla="*/ 3290419 h 5561888"/>
              <a:gd name="connsiteX124" fmla="*/ 4819151 w 5408405"/>
              <a:gd name="connsiteY124" fmla="*/ 3290419 h 5561888"/>
              <a:gd name="connsiteX125" fmla="*/ 4618033 w 5408405"/>
              <a:gd name="connsiteY125" fmla="*/ 3783581 h 5561888"/>
              <a:gd name="connsiteX126" fmla="*/ 4631595 w 5408405"/>
              <a:gd name="connsiteY126" fmla="*/ 3794382 h 5561888"/>
              <a:gd name="connsiteX127" fmla="*/ 4653185 w 5408405"/>
              <a:gd name="connsiteY127" fmla="*/ 3834503 h 5561888"/>
              <a:gd name="connsiteX128" fmla="*/ 4695406 w 5408405"/>
              <a:gd name="connsiteY128" fmla="*/ 3937672 h 5561888"/>
              <a:gd name="connsiteX129" fmla="*/ 4749142 w 5408405"/>
              <a:gd name="connsiteY129" fmla="*/ 4037020 h 5561888"/>
              <a:gd name="connsiteX130" fmla="*/ 4833584 w 5408405"/>
              <a:gd name="connsiteY130" fmla="*/ 4121084 h 5561888"/>
              <a:gd name="connsiteX131" fmla="*/ 4833584 w 5408405"/>
              <a:gd name="connsiteY131" fmla="*/ 4258643 h 5561888"/>
              <a:gd name="connsiteX132" fmla="*/ 4787525 w 5408405"/>
              <a:gd name="connsiteY132" fmla="*/ 4312138 h 5561888"/>
              <a:gd name="connsiteX133" fmla="*/ 4703083 w 5408405"/>
              <a:gd name="connsiteY133" fmla="*/ 4365633 h 5561888"/>
              <a:gd name="connsiteX134" fmla="*/ 4603288 w 5408405"/>
              <a:gd name="connsiteY134" fmla="*/ 4380917 h 5561888"/>
              <a:gd name="connsiteX135" fmla="*/ 4488139 w 5408405"/>
              <a:gd name="connsiteY135" fmla="*/ 4273927 h 5561888"/>
              <a:gd name="connsiteX136" fmla="*/ 4465110 w 5408405"/>
              <a:gd name="connsiteY136" fmla="*/ 4231895 h 5561888"/>
              <a:gd name="connsiteX137" fmla="*/ 4463971 w 5408405"/>
              <a:gd name="connsiteY137" fmla="*/ 4193386 h 5561888"/>
              <a:gd name="connsiteX138" fmla="*/ 4454229 w 5408405"/>
              <a:gd name="connsiteY138" fmla="*/ 4178157 h 5561888"/>
              <a:gd name="connsiteX139" fmla="*/ 4293453 w 5408405"/>
              <a:gd name="connsiteY139" fmla="*/ 4178157 h 5561888"/>
              <a:gd name="connsiteX140" fmla="*/ 4293453 w 5408405"/>
              <a:gd name="connsiteY140" fmla="*/ 4857600 h 5561888"/>
              <a:gd name="connsiteX141" fmla="*/ 3291650 w 5408405"/>
              <a:gd name="connsiteY141" fmla="*/ 4857600 h 5561888"/>
              <a:gd name="connsiteX142" fmla="*/ 3291650 w 5408405"/>
              <a:gd name="connsiteY142" fmla="*/ 4178157 h 5561888"/>
              <a:gd name="connsiteX143" fmla="*/ 2897583 w 5408405"/>
              <a:gd name="connsiteY143" fmla="*/ 4178157 h 5561888"/>
              <a:gd name="connsiteX144" fmla="*/ 2899933 w 5408405"/>
              <a:gd name="connsiteY144" fmla="*/ 4187858 h 5561888"/>
              <a:gd name="connsiteX145" fmla="*/ 2922554 w 5408405"/>
              <a:gd name="connsiteY145" fmla="*/ 4233043 h 5561888"/>
              <a:gd name="connsiteX146" fmla="*/ 2922554 w 5408405"/>
              <a:gd name="connsiteY146" fmla="*/ 4255635 h 5561888"/>
              <a:gd name="connsiteX147" fmla="*/ 2903703 w 5408405"/>
              <a:gd name="connsiteY147" fmla="*/ 4306468 h 5561888"/>
              <a:gd name="connsiteX148" fmla="*/ 2877312 w 5408405"/>
              <a:gd name="connsiteY148" fmla="*/ 4389306 h 5561888"/>
              <a:gd name="connsiteX149" fmla="*/ 2854690 w 5408405"/>
              <a:gd name="connsiteY149" fmla="*/ 4419429 h 5561888"/>
              <a:gd name="connsiteX150" fmla="*/ 2818873 w 5408405"/>
              <a:gd name="connsiteY150" fmla="*/ 4449552 h 5561888"/>
              <a:gd name="connsiteX151" fmla="*/ 2786827 w 5408405"/>
              <a:gd name="connsiteY151" fmla="*/ 4466497 h 5561888"/>
              <a:gd name="connsiteX152" fmla="*/ 2668065 w 5408405"/>
              <a:gd name="connsiteY152" fmla="*/ 4492854 h 5561888"/>
              <a:gd name="connsiteX153" fmla="*/ 2607742 w 5408405"/>
              <a:gd name="connsiteY153" fmla="*/ 4490972 h 5561888"/>
              <a:gd name="connsiteX154" fmla="*/ 2513486 w 5408405"/>
              <a:gd name="connsiteY154" fmla="*/ 4417547 h 5561888"/>
              <a:gd name="connsiteX155" fmla="*/ 2507831 w 5408405"/>
              <a:gd name="connsiteY155" fmla="*/ 4372362 h 5561888"/>
              <a:gd name="connsiteX156" fmla="*/ 2505946 w 5408405"/>
              <a:gd name="connsiteY156" fmla="*/ 4353535 h 5561888"/>
              <a:gd name="connsiteX157" fmla="*/ 2496520 w 5408405"/>
              <a:gd name="connsiteY157" fmla="*/ 4302702 h 5561888"/>
              <a:gd name="connsiteX158" fmla="*/ 2490865 w 5408405"/>
              <a:gd name="connsiteY158" fmla="*/ 4278227 h 5561888"/>
              <a:gd name="connsiteX159" fmla="*/ 2492750 w 5408405"/>
              <a:gd name="connsiteY159" fmla="*/ 4246222 h 5561888"/>
              <a:gd name="connsiteX160" fmla="*/ 2505946 w 5408405"/>
              <a:gd name="connsiteY160" fmla="*/ 4214216 h 5561888"/>
              <a:gd name="connsiteX161" fmla="*/ 2519389 w 5408405"/>
              <a:gd name="connsiteY161" fmla="*/ 4178157 h 5561888"/>
              <a:gd name="connsiteX162" fmla="*/ 1895054 w 5408405"/>
              <a:gd name="connsiteY162" fmla="*/ 4178157 h 5561888"/>
              <a:gd name="connsiteX163" fmla="*/ 1904034 w 5408405"/>
              <a:gd name="connsiteY163" fmla="*/ 4212935 h 5561888"/>
              <a:gd name="connsiteX164" fmla="*/ 1913368 w 5408405"/>
              <a:gd name="connsiteY164" fmla="*/ 4235094 h 5561888"/>
              <a:gd name="connsiteX165" fmla="*/ 1897032 w 5408405"/>
              <a:gd name="connsiteY165" fmla="*/ 4308568 h 5561888"/>
              <a:gd name="connsiteX166" fmla="*/ 1887698 w 5408405"/>
              <a:gd name="connsiteY166" fmla="*/ 4331893 h 5561888"/>
              <a:gd name="connsiteX167" fmla="*/ 1886531 w 5408405"/>
              <a:gd name="connsiteY167" fmla="*/ 4371546 h 5561888"/>
              <a:gd name="connsiteX168" fmla="*/ 1908701 w 5408405"/>
              <a:gd name="connsiteY168" fmla="*/ 4405367 h 5561888"/>
              <a:gd name="connsiteX169" fmla="*/ 1929704 w 5408405"/>
              <a:gd name="connsiteY169" fmla="*/ 4469511 h 5561888"/>
              <a:gd name="connsiteX170" fmla="*/ 1921536 w 5408405"/>
              <a:gd name="connsiteY170" fmla="*/ 4497501 h 5561888"/>
              <a:gd name="connsiteX171" fmla="*/ 1915702 w 5408405"/>
              <a:gd name="connsiteY171" fmla="*/ 4519659 h 5561888"/>
              <a:gd name="connsiteX172" fmla="*/ 1885364 w 5408405"/>
              <a:gd name="connsiteY172" fmla="*/ 4510329 h 5561888"/>
              <a:gd name="connsiteX173" fmla="*/ 1867862 w 5408405"/>
              <a:gd name="connsiteY173" fmla="*/ 4478841 h 5561888"/>
              <a:gd name="connsiteX174" fmla="*/ 1816521 w 5408405"/>
              <a:gd name="connsiteY174" fmla="*/ 4538320 h 5561888"/>
              <a:gd name="connsiteX175" fmla="*/ 1828189 w 5408405"/>
              <a:gd name="connsiteY175" fmla="*/ 4568642 h 5561888"/>
              <a:gd name="connsiteX176" fmla="*/ 1858527 w 5408405"/>
              <a:gd name="connsiteY176" fmla="*/ 4597798 h 5561888"/>
              <a:gd name="connsiteX177" fmla="*/ 1877196 w 5408405"/>
              <a:gd name="connsiteY177" fmla="*/ 4635118 h 5561888"/>
              <a:gd name="connsiteX178" fmla="*/ 1852693 w 5408405"/>
              <a:gd name="connsiteY178" fmla="*/ 4654945 h 5561888"/>
              <a:gd name="connsiteX179" fmla="*/ 1825855 w 5408405"/>
              <a:gd name="connsiteY179" fmla="*/ 4679436 h 5561888"/>
              <a:gd name="connsiteX180" fmla="*/ 1822355 w 5408405"/>
              <a:gd name="connsiteY180" fmla="*/ 4720255 h 5561888"/>
              <a:gd name="connsiteX181" fmla="*/ 1781516 w 5408405"/>
              <a:gd name="connsiteY181" fmla="*/ 4703927 h 5561888"/>
              <a:gd name="connsiteX182" fmla="*/ 1766347 w 5408405"/>
              <a:gd name="connsiteY182" fmla="*/ 4692265 h 5561888"/>
              <a:gd name="connsiteX183" fmla="*/ 1743010 w 5408405"/>
              <a:gd name="connsiteY183" fmla="*/ 4693431 h 5561888"/>
              <a:gd name="connsiteX184" fmla="*/ 1743010 w 5408405"/>
              <a:gd name="connsiteY184" fmla="*/ 4714424 h 5561888"/>
              <a:gd name="connsiteX185" fmla="*/ 1741843 w 5408405"/>
              <a:gd name="connsiteY185" fmla="*/ 4745912 h 5561888"/>
              <a:gd name="connsiteX186" fmla="*/ 1708005 w 5408405"/>
              <a:gd name="connsiteY186" fmla="*/ 4742414 h 5561888"/>
              <a:gd name="connsiteX187" fmla="*/ 1702171 w 5408405"/>
              <a:gd name="connsiteY187" fmla="*/ 4737749 h 5561888"/>
              <a:gd name="connsiteX188" fmla="*/ 1651997 w 5408405"/>
              <a:gd name="connsiteY188" fmla="*/ 4752910 h 5561888"/>
              <a:gd name="connsiteX189" fmla="*/ 1620492 w 5408405"/>
              <a:gd name="connsiteY189" fmla="*/ 4779734 h 5561888"/>
              <a:gd name="connsiteX190" fmla="*/ 1608824 w 5408405"/>
              <a:gd name="connsiteY190" fmla="*/ 4778567 h 5561888"/>
              <a:gd name="connsiteX191" fmla="*/ 1573819 w 5408405"/>
              <a:gd name="connsiteY191" fmla="*/ 4800726 h 5561888"/>
              <a:gd name="connsiteX192" fmla="*/ 1551649 w 5408405"/>
              <a:gd name="connsiteY192" fmla="*/ 4828716 h 5561888"/>
              <a:gd name="connsiteX193" fmla="*/ 1495640 w 5408405"/>
              <a:gd name="connsiteY193" fmla="*/ 4898691 h 5561888"/>
              <a:gd name="connsiteX194" fmla="*/ 1479305 w 5408405"/>
              <a:gd name="connsiteY194" fmla="*/ 4982661 h 5561888"/>
              <a:gd name="connsiteX195" fmla="*/ 1453634 w 5408405"/>
              <a:gd name="connsiteY195" fmla="*/ 5007153 h 5561888"/>
              <a:gd name="connsiteX196" fmla="*/ 1313614 w 5408405"/>
              <a:gd name="connsiteY196" fmla="*/ 4994324 h 5561888"/>
              <a:gd name="connsiteX197" fmla="*/ 1289110 w 5408405"/>
              <a:gd name="connsiteY197" fmla="*/ 4947674 h 5561888"/>
              <a:gd name="connsiteX198" fmla="*/ 1261106 w 5408405"/>
              <a:gd name="connsiteY198" fmla="*/ 4857873 h 5561888"/>
              <a:gd name="connsiteX199" fmla="*/ 1242437 w 5408405"/>
              <a:gd name="connsiteY199" fmla="*/ 4847376 h 5561888"/>
              <a:gd name="connsiteX200" fmla="*/ 1158424 w 5408405"/>
              <a:gd name="connsiteY200" fmla="*/ 4842711 h 5561888"/>
              <a:gd name="connsiteX201" fmla="*/ 1118752 w 5408405"/>
              <a:gd name="connsiteY201" fmla="*/ 4824051 h 5561888"/>
              <a:gd name="connsiteX202" fmla="*/ 1083747 w 5408405"/>
              <a:gd name="connsiteY202" fmla="*/ 4792562 h 5561888"/>
              <a:gd name="connsiteX203" fmla="*/ 1035907 w 5408405"/>
              <a:gd name="connsiteY203" fmla="*/ 4794895 h 5561888"/>
              <a:gd name="connsiteX204" fmla="*/ 988066 w 5408405"/>
              <a:gd name="connsiteY204" fmla="*/ 4777401 h 5561888"/>
              <a:gd name="connsiteX205" fmla="*/ 915722 w 5408405"/>
              <a:gd name="connsiteY205" fmla="*/ 4761074 h 5561888"/>
              <a:gd name="connsiteX206" fmla="*/ 865548 w 5408405"/>
              <a:gd name="connsiteY206" fmla="*/ 4818220 h 5561888"/>
              <a:gd name="connsiteX207" fmla="*/ 810707 w 5408405"/>
              <a:gd name="connsiteY207" fmla="*/ 4848543 h 5561888"/>
              <a:gd name="connsiteX208" fmla="*/ 871382 w 5408405"/>
              <a:gd name="connsiteY208" fmla="*/ 4748245 h 5561888"/>
              <a:gd name="connsiteX209" fmla="*/ 823542 w 5408405"/>
              <a:gd name="connsiteY209" fmla="*/ 4650280 h 5561888"/>
              <a:gd name="connsiteX210" fmla="*/ 751198 w 5408405"/>
              <a:gd name="connsiteY210" fmla="*/ 4589635 h 5561888"/>
              <a:gd name="connsiteX211" fmla="*/ 745364 w 5408405"/>
              <a:gd name="connsiteY211" fmla="*/ 4572141 h 5561888"/>
              <a:gd name="connsiteX212" fmla="*/ 712693 w 5408405"/>
              <a:gd name="connsiteY212" fmla="*/ 4558146 h 5561888"/>
              <a:gd name="connsiteX213" fmla="*/ 663685 w 5408405"/>
              <a:gd name="connsiteY213" fmla="*/ 4604796 h 5561888"/>
              <a:gd name="connsiteX214" fmla="*/ 633348 w 5408405"/>
              <a:gd name="connsiteY214" fmla="*/ 4615292 h 5561888"/>
              <a:gd name="connsiteX215" fmla="*/ 592508 w 5408405"/>
              <a:gd name="connsiteY215" fmla="*/ 4608295 h 5561888"/>
              <a:gd name="connsiteX216" fmla="*/ 572672 w 5408405"/>
              <a:gd name="connsiteY216" fmla="*/ 4621123 h 5561888"/>
              <a:gd name="connsiteX217" fmla="*/ 583174 w 5408405"/>
              <a:gd name="connsiteY217" fmla="*/ 4643282 h 5561888"/>
              <a:gd name="connsiteX218" fmla="*/ 604177 w 5408405"/>
              <a:gd name="connsiteY218" fmla="*/ 4652612 h 5561888"/>
              <a:gd name="connsiteX219" fmla="*/ 618179 w 5408405"/>
              <a:gd name="connsiteY219" fmla="*/ 4680602 h 5561888"/>
              <a:gd name="connsiteX220" fmla="*/ 663685 w 5408405"/>
              <a:gd name="connsiteY220" fmla="*/ 4770404 h 5561888"/>
              <a:gd name="connsiteX221" fmla="*/ 680021 w 5408405"/>
              <a:gd name="connsiteY221" fmla="*/ 4783232 h 5561888"/>
              <a:gd name="connsiteX222" fmla="*/ 657851 w 5408405"/>
              <a:gd name="connsiteY222" fmla="*/ 4797227 h 5561888"/>
              <a:gd name="connsiteX223" fmla="*/ 654351 w 5408405"/>
              <a:gd name="connsiteY223" fmla="*/ 4797227 h 5561888"/>
              <a:gd name="connsiteX224" fmla="*/ 632181 w 5408405"/>
              <a:gd name="connsiteY224" fmla="*/ 4836880 h 5561888"/>
              <a:gd name="connsiteX225" fmla="*/ 629847 w 5408405"/>
              <a:gd name="connsiteY225" fmla="*/ 4891694 h 5561888"/>
              <a:gd name="connsiteX226" fmla="*/ 610011 w 5408405"/>
              <a:gd name="connsiteY226" fmla="*/ 4968666 h 5561888"/>
              <a:gd name="connsiteX227" fmla="*/ 592508 w 5408405"/>
              <a:gd name="connsiteY227" fmla="*/ 4989659 h 5561888"/>
              <a:gd name="connsiteX228" fmla="*/ 544668 w 5408405"/>
              <a:gd name="connsiteY228" fmla="*/ 5050304 h 5561888"/>
              <a:gd name="connsiteX229" fmla="*/ 516664 w 5408405"/>
              <a:gd name="connsiteY229" fmla="*/ 5060800 h 5561888"/>
              <a:gd name="connsiteX230" fmla="*/ 401147 w 5408405"/>
              <a:gd name="connsiteY230" fmla="*/ 5094622 h 5561888"/>
              <a:gd name="connsiteX231" fmla="*/ 401147 w 5408405"/>
              <a:gd name="connsiteY231" fmla="*/ 5120279 h 5561888"/>
              <a:gd name="connsiteX232" fmla="*/ 431485 w 5408405"/>
              <a:gd name="connsiteY232" fmla="*/ 5123778 h 5561888"/>
              <a:gd name="connsiteX233" fmla="*/ 452488 w 5408405"/>
              <a:gd name="connsiteY233" fmla="*/ 5109783 h 5561888"/>
              <a:gd name="connsiteX234" fmla="*/ 472324 w 5408405"/>
              <a:gd name="connsiteY234" fmla="*/ 5107450 h 5561888"/>
              <a:gd name="connsiteX235" fmla="*/ 468824 w 5408405"/>
              <a:gd name="connsiteY235" fmla="*/ 5128443 h 5561888"/>
              <a:gd name="connsiteX236" fmla="*/ 452488 w 5408405"/>
              <a:gd name="connsiteY236" fmla="*/ 5143604 h 5561888"/>
              <a:gd name="connsiteX237" fmla="*/ 446654 w 5408405"/>
              <a:gd name="connsiteY237" fmla="*/ 5179758 h 5561888"/>
              <a:gd name="connsiteX238" fmla="*/ 478158 w 5408405"/>
              <a:gd name="connsiteY238" fmla="*/ 5172761 h 5561888"/>
              <a:gd name="connsiteX239" fmla="*/ 502662 w 5408405"/>
              <a:gd name="connsiteY239" fmla="*/ 5152934 h 5561888"/>
              <a:gd name="connsiteX240" fmla="*/ 525999 w 5408405"/>
              <a:gd name="connsiteY240" fmla="*/ 5168096 h 5561888"/>
              <a:gd name="connsiteX241" fmla="*/ 500328 w 5408405"/>
              <a:gd name="connsiteY241" fmla="*/ 5234572 h 5561888"/>
              <a:gd name="connsiteX242" fmla="*/ 500328 w 5408405"/>
              <a:gd name="connsiteY242" fmla="*/ 5298716 h 5561888"/>
              <a:gd name="connsiteX243" fmla="*/ 523665 w 5408405"/>
              <a:gd name="connsiteY243" fmla="*/ 5324373 h 5561888"/>
              <a:gd name="connsiteX244" fmla="*/ 530666 w 5408405"/>
              <a:gd name="connsiteY244" fmla="*/ 5337202 h 5561888"/>
              <a:gd name="connsiteX245" fmla="*/ 517831 w 5408405"/>
              <a:gd name="connsiteY245" fmla="*/ 5344200 h 5561888"/>
              <a:gd name="connsiteX246" fmla="*/ 493327 w 5408405"/>
              <a:gd name="connsiteY246" fmla="*/ 5367525 h 5561888"/>
              <a:gd name="connsiteX247" fmla="*/ 462989 w 5408405"/>
              <a:gd name="connsiteY247" fmla="*/ 5420006 h 5561888"/>
              <a:gd name="connsiteX248" fmla="*/ 461823 w 5408405"/>
              <a:gd name="connsiteY248" fmla="*/ 5447996 h 5561888"/>
              <a:gd name="connsiteX249" fmla="*/ 471157 w 5408405"/>
              <a:gd name="connsiteY249" fmla="*/ 5466656 h 5561888"/>
              <a:gd name="connsiteX250" fmla="*/ 451321 w 5408405"/>
              <a:gd name="connsiteY250" fmla="*/ 5479485 h 5561888"/>
              <a:gd name="connsiteX251" fmla="*/ 434985 w 5408405"/>
              <a:gd name="connsiteY251" fmla="*/ 5481817 h 5561888"/>
              <a:gd name="connsiteX252" fmla="*/ 415149 w 5408405"/>
              <a:gd name="connsiteY252" fmla="*/ 5529634 h 5561888"/>
              <a:gd name="connsiteX253" fmla="*/ 420983 w 5408405"/>
              <a:gd name="connsiteY253" fmla="*/ 5538964 h 5561888"/>
              <a:gd name="connsiteX254" fmla="*/ 419816 w 5408405"/>
              <a:gd name="connsiteY254" fmla="*/ 5559956 h 5561888"/>
              <a:gd name="connsiteX255" fmla="*/ 401147 w 5408405"/>
              <a:gd name="connsiteY255" fmla="*/ 5555291 h 5561888"/>
              <a:gd name="connsiteX256" fmla="*/ 389479 w 5408405"/>
              <a:gd name="connsiteY256" fmla="*/ 5540130 h 5561888"/>
              <a:gd name="connsiteX257" fmla="*/ 366142 w 5408405"/>
              <a:gd name="connsiteY257" fmla="*/ 5536631 h 5561888"/>
              <a:gd name="connsiteX258" fmla="*/ 294965 w 5408405"/>
              <a:gd name="connsiteY258" fmla="*/ 5555291 h 5561888"/>
              <a:gd name="connsiteX259" fmla="*/ 206285 w 5408405"/>
              <a:gd name="connsiteY259" fmla="*/ 5561122 h 5561888"/>
              <a:gd name="connsiteX260" fmla="*/ 185282 w 5408405"/>
              <a:gd name="connsiteY260" fmla="*/ 5550626 h 5561888"/>
              <a:gd name="connsiteX261" fmla="*/ 124607 w 5408405"/>
              <a:gd name="connsiteY261" fmla="*/ 5522636 h 5561888"/>
              <a:gd name="connsiteX262" fmla="*/ 112938 w 5408405"/>
              <a:gd name="connsiteY262" fmla="*/ 5514472 h 5561888"/>
              <a:gd name="connsiteX263" fmla="*/ 61597 w 5408405"/>
              <a:gd name="connsiteY263" fmla="*/ 5452661 h 5561888"/>
              <a:gd name="connsiteX264" fmla="*/ 30093 w 5408405"/>
              <a:gd name="connsiteY264" fmla="*/ 5347698 h 5561888"/>
              <a:gd name="connsiteX265" fmla="*/ 14924 w 5408405"/>
              <a:gd name="connsiteY265" fmla="*/ 5311544 h 5561888"/>
              <a:gd name="connsiteX266" fmla="*/ 18424 w 5408405"/>
              <a:gd name="connsiteY266" fmla="*/ 5260229 h 5561888"/>
              <a:gd name="connsiteX267" fmla="*/ 23092 w 5408405"/>
              <a:gd name="connsiteY267" fmla="*/ 5217078 h 5561888"/>
              <a:gd name="connsiteX268" fmla="*/ 21925 w 5408405"/>
              <a:gd name="connsiteY268" fmla="*/ 5199584 h 5561888"/>
              <a:gd name="connsiteX269" fmla="*/ 90768 w 5408405"/>
              <a:gd name="connsiteY269" fmla="*/ 5120279 h 5561888"/>
              <a:gd name="connsiteX270" fmla="*/ 156111 w 5408405"/>
              <a:gd name="connsiteY270" fmla="*/ 5081793 h 5561888"/>
              <a:gd name="connsiteX271" fmla="*/ 205118 w 5408405"/>
              <a:gd name="connsiteY271" fmla="*/ 5017649 h 5561888"/>
              <a:gd name="connsiteX272" fmla="*/ 198117 w 5408405"/>
              <a:gd name="connsiteY272" fmla="*/ 5004820 h 5561888"/>
              <a:gd name="connsiteX273" fmla="*/ 129274 w 5408405"/>
              <a:gd name="connsiteY273" fmla="*/ 4923183 h 5561888"/>
              <a:gd name="connsiteX274" fmla="*/ 119939 w 5408405"/>
              <a:gd name="connsiteY274" fmla="*/ 4904523 h 5561888"/>
              <a:gd name="connsiteX275" fmla="*/ 110604 w 5408405"/>
              <a:gd name="connsiteY275" fmla="*/ 4846210 h 5561888"/>
              <a:gd name="connsiteX276" fmla="*/ 94269 w 5408405"/>
              <a:gd name="connsiteY276" fmla="*/ 4778567 h 5561888"/>
              <a:gd name="connsiteX277" fmla="*/ 95436 w 5408405"/>
              <a:gd name="connsiteY277" fmla="*/ 4750577 h 5561888"/>
              <a:gd name="connsiteX278" fmla="*/ 157278 w 5408405"/>
              <a:gd name="connsiteY278" fmla="*/ 4600131 h 5561888"/>
              <a:gd name="connsiteX279" fmla="*/ 168946 w 5408405"/>
              <a:gd name="connsiteY279" fmla="*/ 4590801 h 5561888"/>
              <a:gd name="connsiteX280" fmla="*/ 240123 w 5408405"/>
              <a:gd name="connsiteY280" fmla="*/ 4556980 h 5561888"/>
              <a:gd name="connsiteX281" fmla="*/ 270461 w 5408405"/>
              <a:gd name="connsiteY281" fmla="*/ 4547650 h 5561888"/>
              <a:gd name="connsiteX282" fmla="*/ 321802 w 5408405"/>
              <a:gd name="connsiteY282" fmla="*/ 4535987 h 5561888"/>
              <a:gd name="connsiteX283" fmla="*/ 360308 w 5408405"/>
              <a:gd name="connsiteY283" fmla="*/ 4502166 h 5561888"/>
              <a:gd name="connsiteX284" fmla="*/ 388312 w 5408405"/>
              <a:gd name="connsiteY284" fmla="*/ 4511496 h 5561888"/>
              <a:gd name="connsiteX285" fmla="*/ 391812 w 5408405"/>
              <a:gd name="connsiteY285" fmla="*/ 4525491 h 5561888"/>
              <a:gd name="connsiteX286" fmla="*/ 402314 w 5408405"/>
              <a:gd name="connsiteY286" fmla="*/ 4541818 h 5561888"/>
              <a:gd name="connsiteX287" fmla="*/ 417483 w 5408405"/>
              <a:gd name="connsiteY287" fmla="*/ 4531322 h 5561888"/>
              <a:gd name="connsiteX288" fmla="*/ 452488 w 5408405"/>
              <a:gd name="connsiteY288" fmla="*/ 4537153 h 5561888"/>
              <a:gd name="connsiteX289" fmla="*/ 459489 w 5408405"/>
              <a:gd name="connsiteY289" fmla="*/ 4552315 h 5561888"/>
              <a:gd name="connsiteX290" fmla="*/ 480492 w 5408405"/>
              <a:gd name="connsiteY290" fmla="*/ 4560478 h 5561888"/>
              <a:gd name="connsiteX291" fmla="*/ 488660 w 5408405"/>
              <a:gd name="connsiteY291" fmla="*/ 4540652 h 5561888"/>
              <a:gd name="connsiteX292" fmla="*/ 521331 w 5408405"/>
              <a:gd name="connsiteY292" fmla="*/ 4399536 h 5561888"/>
              <a:gd name="connsiteX293" fmla="*/ 596009 w 5408405"/>
              <a:gd name="connsiteY293" fmla="*/ 4352885 h 5561888"/>
              <a:gd name="connsiteX294" fmla="*/ 607677 w 5408405"/>
              <a:gd name="connsiteY294" fmla="*/ 4333059 h 5561888"/>
              <a:gd name="connsiteX295" fmla="*/ 586674 w 5408405"/>
              <a:gd name="connsiteY295" fmla="*/ 4287575 h 5561888"/>
              <a:gd name="connsiteX296" fmla="*/ 591341 w 5408405"/>
              <a:gd name="connsiteY296" fmla="*/ 4267749 h 5561888"/>
              <a:gd name="connsiteX297" fmla="*/ 613511 w 5408405"/>
              <a:gd name="connsiteY297" fmla="*/ 4189610 h 5561888"/>
              <a:gd name="connsiteX298" fmla="*/ 596009 w 5408405"/>
              <a:gd name="connsiteY298" fmla="*/ 4181446 h 5561888"/>
              <a:gd name="connsiteX299" fmla="*/ 545835 w 5408405"/>
              <a:gd name="connsiteY299" fmla="*/ 4156955 h 5561888"/>
              <a:gd name="connsiteX300" fmla="*/ 563337 w 5408405"/>
              <a:gd name="connsiteY300" fmla="*/ 4103308 h 5561888"/>
              <a:gd name="connsiteX301" fmla="*/ 592508 w 5408405"/>
              <a:gd name="connsiteY301" fmla="*/ 4098643 h 5561888"/>
              <a:gd name="connsiteX302" fmla="*/ 617012 w 5408405"/>
              <a:gd name="connsiteY302" fmla="*/ 4054325 h 5561888"/>
              <a:gd name="connsiteX303" fmla="*/ 599509 w 5408405"/>
              <a:gd name="connsiteY303" fmla="*/ 4021670 h 5561888"/>
              <a:gd name="connsiteX304" fmla="*/ 578506 w 5408405"/>
              <a:gd name="connsiteY304" fmla="*/ 3990181 h 5561888"/>
              <a:gd name="connsiteX305" fmla="*/ 572672 w 5408405"/>
              <a:gd name="connsiteY305" fmla="*/ 3961025 h 5561888"/>
              <a:gd name="connsiteX306" fmla="*/ 598343 w 5408405"/>
              <a:gd name="connsiteY306" fmla="*/ 3955193 h 5561888"/>
              <a:gd name="connsiteX307" fmla="*/ 655518 w 5408405"/>
              <a:gd name="connsiteY307" fmla="*/ 3936533 h 5561888"/>
              <a:gd name="connsiteX308" fmla="*/ 660185 w 5408405"/>
              <a:gd name="connsiteY308" fmla="*/ 3906211 h 5561888"/>
              <a:gd name="connsiteX309" fmla="*/ 618179 w 5408405"/>
              <a:gd name="connsiteY309" fmla="*/ 3857228 h 5561888"/>
              <a:gd name="connsiteX310" fmla="*/ 593675 w 5408405"/>
              <a:gd name="connsiteY310" fmla="*/ 3769759 h 5561888"/>
              <a:gd name="connsiteX311" fmla="*/ 586674 w 5408405"/>
              <a:gd name="connsiteY311" fmla="*/ 3748767 h 5561888"/>
              <a:gd name="connsiteX312" fmla="*/ 554003 w 5408405"/>
              <a:gd name="connsiteY312" fmla="*/ 3724275 h 5561888"/>
              <a:gd name="connsiteX313" fmla="*/ 507329 w 5408405"/>
              <a:gd name="connsiteY313" fmla="*/ 3686955 h 5561888"/>
              <a:gd name="connsiteX314" fmla="*/ 490993 w 5408405"/>
              <a:gd name="connsiteY314" fmla="*/ 3713779 h 5561888"/>
              <a:gd name="connsiteX315" fmla="*/ 469990 w 5408405"/>
              <a:gd name="connsiteY315" fmla="*/ 3732439 h 5561888"/>
              <a:gd name="connsiteX316" fmla="*/ 432652 w 5408405"/>
              <a:gd name="connsiteY316" fmla="*/ 3712613 h 5561888"/>
              <a:gd name="connsiteX317" fmla="*/ 446654 w 5408405"/>
              <a:gd name="connsiteY317" fmla="*/ 3690454 h 5561888"/>
              <a:gd name="connsiteX318" fmla="*/ 461823 w 5408405"/>
              <a:gd name="connsiteY318" fmla="*/ 3672960 h 5561888"/>
              <a:gd name="connsiteX319" fmla="*/ 410482 w 5408405"/>
              <a:gd name="connsiteY319" fmla="*/ 3637973 h 5561888"/>
              <a:gd name="connsiteX320" fmla="*/ 382478 w 5408405"/>
              <a:gd name="connsiteY320" fmla="*/ 3649635 h 5561888"/>
              <a:gd name="connsiteX321" fmla="*/ 354474 w 5408405"/>
              <a:gd name="connsiteY321" fmla="*/ 3637973 h 5561888"/>
              <a:gd name="connsiteX322" fmla="*/ 357974 w 5408405"/>
              <a:gd name="connsiteY322" fmla="*/ 3609983 h 5561888"/>
              <a:gd name="connsiteX323" fmla="*/ 403481 w 5408405"/>
              <a:gd name="connsiteY323" fmla="*/ 3584325 h 5561888"/>
              <a:gd name="connsiteX324" fmla="*/ 431485 w 5408405"/>
              <a:gd name="connsiteY324" fmla="*/ 3528345 h 5561888"/>
              <a:gd name="connsiteX325" fmla="*/ 405814 w 5408405"/>
              <a:gd name="connsiteY325" fmla="*/ 3405889 h 5561888"/>
              <a:gd name="connsiteX326" fmla="*/ 388312 w 5408405"/>
              <a:gd name="connsiteY326" fmla="*/ 3388395 h 5561888"/>
              <a:gd name="connsiteX327" fmla="*/ 296132 w 5408405"/>
              <a:gd name="connsiteY327" fmla="*/ 3352241 h 5561888"/>
              <a:gd name="connsiteX328" fmla="*/ 370809 w 5408405"/>
              <a:gd name="connsiteY328" fmla="*/ 3348742 h 5561888"/>
              <a:gd name="connsiteX329" fmla="*/ 451321 w 5408405"/>
              <a:gd name="connsiteY329" fmla="*/ 3286931 h 5561888"/>
              <a:gd name="connsiteX330" fmla="*/ 426817 w 5408405"/>
              <a:gd name="connsiteY330" fmla="*/ 3249611 h 5561888"/>
              <a:gd name="connsiteX331" fmla="*/ 399980 w 5408405"/>
              <a:gd name="connsiteY331" fmla="*/ 3240281 h 5561888"/>
              <a:gd name="connsiteX332" fmla="*/ 437319 w 5408405"/>
              <a:gd name="connsiteY332" fmla="*/ 3226286 h 5561888"/>
              <a:gd name="connsiteX333" fmla="*/ 455988 w 5408405"/>
              <a:gd name="connsiteY333" fmla="*/ 3208792 h 5561888"/>
              <a:gd name="connsiteX334" fmla="*/ 430318 w 5408405"/>
              <a:gd name="connsiteY334" fmla="*/ 3122489 h 5561888"/>
              <a:gd name="connsiteX335" fmla="*/ 401147 w 5408405"/>
              <a:gd name="connsiteY335" fmla="*/ 3075839 h 5561888"/>
              <a:gd name="connsiteX336" fmla="*/ 390645 w 5408405"/>
              <a:gd name="connsiteY336" fmla="*/ 2998867 h 5561888"/>
              <a:gd name="connsiteX337" fmla="*/ 364975 w 5408405"/>
              <a:gd name="connsiteY337" fmla="*/ 2949884 h 5561888"/>
              <a:gd name="connsiteX338" fmla="*/ 352140 w 5408405"/>
              <a:gd name="connsiteY338" fmla="*/ 2947552 h 5561888"/>
              <a:gd name="connsiteX339" fmla="*/ 395313 w 5408405"/>
              <a:gd name="connsiteY339" fmla="*/ 2919562 h 5561888"/>
              <a:gd name="connsiteX340" fmla="*/ 433818 w 5408405"/>
              <a:gd name="connsiteY340" fmla="*/ 2882242 h 5561888"/>
              <a:gd name="connsiteX341" fmla="*/ 422150 w 5408405"/>
              <a:gd name="connsiteY341" fmla="*/ 2851919 h 5561888"/>
              <a:gd name="connsiteX342" fmla="*/ 396480 w 5408405"/>
              <a:gd name="connsiteY342" fmla="*/ 2818098 h 5561888"/>
              <a:gd name="connsiteX343" fmla="*/ 424484 w 5408405"/>
              <a:gd name="connsiteY343" fmla="*/ 2793607 h 5561888"/>
              <a:gd name="connsiteX344" fmla="*/ 436152 w 5408405"/>
              <a:gd name="connsiteY344" fmla="*/ 2784277 h 5561888"/>
              <a:gd name="connsiteX345" fmla="*/ 422150 w 5408405"/>
              <a:gd name="connsiteY345" fmla="*/ 2762118 h 5561888"/>
              <a:gd name="connsiteX346" fmla="*/ 404648 w 5408405"/>
              <a:gd name="connsiteY346" fmla="*/ 2717800 h 5561888"/>
              <a:gd name="connsiteX347" fmla="*/ 401147 w 5408405"/>
              <a:gd name="connsiteY347" fmla="*/ 2623334 h 5561888"/>
              <a:gd name="connsiteX348" fmla="*/ 403481 w 5408405"/>
              <a:gd name="connsiteY348" fmla="*/ 2597676 h 5561888"/>
              <a:gd name="connsiteX349" fmla="*/ 409315 w 5408405"/>
              <a:gd name="connsiteY349" fmla="*/ 2525369 h 5561888"/>
              <a:gd name="connsiteX350" fmla="*/ 422150 w 5408405"/>
              <a:gd name="connsiteY350" fmla="*/ 2510207 h 5561888"/>
              <a:gd name="connsiteX351" fmla="*/ 475825 w 5408405"/>
              <a:gd name="connsiteY351" fmla="*/ 2464724 h 5561888"/>
              <a:gd name="connsiteX352" fmla="*/ 485159 w 5408405"/>
              <a:gd name="connsiteY352" fmla="*/ 2448396 h 5561888"/>
              <a:gd name="connsiteX353" fmla="*/ 542334 w 5408405"/>
              <a:gd name="connsiteY353" fmla="*/ 2422738 h 5561888"/>
              <a:gd name="connsiteX354" fmla="*/ 584340 w 5408405"/>
              <a:gd name="connsiteY354" fmla="*/ 2404078 h 5561888"/>
              <a:gd name="connsiteX355" fmla="*/ 622846 w 5408405"/>
              <a:gd name="connsiteY355" fmla="*/ 2372590 h 5561888"/>
              <a:gd name="connsiteX356" fmla="*/ 641515 w 5408405"/>
              <a:gd name="connsiteY356" fmla="*/ 2345766 h 5561888"/>
              <a:gd name="connsiteX357" fmla="*/ 648517 w 5408405"/>
              <a:gd name="connsiteY357" fmla="*/ 2310778 h 5561888"/>
              <a:gd name="connsiteX358" fmla="*/ 642682 w 5408405"/>
              <a:gd name="connsiteY358" fmla="*/ 2293285 h 5561888"/>
              <a:gd name="connsiteX359" fmla="*/ 615845 w 5408405"/>
              <a:gd name="connsiteY359" fmla="*/ 2286287 h 5561888"/>
              <a:gd name="connsiteX360" fmla="*/ 597176 w 5408405"/>
              <a:gd name="connsiteY360" fmla="*/ 2248967 h 5561888"/>
              <a:gd name="connsiteX361" fmla="*/ 619346 w 5408405"/>
              <a:gd name="connsiteY361" fmla="*/ 2210481 h 5561888"/>
              <a:gd name="connsiteX362" fmla="*/ 657851 w 5408405"/>
              <a:gd name="connsiteY362" fmla="*/ 2198818 h 5561888"/>
              <a:gd name="connsiteX363" fmla="*/ 676521 w 5408405"/>
              <a:gd name="connsiteY363" fmla="*/ 2190654 h 5561888"/>
              <a:gd name="connsiteX364" fmla="*/ 668353 w 5408405"/>
              <a:gd name="connsiteY364" fmla="*/ 2153334 h 5561888"/>
              <a:gd name="connsiteX365" fmla="*/ 663685 w 5408405"/>
              <a:gd name="connsiteY365" fmla="*/ 2152168 h 5561888"/>
              <a:gd name="connsiteX366" fmla="*/ 635681 w 5408405"/>
              <a:gd name="connsiteY366" fmla="*/ 2139339 h 5561888"/>
              <a:gd name="connsiteX367" fmla="*/ 648517 w 5408405"/>
              <a:gd name="connsiteY367" fmla="*/ 2093855 h 5561888"/>
              <a:gd name="connsiteX368" fmla="*/ 683522 w 5408405"/>
              <a:gd name="connsiteY368" fmla="*/ 2071697 h 5561888"/>
              <a:gd name="connsiteX369" fmla="*/ 703358 w 5408405"/>
              <a:gd name="connsiteY369" fmla="*/ 2082193 h 5561888"/>
              <a:gd name="connsiteX370" fmla="*/ 711526 w 5408405"/>
              <a:gd name="connsiteY370" fmla="*/ 2091523 h 5561888"/>
              <a:gd name="connsiteX371" fmla="*/ 720860 w 5408405"/>
              <a:gd name="connsiteY371" fmla="*/ 2081027 h 5561888"/>
              <a:gd name="connsiteX372" fmla="*/ 723194 w 5408405"/>
              <a:gd name="connsiteY372" fmla="*/ 2055369 h 5561888"/>
              <a:gd name="connsiteX373" fmla="*/ 771034 w 5408405"/>
              <a:gd name="connsiteY373" fmla="*/ 2027379 h 5561888"/>
              <a:gd name="connsiteX374" fmla="*/ 779202 w 5408405"/>
              <a:gd name="connsiteY374" fmla="*/ 2030878 h 5561888"/>
              <a:gd name="connsiteX375" fmla="*/ 839878 w 5408405"/>
              <a:gd name="connsiteY375" fmla="*/ 2009885 h 5561888"/>
              <a:gd name="connsiteX376" fmla="*/ 872549 w 5408405"/>
              <a:gd name="connsiteY376" fmla="*/ 1988893 h 5561888"/>
              <a:gd name="connsiteX377" fmla="*/ 891219 w 5408405"/>
              <a:gd name="connsiteY377" fmla="*/ 1987727 h 5561888"/>
              <a:gd name="connsiteX378" fmla="*/ 961229 w 5408405"/>
              <a:gd name="connsiteY378" fmla="*/ 1935245 h 5561888"/>
              <a:gd name="connsiteX379" fmla="*/ 979898 w 5408405"/>
              <a:gd name="connsiteY379" fmla="*/ 1895593 h 5561888"/>
              <a:gd name="connsiteX380" fmla="*/ 1004402 w 5408405"/>
              <a:gd name="connsiteY380" fmla="*/ 1886263 h 5561888"/>
              <a:gd name="connsiteX381" fmla="*/ 1010236 w 5408405"/>
              <a:gd name="connsiteY381" fmla="*/ 1908421 h 5561888"/>
              <a:gd name="connsiteX382" fmla="*/ 1054576 w 5408405"/>
              <a:gd name="connsiteY382" fmla="*/ 1949240 h 5561888"/>
              <a:gd name="connsiteX383" fmla="*/ 1105917 w 5408405"/>
              <a:gd name="connsiteY383" fmla="*/ 1948074 h 5561888"/>
              <a:gd name="connsiteX384" fmla="*/ 1144422 w 5408405"/>
              <a:gd name="connsiteY384" fmla="*/ 1978397 h 5561888"/>
              <a:gd name="connsiteX385" fmla="*/ 1237769 w 5408405"/>
              <a:gd name="connsiteY385" fmla="*/ 2001722 h 5561888"/>
              <a:gd name="connsiteX386" fmla="*/ 1255272 w 5408405"/>
              <a:gd name="connsiteY386" fmla="*/ 1992392 h 5561888"/>
              <a:gd name="connsiteX387" fmla="*/ 1293778 w 5408405"/>
              <a:gd name="connsiteY387" fmla="*/ 2055369 h 5561888"/>
              <a:gd name="connsiteX388" fmla="*/ 1366122 w 5408405"/>
              <a:gd name="connsiteY388" fmla="*/ 2055369 h 5561888"/>
              <a:gd name="connsiteX389" fmla="*/ 1361454 w 5408405"/>
              <a:gd name="connsiteY389" fmla="*/ 2068198 h 5561888"/>
              <a:gd name="connsiteX390" fmla="*/ 1381290 w 5408405"/>
              <a:gd name="connsiteY390" fmla="*/ 2133508 h 5561888"/>
              <a:gd name="connsiteX391" fmla="*/ 1404627 w 5408405"/>
              <a:gd name="connsiteY391" fmla="*/ 2178992 h 5561888"/>
              <a:gd name="connsiteX392" fmla="*/ 1436132 w 5408405"/>
              <a:gd name="connsiteY392" fmla="*/ 2232639 h 5561888"/>
              <a:gd name="connsiteX393" fmla="*/ 1452467 w 5408405"/>
              <a:gd name="connsiteY393" fmla="*/ 2215146 h 5561888"/>
              <a:gd name="connsiteX394" fmla="*/ 1475804 w 5408405"/>
              <a:gd name="connsiteY394" fmla="*/ 2180158 h 5561888"/>
              <a:gd name="connsiteX395" fmla="*/ 1490973 w 5408405"/>
              <a:gd name="connsiteY395" fmla="*/ 2194153 h 5561888"/>
              <a:gd name="connsiteX396" fmla="*/ 1536480 w 5408405"/>
              <a:gd name="connsiteY396" fmla="*/ 2257131 h 5561888"/>
              <a:gd name="connsiteX397" fmla="*/ 1682334 w 5408405"/>
              <a:gd name="connsiteY397" fmla="*/ 2317776 h 5561888"/>
              <a:gd name="connsiteX398" fmla="*/ 1752345 w 5408405"/>
              <a:gd name="connsiteY398" fmla="*/ 2360927 h 5561888"/>
              <a:gd name="connsiteX399" fmla="*/ 1790850 w 5408405"/>
              <a:gd name="connsiteY399" fmla="*/ 2355096 h 5561888"/>
              <a:gd name="connsiteX400" fmla="*/ 1825855 w 5408405"/>
              <a:gd name="connsiteY400" fmla="*/ 2351597 h 5561888"/>
              <a:gd name="connsiteX401" fmla="*/ 1817688 w 5408405"/>
              <a:gd name="connsiteY401" fmla="*/ 2380753 h 5561888"/>
              <a:gd name="connsiteX402" fmla="*/ 1807186 w 5408405"/>
              <a:gd name="connsiteY402" fmla="*/ 2436733 h 5561888"/>
              <a:gd name="connsiteX403" fmla="*/ 1836065 w 5408405"/>
              <a:gd name="connsiteY403" fmla="*/ 2571290 h 5561888"/>
              <a:gd name="connsiteX404" fmla="*/ 1836900 w 5408405"/>
              <a:gd name="connsiteY404" fmla="*/ 2614907 h 5561888"/>
              <a:gd name="connsiteX405" fmla="*/ 2065106 w 5408405"/>
              <a:gd name="connsiteY405" fmla="*/ 2240082 h 5561888"/>
              <a:gd name="connsiteX406" fmla="*/ 2042723 w 5408405"/>
              <a:gd name="connsiteY406" fmla="*/ 2222711 h 5561888"/>
              <a:gd name="connsiteX407" fmla="*/ 2003998 w 5408405"/>
              <a:gd name="connsiteY407" fmla="*/ 2224820 h 5561888"/>
              <a:gd name="connsiteX408" fmla="*/ 1989060 w 5408405"/>
              <a:gd name="connsiteY408" fmla="*/ 2226794 h 5561888"/>
              <a:gd name="connsiteX409" fmla="*/ 1993035 w 5408405"/>
              <a:gd name="connsiteY409" fmla="*/ 2208195 h 5561888"/>
              <a:gd name="connsiteX410" fmla="*/ 1994810 w 5408405"/>
              <a:gd name="connsiteY410" fmla="*/ 2206378 h 5561888"/>
              <a:gd name="connsiteX411" fmla="*/ 1985471 w 5408405"/>
              <a:gd name="connsiteY411" fmla="*/ 2174773 h 5561888"/>
              <a:gd name="connsiteX412" fmla="*/ 1958208 w 5408405"/>
              <a:gd name="connsiteY412" fmla="*/ 2145776 h 5561888"/>
              <a:gd name="connsiteX413" fmla="*/ 1928319 w 5408405"/>
              <a:gd name="connsiteY413" fmla="*/ 2096463 h 5561888"/>
              <a:gd name="connsiteX414" fmla="*/ 1926297 w 5408405"/>
              <a:gd name="connsiteY414" fmla="*/ 2076739 h 5561888"/>
              <a:gd name="connsiteX415" fmla="*/ 1919077 w 5408405"/>
              <a:gd name="connsiteY415" fmla="*/ 2021171 h 5561888"/>
              <a:gd name="connsiteX416" fmla="*/ 1927826 w 5408405"/>
              <a:gd name="connsiteY416" fmla="*/ 2001317 h 5561888"/>
              <a:gd name="connsiteX417" fmla="*/ 1968832 w 5408405"/>
              <a:gd name="connsiteY417" fmla="*/ 1924225 h 5561888"/>
              <a:gd name="connsiteX418" fmla="*/ 1955517 w 5408405"/>
              <a:gd name="connsiteY418" fmla="*/ 1911219 h 5561888"/>
              <a:gd name="connsiteX419" fmla="*/ 1938322 w 5408405"/>
              <a:gd name="connsiteY419" fmla="*/ 1925189 h 5561888"/>
              <a:gd name="connsiteX420" fmla="*/ 1934938 w 5408405"/>
              <a:gd name="connsiteY420" fmla="*/ 1943183 h 5561888"/>
              <a:gd name="connsiteX421" fmla="*/ 1926093 w 5408405"/>
              <a:gd name="connsiteY421" fmla="*/ 1954660 h 5561888"/>
              <a:gd name="connsiteX422" fmla="*/ 1916974 w 5408405"/>
              <a:gd name="connsiteY422" fmla="*/ 1942201 h 5561888"/>
              <a:gd name="connsiteX423" fmla="*/ 1917387 w 5408405"/>
              <a:gd name="connsiteY423" fmla="*/ 1926038 h 5561888"/>
              <a:gd name="connsiteX424" fmla="*/ 1901582 w 5408405"/>
              <a:gd name="connsiteY424" fmla="*/ 1904684 h 5561888"/>
              <a:gd name="connsiteX425" fmla="*/ 1889243 w 5408405"/>
              <a:gd name="connsiteY425" fmla="*/ 1924580 h 5561888"/>
              <a:gd name="connsiteX426" fmla="*/ 1887111 w 5408405"/>
              <a:gd name="connsiteY426" fmla="*/ 1947347 h 5561888"/>
              <a:gd name="connsiteX427" fmla="*/ 1867413 w 5408405"/>
              <a:gd name="connsiteY427" fmla="*/ 1951772 h 5561888"/>
              <a:gd name="connsiteX428" fmla="*/ 1845928 w 5408405"/>
              <a:gd name="connsiteY428" fmla="*/ 1904752 h 5561888"/>
              <a:gd name="connsiteX429" fmla="*/ 1812641 w 5408405"/>
              <a:gd name="connsiteY429" fmla="*/ 1872237 h 5561888"/>
              <a:gd name="connsiteX430" fmla="*/ 1787497 w 5408405"/>
              <a:gd name="connsiteY430" fmla="*/ 1871341 h 5561888"/>
              <a:gd name="connsiteX431" fmla="*/ 1777290 w 5408405"/>
              <a:gd name="connsiteY431" fmla="*/ 1868471 h 5561888"/>
              <a:gd name="connsiteX432" fmla="*/ 1780165 w 5408405"/>
              <a:gd name="connsiteY432" fmla="*/ 1858263 h 5561888"/>
              <a:gd name="connsiteX433" fmla="*/ 1780482 w 5408405"/>
              <a:gd name="connsiteY433" fmla="*/ 1833723 h 5561888"/>
              <a:gd name="connsiteX434" fmla="*/ 1768626 w 5408405"/>
              <a:gd name="connsiteY434" fmla="*/ 1791375 h 5561888"/>
              <a:gd name="connsiteX435" fmla="*/ 1754692 w 5408405"/>
              <a:gd name="connsiteY435" fmla="*/ 1776581 h 5561888"/>
              <a:gd name="connsiteX436" fmla="*/ 1740276 w 5408405"/>
              <a:gd name="connsiteY436" fmla="*/ 1771966 h 5561888"/>
              <a:gd name="connsiteX437" fmla="*/ 1743674 w 5408405"/>
              <a:gd name="connsiteY437" fmla="*/ 1755169 h 5561888"/>
              <a:gd name="connsiteX438" fmla="*/ 1750745 w 5408405"/>
              <a:gd name="connsiteY438" fmla="*/ 1745509 h 5561888"/>
              <a:gd name="connsiteX439" fmla="*/ 1735986 w 5408405"/>
              <a:gd name="connsiteY439" fmla="*/ 1710977 h 5561888"/>
              <a:gd name="connsiteX440" fmla="*/ 1728187 w 5408405"/>
              <a:gd name="connsiteY440" fmla="*/ 1709275 h 5561888"/>
              <a:gd name="connsiteX441" fmla="*/ 1717885 w 5408405"/>
              <a:gd name="connsiteY441" fmla="*/ 1698028 h 5561888"/>
              <a:gd name="connsiteX442" fmla="*/ 1729769 w 5408405"/>
              <a:gd name="connsiteY442" fmla="*/ 1690704 h 5561888"/>
              <a:gd name="connsiteX443" fmla="*/ 1743552 w 5408405"/>
              <a:gd name="connsiteY443" fmla="*/ 1692334 h 5561888"/>
              <a:gd name="connsiteX444" fmla="*/ 1757198 w 5408405"/>
              <a:gd name="connsiteY444" fmla="*/ 1681998 h 5561888"/>
              <a:gd name="connsiteX445" fmla="*/ 1783595 w 5408405"/>
              <a:gd name="connsiteY445" fmla="*/ 1635602 h 5561888"/>
              <a:gd name="connsiteX446" fmla="*/ 1825522 w 5408405"/>
              <a:gd name="connsiteY446" fmla="*/ 1586626 h 5561888"/>
              <a:gd name="connsiteX447" fmla="*/ 1841616 w 5408405"/>
              <a:gd name="connsiteY447" fmla="*/ 1581047 h 5561888"/>
              <a:gd name="connsiteX448" fmla="*/ 1886898 w 5408405"/>
              <a:gd name="connsiteY448" fmla="*/ 1563748 h 5561888"/>
              <a:gd name="connsiteX449" fmla="*/ 1897050 w 5408405"/>
              <a:gd name="connsiteY449" fmla="*/ 1561831 h 5561888"/>
              <a:gd name="connsiteX450" fmla="*/ 1955152 w 5408405"/>
              <a:gd name="connsiteY450" fmla="*/ 1566521 h 5561888"/>
              <a:gd name="connsiteX451" fmla="*/ 2025592 w 5408405"/>
              <a:gd name="connsiteY451" fmla="*/ 1603380 h 5561888"/>
              <a:gd name="connsiteX452" fmla="*/ 2052044 w 5408405"/>
              <a:gd name="connsiteY452" fmla="*/ 1613835 h 5561888"/>
              <a:gd name="connsiteX453" fmla="*/ 2076899 w 5408405"/>
              <a:gd name="connsiteY453" fmla="*/ 1641664 h 5561888"/>
              <a:gd name="connsiteX454" fmla="*/ 2096926 w 5408405"/>
              <a:gd name="connsiteY454" fmla="*/ 1665960 h 5561888"/>
              <a:gd name="connsiteX455" fmla="*/ 2106596 w 5408405"/>
              <a:gd name="connsiteY455" fmla="*/ 1674222 h 5561888"/>
              <a:gd name="connsiteX456" fmla="*/ 2112853 w 5408405"/>
              <a:gd name="connsiteY456" fmla="*/ 1750149 h 5561888"/>
              <a:gd name="connsiteX457" fmla="*/ 2099702 w 5408405"/>
              <a:gd name="connsiteY457" fmla="*/ 1803568 h 5561888"/>
              <a:gd name="connsiteX458" fmla="*/ 2108146 w 5408405"/>
              <a:gd name="connsiteY458" fmla="*/ 1861516 h 5561888"/>
              <a:gd name="connsiteX459" fmla="*/ 2118353 w 5408405"/>
              <a:gd name="connsiteY459" fmla="*/ 1864386 h 5561888"/>
              <a:gd name="connsiteX460" fmla="*/ 2195616 w 5408405"/>
              <a:gd name="connsiteY460" fmla="*/ 1870044 h 5561888"/>
              <a:gd name="connsiteX461" fmla="*/ 2210032 w 5408405"/>
              <a:gd name="connsiteY461" fmla="*/ 1874658 h 5561888"/>
              <a:gd name="connsiteX462" fmla="*/ 2245025 w 5408405"/>
              <a:gd name="connsiteY462" fmla="*/ 1899374 h 5561888"/>
              <a:gd name="connsiteX463" fmla="*/ 2262548 w 5408405"/>
              <a:gd name="connsiteY463" fmla="*/ 1915785 h 5561888"/>
              <a:gd name="connsiteX464" fmla="*/ 3291650 w 5408405"/>
              <a:gd name="connsiteY464" fmla="*/ 225494 h 5561888"/>
              <a:gd name="connsiteX465" fmla="*/ 3646505 w 5408405"/>
              <a:gd name="connsiteY465" fmla="*/ 225494 h 5561888"/>
              <a:gd name="connsiteX466" fmla="*/ 3643558 w 5408405"/>
              <a:gd name="connsiteY466" fmla="*/ 219709 h 5561888"/>
              <a:gd name="connsiteX467" fmla="*/ 3654871 w 5408405"/>
              <a:gd name="connsiteY467" fmla="*/ 121630 h 5561888"/>
              <a:gd name="connsiteX468" fmla="*/ 3752918 w 5408405"/>
              <a:gd name="connsiteY468" fmla="*/ 98996 h 5561888"/>
              <a:gd name="connsiteX469" fmla="*/ 3771774 w 5408405"/>
              <a:gd name="connsiteY469" fmla="*/ 106540 h 5561888"/>
              <a:gd name="connsiteX470" fmla="*/ 3858507 w 5408405"/>
              <a:gd name="connsiteY470" fmla="*/ 87679 h 5561888"/>
              <a:gd name="connsiteX471" fmla="*/ 3971639 w 5408405"/>
              <a:gd name="connsiteY471" fmla="*/ 80134 h 5561888"/>
              <a:gd name="connsiteX472" fmla="*/ 4137564 w 5408405"/>
              <a:gd name="connsiteY472" fmla="*/ 72590 h 5561888"/>
              <a:gd name="connsiteX473" fmla="*/ 4216756 w 5408405"/>
              <a:gd name="connsiteY473" fmla="*/ 72590 h 5561888"/>
              <a:gd name="connsiteX474" fmla="*/ 4220527 w 5408405"/>
              <a:gd name="connsiteY474" fmla="*/ 76362 h 5561888"/>
              <a:gd name="connsiteX475" fmla="*/ 4307261 w 5408405"/>
              <a:gd name="connsiteY475" fmla="*/ 57500 h 5561888"/>
              <a:gd name="connsiteX476" fmla="*/ 4360056 w 5408405"/>
              <a:gd name="connsiteY476" fmla="*/ 12233 h 5561888"/>
              <a:gd name="connsiteX477" fmla="*/ 4427934 w 5408405"/>
              <a:gd name="connsiteY477" fmla="*/ 16005 h 5561888"/>
              <a:gd name="connsiteX478" fmla="*/ 4556150 w 5408405"/>
              <a:gd name="connsiteY478" fmla="*/ 16005 h 5561888"/>
              <a:gd name="connsiteX479" fmla="*/ 4585316 w 5408405"/>
              <a:gd name="connsiteY479" fmla="*/ 91 h 5561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Lst>
            <a:rect l="l" t="t" r="r" b="b"/>
            <a:pathLst>
              <a:path w="5408405" h="5561888">
                <a:moveTo>
                  <a:pt x="4336617" y="2979311"/>
                </a:moveTo>
                <a:lnTo>
                  <a:pt x="4337062" y="2980996"/>
                </a:lnTo>
                <a:lnTo>
                  <a:pt x="4335592" y="2981017"/>
                </a:lnTo>
                <a:close/>
                <a:moveTo>
                  <a:pt x="1888921" y="2261506"/>
                </a:moveTo>
                <a:lnTo>
                  <a:pt x="1889365" y="2263191"/>
                </a:lnTo>
                <a:lnTo>
                  <a:pt x="1887895" y="2263212"/>
                </a:lnTo>
                <a:close/>
                <a:moveTo>
                  <a:pt x="3291650" y="1876983"/>
                </a:moveTo>
                <a:lnTo>
                  <a:pt x="2384076" y="3290419"/>
                </a:lnTo>
                <a:lnTo>
                  <a:pt x="3291650" y="3290419"/>
                </a:lnTo>
                <a:close/>
                <a:moveTo>
                  <a:pt x="4585316" y="91"/>
                </a:moveTo>
                <a:cubicBezTo>
                  <a:pt x="4588911" y="444"/>
                  <a:pt x="4592917" y="1859"/>
                  <a:pt x="4597631" y="4688"/>
                </a:cubicBezTo>
                <a:cubicBezTo>
                  <a:pt x="4605173" y="46184"/>
                  <a:pt x="4590089" y="87679"/>
                  <a:pt x="4597631" y="129174"/>
                </a:cubicBezTo>
                <a:cubicBezTo>
                  <a:pt x="4642884" y="140491"/>
                  <a:pt x="4680594" y="121630"/>
                  <a:pt x="4718305" y="117857"/>
                </a:cubicBezTo>
                <a:cubicBezTo>
                  <a:pt x="4759786" y="110313"/>
                  <a:pt x="4797496" y="98996"/>
                  <a:pt x="4838978" y="114085"/>
                </a:cubicBezTo>
                <a:cubicBezTo>
                  <a:pt x="4831436" y="132947"/>
                  <a:pt x="4827665" y="148036"/>
                  <a:pt x="4827665" y="166897"/>
                </a:cubicBezTo>
                <a:cubicBezTo>
                  <a:pt x="4823894" y="215937"/>
                  <a:pt x="4842749" y="238571"/>
                  <a:pt x="4895544" y="246116"/>
                </a:cubicBezTo>
                <a:cubicBezTo>
                  <a:pt x="4940796" y="249888"/>
                  <a:pt x="4978506" y="234799"/>
                  <a:pt x="5001133" y="193303"/>
                </a:cubicBezTo>
                <a:cubicBezTo>
                  <a:pt x="5016217" y="163125"/>
                  <a:pt x="5031301" y="140491"/>
                  <a:pt x="5061469" y="129174"/>
                </a:cubicBezTo>
                <a:cubicBezTo>
                  <a:pt x="5076554" y="121630"/>
                  <a:pt x="5091638" y="121630"/>
                  <a:pt x="5102951" y="136719"/>
                </a:cubicBezTo>
                <a:cubicBezTo>
                  <a:pt x="5114264" y="144263"/>
                  <a:pt x="5114264" y="159353"/>
                  <a:pt x="5110493" y="170670"/>
                </a:cubicBezTo>
                <a:cubicBezTo>
                  <a:pt x="5099180" y="200848"/>
                  <a:pt x="5080324" y="227254"/>
                  <a:pt x="5053927" y="246116"/>
                </a:cubicBezTo>
                <a:cubicBezTo>
                  <a:pt x="5027530" y="264977"/>
                  <a:pt x="5001133" y="280066"/>
                  <a:pt x="4978506" y="295156"/>
                </a:cubicBezTo>
                <a:cubicBezTo>
                  <a:pt x="4955880" y="310245"/>
                  <a:pt x="4952109" y="325334"/>
                  <a:pt x="4959651" y="347968"/>
                </a:cubicBezTo>
                <a:cubicBezTo>
                  <a:pt x="4982278" y="404552"/>
                  <a:pt x="5001133" y="457365"/>
                  <a:pt x="5019988" y="517722"/>
                </a:cubicBezTo>
                <a:cubicBezTo>
                  <a:pt x="5027530" y="544128"/>
                  <a:pt x="5042614" y="559217"/>
                  <a:pt x="5072782" y="562989"/>
                </a:cubicBezTo>
                <a:cubicBezTo>
                  <a:pt x="5099180" y="566762"/>
                  <a:pt x="5125577" y="566762"/>
                  <a:pt x="5151974" y="574306"/>
                </a:cubicBezTo>
                <a:cubicBezTo>
                  <a:pt x="5185914" y="585623"/>
                  <a:pt x="5193456" y="608257"/>
                  <a:pt x="5174600" y="638435"/>
                </a:cubicBezTo>
                <a:cubicBezTo>
                  <a:pt x="5159516" y="661069"/>
                  <a:pt x="5140661" y="683703"/>
                  <a:pt x="5125577" y="706337"/>
                </a:cubicBezTo>
                <a:cubicBezTo>
                  <a:pt x="5095409" y="747832"/>
                  <a:pt x="5076554" y="793100"/>
                  <a:pt x="5084096" y="845912"/>
                </a:cubicBezTo>
                <a:cubicBezTo>
                  <a:pt x="5087867" y="891180"/>
                  <a:pt x="5102951" y="913814"/>
                  <a:pt x="5148203" y="921358"/>
                </a:cubicBezTo>
                <a:cubicBezTo>
                  <a:pt x="5178372" y="928903"/>
                  <a:pt x="5204769" y="936447"/>
                  <a:pt x="5231166" y="943992"/>
                </a:cubicBezTo>
                <a:cubicBezTo>
                  <a:pt x="5227395" y="981715"/>
                  <a:pt x="5182143" y="977943"/>
                  <a:pt x="5174600" y="1008121"/>
                </a:cubicBezTo>
                <a:cubicBezTo>
                  <a:pt x="5223624" y="1011893"/>
                  <a:pt x="5227395" y="1011893"/>
                  <a:pt x="5261334" y="1045844"/>
                </a:cubicBezTo>
                <a:cubicBezTo>
                  <a:pt x="5299045" y="1083567"/>
                  <a:pt x="5336755" y="1106201"/>
                  <a:pt x="5393321" y="1102429"/>
                </a:cubicBezTo>
                <a:cubicBezTo>
                  <a:pt x="5400863" y="1098656"/>
                  <a:pt x="5404634" y="1102429"/>
                  <a:pt x="5408405" y="1109973"/>
                </a:cubicBezTo>
                <a:cubicBezTo>
                  <a:pt x="5393321" y="1128835"/>
                  <a:pt x="5366924" y="1125063"/>
                  <a:pt x="5351839" y="1140152"/>
                </a:cubicBezTo>
                <a:cubicBezTo>
                  <a:pt x="5351839" y="1143924"/>
                  <a:pt x="5351839" y="1147696"/>
                  <a:pt x="5351839" y="1155241"/>
                </a:cubicBezTo>
                <a:cubicBezTo>
                  <a:pt x="5355610" y="1234459"/>
                  <a:pt x="5370695" y="1317450"/>
                  <a:pt x="5325442" y="1396668"/>
                </a:cubicBezTo>
                <a:cubicBezTo>
                  <a:pt x="5314129" y="1415530"/>
                  <a:pt x="5321671" y="1434391"/>
                  <a:pt x="5332984" y="1453253"/>
                </a:cubicBezTo>
                <a:cubicBezTo>
                  <a:pt x="5340526" y="1468342"/>
                  <a:pt x="5340526" y="1487203"/>
                  <a:pt x="5317900" y="1494748"/>
                </a:cubicBezTo>
                <a:cubicBezTo>
                  <a:pt x="5302816" y="1502293"/>
                  <a:pt x="5295274" y="1513609"/>
                  <a:pt x="5272648" y="1494748"/>
                </a:cubicBezTo>
                <a:cubicBezTo>
                  <a:pt x="5246250" y="1468342"/>
                  <a:pt x="5219853" y="1475886"/>
                  <a:pt x="5204769" y="1509837"/>
                </a:cubicBezTo>
                <a:cubicBezTo>
                  <a:pt x="5197227" y="1528699"/>
                  <a:pt x="5193456" y="1547560"/>
                  <a:pt x="5185914" y="1566422"/>
                </a:cubicBezTo>
                <a:cubicBezTo>
                  <a:pt x="5167058" y="1626779"/>
                  <a:pt x="5121806" y="1672046"/>
                  <a:pt x="5076554" y="1713542"/>
                </a:cubicBezTo>
                <a:cubicBezTo>
                  <a:pt x="5072782" y="1721086"/>
                  <a:pt x="5057698" y="1724859"/>
                  <a:pt x="5050156" y="1721086"/>
                </a:cubicBezTo>
                <a:cubicBezTo>
                  <a:pt x="5001133" y="1717314"/>
                  <a:pt x="4948338" y="1739948"/>
                  <a:pt x="4899314" y="1721086"/>
                </a:cubicBezTo>
                <a:cubicBezTo>
                  <a:pt x="4891772" y="1770126"/>
                  <a:pt x="4937025" y="1796532"/>
                  <a:pt x="4929483" y="1845572"/>
                </a:cubicBezTo>
                <a:cubicBezTo>
                  <a:pt x="4895544" y="1819166"/>
                  <a:pt x="4869146" y="1800305"/>
                  <a:pt x="4842749" y="1777671"/>
                </a:cubicBezTo>
                <a:cubicBezTo>
                  <a:pt x="4801268" y="1743720"/>
                  <a:pt x="4759786" y="1721086"/>
                  <a:pt x="4706992" y="1743720"/>
                </a:cubicBezTo>
                <a:cubicBezTo>
                  <a:pt x="4657968" y="1762582"/>
                  <a:pt x="4650426" y="1807849"/>
                  <a:pt x="4642884" y="1853117"/>
                </a:cubicBezTo>
                <a:cubicBezTo>
                  <a:pt x="4631571" y="1932335"/>
                  <a:pt x="4620258" y="1939880"/>
                  <a:pt x="4548608" y="1909701"/>
                </a:cubicBezTo>
                <a:cubicBezTo>
                  <a:pt x="4514668" y="1894612"/>
                  <a:pt x="4514668" y="1894612"/>
                  <a:pt x="4484500" y="1932335"/>
                </a:cubicBezTo>
                <a:cubicBezTo>
                  <a:pt x="4458103" y="1970058"/>
                  <a:pt x="4431706" y="2007781"/>
                  <a:pt x="4378911" y="1996464"/>
                </a:cubicBezTo>
                <a:cubicBezTo>
                  <a:pt x="4352514" y="1988920"/>
                  <a:pt x="4348743" y="2007781"/>
                  <a:pt x="4344972" y="2026643"/>
                </a:cubicBezTo>
                <a:cubicBezTo>
                  <a:pt x="4337430" y="2060594"/>
                  <a:pt x="4348743" y="2090772"/>
                  <a:pt x="4360056" y="2120951"/>
                </a:cubicBezTo>
                <a:cubicBezTo>
                  <a:pt x="4378911" y="2166218"/>
                  <a:pt x="4378911" y="2207714"/>
                  <a:pt x="4356285" y="2249209"/>
                </a:cubicBezTo>
                <a:cubicBezTo>
                  <a:pt x="4341201" y="2249209"/>
                  <a:pt x="4326116" y="2249209"/>
                  <a:pt x="4311032" y="2249209"/>
                </a:cubicBezTo>
                <a:cubicBezTo>
                  <a:pt x="4307261" y="2222803"/>
                  <a:pt x="4307261" y="2196397"/>
                  <a:pt x="4311032" y="2166218"/>
                </a:cubicBezTo>
                <a:cubicBezTo>
                  <a:pt x="4311032" y="2143584"/>
                  <a:pt x="4314803" y="2120951"/>
                  <a:pt x="4307261" y="2102089"/>
                </a:cubicBezTo>
                <a:lnTo>
                  <a:pt x="4293453" y="2062720"/>
                </a:lnTo>
                <a:lnTo>
                  <a:pt x="4293453" y="2298718"/>
                </a:lnTo>
                <a:lnTo>
                  <a:pt x="4314960" y="2298021"/>
                </a:lnTo>
                <a:cubicBezTo>
                  <a:pt x="4322792" y="2296057"/>
                  <a:pt x="4329622" y="2291487"/>
                  <a:pt x="4334595" y="2281553"/>
                </a:cubicBezTo>
                <a:cubicBezTo>
                  <a:pt x="4336947" y="2277935"/>
                  <a:pt x="4341142" y="2278483"/>
                  <a:pt x="4344746" y="2279636"/>
                </a:cubicBezTo>
                <a:cubicBezTo>
                  <a:pt x="4363357" y="2284799"/>
                  <a:pt x="4383687" y="2283359"/>
                  <a:pt x="4402848" y="2284326"/>
                </a:cubicBezTo>
                <a:cubicBezTo>
                  <a:pt x="4432188" y="2285770"/>
                  <a:pt x="4457429" y="2295043"/>
                  <a:pt x="4473289" y="2321185"/>
                </a:cubicBezTo>
                <a:cubicBezTo>
                  <a:pt x="4479987" y="2331278"/>
                  <a:pt x="4490166" y="2331754"/>
                  <a:pt x="4499740" y="2331640"/>
                </a:cubicBezTo>
                <a:cubicBezTo>
                  <a:pt x="4521886" y="2331973"/>
                  <a:pt x="4527347" y="2338490"/>
                  <a:pt x="4524595" y="2359469"/>
                </a:cubicBezTo>
                <a:cubicBezTo>
                  <a:pt x="4520661" y="2381658"/>
                  <a:pt x="4520661" y="2381658"/>
                  <a:pt x="4544622" y="2383765"/>
                </a:cubicBezTo>
                <a:cubicBezTo>
                  <a:pt x="4550014" y="2384299"/>
                  <a:pt x="4554210" y="2384847"/>
                  <a:pt x="4554292" y="2392027"/>
                </a:cubicBezTo>
                <a:cubicBezTo>
                  <a:pt x="4556382" y="2417735"/>
                  <a:pt x="4559656" y="2442232"/>
                  <a:pt x="4560549" y="2467954"/>
                </a:cubicBezTo>
                <a:cubicBezTo>
                  <a:pt x="4561966" y="2487088"/>
                  <a:pt x="4557385" y="2505096"/>
                  <a:pt x="4547398" y="2521373"/>
                </a:cubicBezTo>
                <a:cubicBezTo>
                  <a:pt x="4541538" y="2532216"/>
                  <a:pt x="4547356" y="2569847"/>
                  <a:pt x="4555843" y="2579321"/>
                </a:cubicBezTo>
                <a:cubicBezTo>
                  <a:pt x="4558869" y="2582277"/>
                  <a:pt x="4561290" y="2584642"/>
                  <a:pt x="4566049" y="2582191"/>
                </a:cubicBezTo>
                <a:cubicBezTo>
                  <a:pt x="4592858" y="2571696"/>
                  <a:pt x="4618072" y="2578576"/>
                  <a:pt x="4643312" y="2587849"/>
                </a:cubicBezTo>
                <a:cubicBezTo>
                  <a:pt x="4648718" y="2589579"/>
                  <a:pt x="4652928" y="2591324"/>
                  <a:pt x="4657728" y="2592463"/>
                </a:cubicBezTo>
                <a:cubicBezTo>
                  <a:pt x="4673327" y="2595867"/>
                  <a:pt x="4684757" y="2601116"/>
                  <a:pt x="4692721" y="2617179"/>
                </a:cubicBezTo>
                <a:cubicBezTo>
                  <a:pt x="4700685" y="2633242"/>
                  <a:pt x="4719296" y="2638404"/>
                  <a:pt x="4736105" y="2642990"/>
                </a:cubicBezTo>
                <a:cubicBezTo>
                  <a:pt x="4743918" y="2645889"/>
                  <a:pt x="4748732" y="2648225"/>
                  <a:pt x="4750038" y="2657785"/>
                </a:cubicBezTo>
                <a:cubicBezTo>
                  <a:pt x="4756475" y="2697205"/>
                  <a:pt x="4769473" y="2734751"/>
                  <a:pt x="4796763" y="2766142"/>
                </a:cubicBezTo>
                <a:cubicBezTo>
                  <a:pt x="4800408" y="2770886"/>
                  <a:pt x="4801041" y="2773870"/>
                  <a:pt x="4795690" y="2776927"/>
                </a:cubicBezTo>
                <a:cubicBezTo>
                  <a:pt x="4775497" y="2790334"/>
                  <a:pt x="4773928" y="2810101"/>
                  <a:pt x="4777160" y="2831008"/>
                </a:cubicBezTo>
                <a:cubicBezTo>
                  <a:pt x="4778467" y="2840567"/>
                  <a:pt x="4777944" y="2847156"/>
                  <a:pt x="4766623" y="2851481"/>
                </a:cubicBezTo>
                <a:cubicBezTo>
                  <a:pt x="4751713" y="2855849"/>
                  <a:pt x="4747682" y="2869661"/>
                  <a:pt x="4746650" y="2884036"/>
                </a:cubicBezTo>
                <a:cubicBezTo>
                  <a:pt x="4745591" y="2896018"/>
                  <a:pt x="4745742" y="2909181"/>
                  <a:pt x="4744682" y="2921163"/>
                </a:cubicBezTo>
                <a:cubicBezTo>
                  <a:pt x="4743850" y="2926858"/>
                  <a:pt x="4742106" y="2931367"/>
                  <a:pt x="4739063" y="2933424"/>
                </a:cubicBezTo>
                <a:cubicBezTo>
                  <a:pt x="4736020" y="2935480"/>
                  <a:pt x="4731677" y="2935083"/>
                  <a:pt x="4725645" y="2930966"/>
                </a:cubicBezTo>
                <a:cubicBezTo>
                  <a:pt x="4723224" y="2928601"/>
                  <a:pt x="4720212" y="2926842"/>
                  <a:pt x="4716608" y="2925688"/>
                </a:cubicBezTo>
                <a:cubicBezTo>
                  <a:pt x="4712399" y="2923943"/>
                  <a:pt x="4707557" y="2919214"/>
                  <a:pt x="4702811" y="2922861"/>
                </a:cubicBezTo>
                <a:cubicBezTo>
                  <a:pt x="4699262" y="2926494"/>
                  <a:pt x="4699922" y="2931872"/>
                  <a:pt x="4700569" y="2936054"/>
                </a:cubicBezTo>
                <a:cubicBezTo>
                  <a:pt x="4701985" y="2955187"/>
                  <a:pt x="4697831" y="2958229"/>
                  <a:pt x="4679798" y="2951264"/>
                </a:cubicBezTo>
                <a:cubicBezTo>
                  <a:pt x="4675589" y="2949519"/>
                  <a:pt x="4672577" y="2947759"/>
                  <a:pt x="4668381" y="2947211"/>
                </a:cubicBezTo>
                <a:cubicBezTo>
                  <a:pt x="4662384" y="2946086"/>
                  <a:pt x="4656992" y="2945552"/>
                  <a:pt x="4653498" y="2953973"/>
                </a:cubicBezTo>
                <a:cubicBezTo>
                  <a:pt x="4651200" y="2962378"/>
                  <a:pt x="4653621" y="2964743"/>
                  <a:pt x="4659646" y="2968262"/>
                </a:cubicBezTo>
                <a:lnTo>
                  <a:pt x="4669796" y="2976183"/>
                </a:lnTo>
                <a:lnTo>
                  <a:pt x="4576498" y="2977532"/>
                </a:lnTo>
                <a:lnTo>
                  <a:pt x="4575299" y="2971067"/>
                </a:lnTo>
                <a:cubicBezTo>
                  <a:pt x="4571035" y="2964535"/>
                  <a:pt x="4565629" y="2962805"/>
                  <a:pt x="4558476" y="2965284"/>
                </a:cubicBezTo>
                <a:cubicBezTo>
                  <a:pt x="4553112" y="2967144"/>
                  <a:pt x="4548352" y="2969594"/>
                  <a:pt x="4542988" y="2971454"/>
                </a:cubicBezTo>
                <a:cubicBezTo>
                  <a:pt x="4534047" y="2974553"/>
                  <a:pt x="4527444" y="2972837"/>
                  <a:pt x="4521364" y="2964532"/>
                </a:cubicBezTo>
                <a:cubicBezTo>
                  <a:pt x="4503125" y="2939616"/>
                  <a:pt x="4480305" y="2932707"/>
                  <a:pt x="4451694" y="2942625"/>
                </a:cubicBezTo>
                <a:cubicBezTo>
                  <a:pt x="4446921" y="2943879"/>
                  <a:pt x="4441020" y="2951131"/>
                  <a:pt x="4436756" y="2944599"/>
                </a:cubicBezTo>
                <a:cubicBezTo>
                  <a:pt x="4431900" y="2938673"/>
                  <a:pt x="4436013" y="2932041"/>
                  <a:pt x="4440731" y="2926000"/>
                </a:cubicBezTo>
                <a:cubicBezTo>
                  <a:pt x="4441323" y="2925394"/>
                  <a:pt x="4441914" y="2924789"/>
                  <a:pt x="4442506" y="2924183"/>
                </a:cubicBezTo>
                <a:cubicBezTo>
                  <a:pt x="4454281" y="2907286"/>
                  <a:pt x="4451764" y="2896544"/>
                  <a:pt x="4433167" y="2892578"/>
                </a:cubicBezTo>
                <a:cubicBezTo>
                  <a:pt x="4415766" y="2888597"/>
                  <a:pt x="4409068" y="2878504"/>
                  <a:pt x="4405904" y="2863581"/>
                </a:cubicBezTo>
                <a:cubicBezTo>
                  <a:pt x="4401489" y="2843885"/>
                  <a:pt x="4394695" y="2825415"/>
                  <a:pt x="4376015" y="2814268"/>
                </a:cubicBezTo>
                <a:cubicBezTo>
                  <a:pt x="4367583" y="2809582"/>
                  <a:pt x="4371063" y="2799965"/>
                  <a:pt x="4373993" y="2794544"/>
                </a:cubicBezTo>
                <a:cubicBezTo>
                  <a:pt x="4383925" y="2773480"/>
                  <a:pt x="4380734" y="2756163"/>
                  <a:pt x="4366773" y="2738976"/>
                </a:cubicBezTo>
                <a:cubicBezTo>
                  <a:pt x="4358272" y="2728305"/>
                  <a:pt x="4360006" y="2722899"/>
                  <a:pt x="4375522" y="2719122"/>
                </a:cubicBezTo>
                <a:cubicBezTo>
                  <a:pt x="4408342" y="2710949"/>
                  <a:pt x="4428838" y="2671805"/>
                  <a:pt x="4416528" y="2642030"/>
                </a:cubicBezTo>
                <a:cubicBezTo>
                  <a:pt x="4414066" y="2636075"/>
                  <a:pt x="4410985" y="2628333"/>
                  <a:pt x="4403213" y="2629024"/>
                </a:cubicBezTo>
                <a:cubicBezTo>
                  <a:pt x="4395441" y="2629716"/>
                  <a:pt x="4387711" y="2633997"/>
                  <a:pt x="4386019" y="2642994"/>
                </a:cubicBezTo>
                <a:cubicBezTo>
                  <a:pt x="4384285" y="2648401"/>
                  <a:pt x="4383763" y="2654990"/>
                  <a:pt x="4382635" y="2660988"/>
                </a:cubicBezTo>
                <a:cubicBezTo>
                  <a:pt x="4382112" y="2667577"/>
                  <a:pt x="4380379" y="2672984"/>
                  <a:pt x="4373789" y="2672465"/>
                </a:cubicBezTo>
                <a:cubicBezTo>
                  <a:pt x="4366004" y="2671959"/>
                  <a:pt x="4364739" y="2665990"/>
                  <a:pt x="4364670" y="2660006"/>
                </a:cubicBezTo>
                <a:cubicBezTo>
                  <a:pt x="4364010" y="2654628"/>
                  <a:pt x="4365138" y="2648630"/>
                  <a:pt x="4365083" y="2643843"/>
                </a:cubicBezTo>
                <a:cubicBezTo>
                  <a:pt x="4364960" y="2633073"/>
                  <a:pt x="4360654" y="2622951"/>
                  <a:pt x="4349279" y="2622489"/>
                </a:cubicBezTo>
                <a:cubicBezTo>
                  <a:pt x="4339705" y="2622603"/>
                  <a:pt x="4338040" y="2633994"/>
                  <a:pt x="4336940" y="2642385"/>
                </a:cubicBezTo>
                <a:cubicBezTo>
                  <a:pt x="4335825" y="2649580"/>
                  <a:pt x="4338315" y="2657928"/>
                  <a:pt x="4334807" y="2665152"/>
                </a:cubicBezTo>
                <a:cubicBezTo>
                  <a:pt x="4330144" y="2675979"/>
                  <a:pt x="4324201" y="2679641"/>
                  <a:pt x="4315109" y="2669577"/>
                </a:cubicBezTo>
                <a:cubicBezTo>
                  <a:pt x="4302386" y="2655965"/>
                  <a:pt x="4296815" y="2639874"/>
                  <a:pt x="4293624" y="2622557"/>
                </a:cubicBezTo>
                <a:lnTo>
                  <a:pt x="4293453" y="2622155"/>
                </a:lnTo>
                <a:lnTo>
                  <a:pt x="4293453" y="3290419"/>
                </a:lnTo>
                <a:lnTo>
                  <a:pt x="4819151" y="3290419"/>
                </a:lnTo>
                <a:lnTo>
                  <a:pt x="4618033" y="3783581"/>
                </a:lnTo>
                <a:lnTo>
                  <a:pt x="4631595" y="3794382"/>
                </a:lnTo>
                <a:cubicBezTo>
                  <a:pt x="4641671" y="3804889"/>
                  <a:pt x="4649347" y="3817308"/>
                  <a:pt x="4653185" y="3834503"/>
                </a:cubicBezTo>
                <a:cubicBezTo>
                  <a:pt x="4657023" y="3872714"/>
                  <a:pt x="4676215" y="3907103"/>
                  <a:pt x="4695406" y="3937672"/>
                </a:cubicBezTo>
                <a:cubicBezTo>
                  <a:pt x="4714598" y="3972062"/>
                  <a:pt x="4729951" y="4006451"/>
                  <a:pt x="4749142" y="4037020"/>
                </a:cubicBezTo>
                <a:cubicBezTo>
                  <a:pt x="4764495" y="4071410"/>
                  <a:pt x="4795201" y="4101979"/>
                  <a:pt x="4833584" y="4121084"/>
                </a:cubicBezTo>
                <a:cubicBezTo>
                  <a:pt x="4833584" y="4166937"/>
                  <a:pt x="4833584" y="4212790"/>
                  <a:pt x="4833584" y="4258643"/>
                </a:cubicBezTo>
                <a:cubicBezTo>
                  <a:pt x="4810554" y="4270106"/>
                  <a:pt x="4799040" y="4285390"/>
                  <a:pt x="4787525" y="4312138"/>
                </a:cubicBezTo>
                <a:cubicBezTo>
                  <a:pt x="4772172" y="4342706"/>
                  <a:pt x="4737627" y="4365633"/>
                  <a:pt x="4703083" y="4365633"/>
                </a:cubicBezTo>
                <a:cubicBezTo>
                  <a:pt x="4668538" y="4365633"/>
                  <a:pt x="4637832" y="4373275"/>
                  <a:pt x="4603288" y="4380917"/>
                </a:cubicBezTo>
                <a:cubicBezTo>
                  <a:pt x="4553390" y="4361812"/>
                  <a:pt x="4507331" y="4335064"/>
                  <a:pt x="4488139" y="4273927"/>
                </a:cubicBezTo>
                <a:cubicBezTo>
                  <a:pt x="4484301" y="4262464"/>
                  <a:pt x="4461271" y="4254822"/>
                  <a:pt x="4465110" y="4231895"/>
                </a:cubicBezTo>
                <a:cubicBezTo>
                  <a:pt x="4467989" y="4216611"/>
                  <a:pt x="4467269" y="4203954"/>
                  <a:pt x="4463971" y="4193386"/>
                </a:cubicBezTo>
                <a:lnTo>
                  <a:pt x="4454229" y="4178157"/>
                </a:lnTo>
                <a:lnTo>
                  <a:pt x="4293453" y="4178157"/>
                </a:lnTo>
                <a:lnTo>
                  <a:pt x="4293453" y="4857600"/>
                </a:lnTo>
                <a:lnTo>
                  <a:pt x="3291650" y="4857600"/>
                </a:lnTo>
                <a:lnTo>
                  <a:pt x="3291650" y="4178157"/>
                </a:lnTo>
                <a:lnTo>
                  <a:pt x="2897583" y="4178157"/>
                </a:lnTo>
                <a:lnTo>
                  <a:pt x="2899933" y="4187858"/>
                </a:lnTo>
                <a:cubicBezTo>
                  <a:pt x="2898048" y="4212333"/>
                  <a:pt x="2905588" y="4223629"/>
                  <a:pt x="2922554" y="4233043"/>
                </a:cubicBezTo>
                <a:cubicBezTo>
                  <a:pt x="2922554" y="4240574"/>
                  <a:pt x="2922554" y="4248104"/>
                  <a:pt x="2922554" y="4255635"/>
                </a:cubicBezTo>
                <a:cubicBezTo>
                  <a:pt x="2903703" y="4266931"/>
                  <a:pt x="2898048" y="4287641"/>
                  <a:pt x="2903703" y="4306468"/>
                </a:cubicBezTo>
                <a:cubicBezTo>
                  <a:pt x="2913129" y="4340356"/>
                  <a:pt x="2901818" y="4366714"/>
                  <a:pt x="2877312" y="4389306"/>
                </a:cubicBezTo>
                <a:cubicBezTo>
                  <a:pt x="2867886" y="4398720"/>
                  <a:pt x="2858461" y="4406250"/>
                  <a:pt x="2854690" y="4419429"/>
                </a:cubicBezTo>
                <a:cubicBezTo>
                  <a:pt x="2850920" y="4440139"/>
                  <a:pt x="2839610" y="4451435"/>
                  <a:pt x="2818873" y="4449552"/>
                </a:cubicBezTo>
                <a:cubicBezTo>
                  <a:pt x="2803793" y="4449552"/>
                  <a:pt x="2792482" y="4458966"/>
                  <a:pt x="2786827" y="4466497"/>
                </a:cubicBezTo>
                <a:cubicBezTo>
                  <a:pt x="2754780" y="4511681"/>
                  <a:pt x="2707652" y="4487206"/>
                  <a:pt x="2668065" y="4492854"/>
                </a:cubicBezTo>
                <a:cubicBezTo>
                  <a:pt x="2651099" y="4494737"/>
                  <a:pt x="2615282" y="4504150"/>
                  <a:pt x="2607742" y="4490972"/>
                </a:cubicBezTo>
                <a:cubicBezTo>
                  <a:pt x="2585120" y="4453318"/>
                  <a:pt x="2526682" y="4468379"/>
                  <a:pt x="2513486" y="4417547"/>
                </a:cubicBezTo>
                <a:cubicBezTo>
                  <a:pt x="2509716" y="4402485"/>
                  <a:pt x="2483325" y="4393072"/>
                  <a:pt x="2507831" y="4372362"/>
                </a:cubicBezTo>
                <a:cubicBezTo>
                  <a:pt x="2515371" y="4366714"/>
                  <a:pt x="2513486" y="4355418"/>
                  <a:pt x="2505946" y="4353535"/>
                </a:cubicBezTo>
                <a:cubicBezTo>
                  <a:pt x="2475784" y="4342239"/>
                  <a:pt x="2477669" y="4325295"/>
                  <a:pt x="2496520" y="4302702"/>
                </a:cubicBezTo>
                <a:cubicBezTo>
                  <a:pt x="2502176" y="4295172"/>
                  <a:pt x="2494635" y="4285758"/>
                  <a:pt x="2490865" y="4278227"/>
                </a:cubicBezTo>
                <a:cubicBezTo>
                  <a:pt x="2483325" y="4266931"/>
                  <a:pt x="2481440" y="4255635"/>
                  <a:pt x="2492750" y="4246222"/>
                </a:cubicBezTo>
                <a:cubicBezTo>
                  <a:pt x="2504061" y="4236808"/>
                  <a:pt x="2502176" y="4225512"/>
                  <a:pt x="2505946" y="4214216"/>
                </a:cubicBezTo>
                <a:lnTo>
                  <a:pt x="2519389" y="4178157"/>
                </a:lnTo>
                <a:lnTo>
                  <a:pt x="1895054" y="4178157"/>
                </a:lnTo>
                <a:lnTo>
                  <a:pt x="1904034" y="4212935"/>
                </a:lnTo>
                <a:cubicBezTo>
                  <a:pt x="1907534" y="4221099"/>
                  <a:pt x="1911035" y="4228097"/>
                  <a:pt x="1913368" y="4235094"/>
                </a:cubicBezTo>
                <a:cubicBezTo>
                  <a:pt x="1933204" y="4278245"/>
                  <a:pt x="1933204" y="4278245"/>
                  <a:pt x="1897032" y="4308568"/>
                </a:cubicBezTo>
                <a:cubicBezTo>
                  <a:pt x="1890031" y="4314399"/>
                  <a:pt x="1885364" y="4320230"/>
                  <a:pt x="1887698" y="4331893"/>
                </a:cubicBezTo>
                <a:cubicBezTo>
                  <a:pt x="1890031" y="4344722"/>
                  <a:pt x="1888865" y="4358717"/>
                  <a:pt x="1886531" y="4371546"/>
                </a:cubicBezTo>
                <a:cubicBezTo>
                  <a:pt x="1881864" y="4391372"/>
                  <a:pt x="1892365" y="4399536"/>
                  <a:pt x="1908701" y="4405367"/>
                </a:cubicBezTo>
                <a:cubicBezTo>
                  <a:pt x="1961209" y="4424027"/>
                  <a:pt x="1961209" y="4424027"/>
                  <a:pt x="1929704" y="4469511"/>
                </a:cubicBezTo>
                <a:cubicBezTo>
                  <a:pt x="1923870" y="4477674"/>
                  <a:pt x="1921536" y="4487004"/>
                  <a:pt x="1921536" y="4497501"/>
                </a:cubicBezTo>
                <a:cubicBezTo>
                  <a:pt x="1921536" y="4505664"/>
                  <a:pt x="1929704" y="4516161"/>
                  <a:pt x="1915702" y="4519659"/>
                </a:cubicBezTo>
                <a:cubicBezTo>
                  <a:pt x="1904034" y="4523158"/>
                  <a:pt x="1892365" y="4521992"/>
                  <a:pt x="1885364" y="4510329"/>
                </a:cubicBezTo>
                <a:cubicBezTo>
                  <a:pt x="1878363" y="4500999"/>
                  <a:pt x="1873696" y="4490503"/>
                  <a:pt x="1867862" y="4478841"/>
                </a:cubicBezTo>
                <a:cubicBezTo>
                  <a:pt x="1839857" y="4489337"/>
                  <a:pt x="1827022" y="4513828"/>
                  <a:pt x="1816521" y="4538320"/>
                </a:cubicBezTo>
                <a:cubicBezTo>
                  <a:pt x="1810687" y="4549982"/>
                  <a:pt x="1821188" y="4560478"/>
                  <a:pt x="1828189" y="4568642"/>
                </a:cubicBezTo>
                <a:cubicBezTo>
                  <a:pt x="1838691" y="4579138"/>
                  <a:pt x="1849192" y="4588468"/>
                  <a:pt x="1858527" y="4597798"/>
                </a:cubicBezTo>
                <a:cubicBezTo>
                  <a:pt x="1869028" y="4608295"/>
                  <a:pt x="1876029" y="4619957"/>
                  <a:pt x="1877196" y="4635118"/>
                </a:cubicBezTo>
                <a:cubicBezTo>
                  <a:pt x="1878363" y="4654945"/>
                  <a:pt x="1872529" y="4659610"/>
                  <a:pt x="1852693" y="4654945"/>
                </a:cubicBezTo>
                <a:cubicBezTo>
                  <a:pt x="1828189" y="4647947"/>
                  <a:pt x="1822355" y="4654945"/>
                  <a:pt x="1825855" y="4679436"/>
                </a:cubicBezTo>
                <a:cubicBezTo>
                  <a:pt x="1827022" y="4693431"/>
                  <a:pt x="1838691" y="4710925"/>
                  <a:pt x="1822355" y="4720255"/>
                </a:cubicBezTo>
                <a:cubicBezTo>
                  <a:pt x="1807186" y="4728419"/>
                  <a:pt x="1793184" y="4713257"/>
                  <a:pt x="1781516" y="4703927"/>
                </a:cubicBezTo>
                <a:cubicBezTo>
                  <a:pt x="1776848" y="4699262"/>
                  <a:pt x="1772181" y="4695764"/>
                  <a:pt x="1766347" y="4692265"/>
                </a:cubicBezTo>
                <a:cubicBezTo>
                  <a:pt x="1759346" y="4687600"/>
                  <a:pt x="1750011" y="4686434"/>
                  <a:pt x="1743010" y="4693431"/>
                </a:cubicBezTo>
                <a:cubicBezTo>
                  <a:pt x="1736009" y="4699262"/>
                  <a:pt x="1738343" y="4707426"/>
                  <a:pt x="1743010" y="4714424"/>
                </a:cubicBezTo>
                <a:cubicBezTo>
                  <a:pt x="1748844" y="4724920"/>
                  <a:pt x="1753512" y="4735416"/>
                  <a:pt x="1741843" y="4745912"/>
                </a:cubicBezTo>
                <a:cubicBezTo>
                  <a:pt x="1730175" y="4755242"/>
                  <a:pt x="1718506" y="4749411"/>
                  <a:pt x="1708005" y="4742414"/>
                </a:cubicBezTo>
                <a:cubicBezTo>
                  <a:pt x="1706838" y="4741247"/>
                  <a:pt x="1704504" y="4738915"/>
                  <a:pt x="1702171" y="4737749"/>
                </a:cubicBezTo>
                <a:cubicBezTo>
                  <a:pt x="1673000" y="4716756"/>
                  <a:pt x="1665999" y="4719089"/>
                  <a:pt x="1651997" y="4752910"/>
                </a:cubicBezTo>
                <a:cubicBezTo>
                  <a:pt x="1646162" y="4769237"/>
                  <a:pt x="1640328" y="4782066"/>
                  <a:pt x="1620492" y="4779734"/>
                </a:cubicBezTo>
                <a:cubicBezTo>
                  <a:pt x="1615825" y="4779734"/>
                  <a:pt x="1612324" y="4779734"/>
                  <a:pt x="1608824" y="4778567"/>
                </a:cubicBezTo>
                <a:cubicBezTo>
                  <a:pt x="1588987" y="4771570"/>
                  <a:pt x="1571485" y="4780900"/>
                  <a:pt x="1573819" y="4800726"/>
                </a:cubicBezTo>
                <a:cubicBezTo>
                  <a:pt x="1576152" y="4820552"/>
                  <a:pt x="1565651" y="4827550"/>
                  <a:pt x="1551649" y="4828716"/>
                </a:cubicBezTo>
                <a:cubicBezTo>
                  <a:pt x="1506142" y="4831049"/>
                  <a:pt x="1496807" y="4859039"/>
                  <a:pt x="1495640" y="4898691"/>
                </a:cubicBezTo>
                <a:cubicBezTo>
                  <a:pt x="1494474" y="4926681"/>
                  <a:pt x="1487473" y="4954671"/>
                  <a:pt x="1479305" y="4982661"/>
                </a:cubicBezTo>
                <a:cubicBezTo>
                  <a:pt x="1474637" y="4995490"/>
                  <a:pt x="1467636" y="5003654"/>
                  <a:pt x="1453634" y="5007153"/>
                </a:cubicBezTo>
                <a:cubicBezTo>
                  <a:pt x="1405794" y="5021148"/>
                  <a:pt x="1357954" y="5024647"/>
                  <a:pt x="1313614" y="4994324"/>
                </a:cubicBezTo>
                <a:cubicBezTo>
                  <a:pt x="1297278" y="4982661"/>
                  <a:pt x="1286777" y="4969833"/>
                  <a:pt x="1289110" y="4947674"/>
                </a:cubicBezTo>
                <a:cubicBezTo>
                  <a:pt x="1293778" y="4915019"/>
                  <a:pt x="1277442" y="4885863"/>
                  <a:pt x="1261106" y="4857873"/>
                </a:cubicBezTo>
                <a:cubicBezTo>
                  <a:pt x="1257606" y="4849709"/>
                  <a:pt x="1250605" y="4848543"/>
                  <a:pt x="1242437" y="4847376"/>
                </a:cubicBezTo>
                <a:cubicBezTo>
                  <a:pt x="1214433" y="4843877"/>
                  <a:pt x="1186429" y="4841545"/>
                  <a:pt x="1158424" y="4842711"/>
                </a:cubicBezTo>
                <a:cubicBezTo>
                  <a:pt x="1140922" y="4842711"/>
                  <a:pt x="1129254" y="4836880"/>
                  <a:pt x="1118752" y="4824051"/>
                </a:cubicBezTo>
                <a:cubicBezTo>
                  <a:pt x="1108250" y="4812389"/>
                  <a:pt x="1098916" y="4799560"/>
                  <a:pt x="1083747" y="4792562"/>
                </a:cubicBezTo>
                <a:cubicBezTo>
                  <a:pt x="1067411" y="4785565"/>
                  <a:pt x="1053409" y="4783232"/>
                  <a:pt x="1035907" y="4794895"/>
                </a:cubicBezTo>
                <a:cubicBezTo>
                  <a:pt x="1014903" y="4810056"/>
                  <a:pt x="996234" y="4803059"/>
                  <a:pt x="988066" y="4777401"/>
                </a:cubicBezTo>
                <a:cubicBezTo>
                  <a:pt x="972897" y="4733084"/>
                  <a:pt x="951894" y="4728419"/>
                  <a:pt x="915722" y="4761074"/>
                </a:cubicBezTo>
                <a:cubicBezTo>
                  <a:pt x="895886" y="4777401"/>
                  <a:pt x="883051" y="4799560"/>
                  <a:pt x="865548" y="4818220"/>
                </a:cubicBezTo>
                <a:cubicBezTo>
                  <a:pt x="851546" y="4832215"/>
                  <a:pt x="837544" y="4845044"/>
                  <a:pt x="810707" y="4848543"/>
                </a:cubicBezTo>
                <a:cubicBezTo>
                  <a:pt x="832877" y="4812389"/>
                  <a:pt x="850379" y="4780900"/>
                  <a:pt x="871382" y="4748245"/>
                </a:cubicBezTo>
                <a:cubicBezTo>
                  <a:pt x="892386" y="4714424"/>
                  <a:pt x="864381" y="4646781"/>
                  <a:pt x="823542" y="4650280"/>
                </a:cubicBezTo>
                <a:cubicBezTo>
                  <a:pt x="775702" y="4653778"/>
                  <a:pt x="760533" y="4628121"/>
                  <a:pt x="751198" y="4589635"/>
                </a:cubicBezTo>
                <a:cubicBezTo>
                  <a:pt x="748865" y="4583803"/>
                  <a:pt x="747698" y="4577972"/>
                  <a:pt x="745364" y="4572141"/>
                </a:cubicBezTo>
                <a:cubicBezTo>
                  <a:pt x="738363" y="4546483"/>
                  <a:pt x="736029" y="4545317"/>
                  <a:pt x="712693" y="4558146"/>
                </a:cubicBezTo>
                <a:cubicBezTo>
                  <a:pt x="692856" y="4569808"/>
                  <a:pt x="677687" y="4586136"/>
                  <a:pt x="663685" y="4604796"/>
                </a:cubicBezTo>
                <a:cubicBezTo>
                  <a:pt x="655518" y="4616458"/>
                  <a:pt x="648517" y="4621123"/>
                  <a:pt x="633348" y="4615292"/>
                </a:cubicBezTo>
                <a:cubicBezTo>
                  <a:pt x="620512" y="4610627"/>
                  <a:pt x="606510" y="4609461"/>
                  <a:pt x="592508" y="4608295"/>
                </a:cubicBezTo>
                <a:cubicBezTo>
                  <a:pt x="583174" y="4607128"/>
                  <a:pt x="575006" y="4611793"/>
                  <a:pt x="572672" y="4621123"/>
                </a:cubicBezTo>
                <a:cubicBezTo>
                  <a:pt x="570338" y="4631620"/>
                  <a:pt x="573839" y="4638617"/>
                  <a:pt x="583174" y="4643282"/>
                </a:cubicBezTo>
                <a:cubicBezTo>
                  <a:pt x="590175" y="4646781"/>
                  <a:pt x="597176" y="4649113"/>
                  <a:pt x="604177" y="4652612"/>
                </a:cubicBezTo>
                <a:cubicBezTo>
                  <a:pt x="615845" y="4658443"/>
                  <a:pt x="620512" y="4666607"/>
                  <a:pt x="618179" y="4680602"/>
                </a:cubicBezTo>
                <a:cubicBezTo>
                  <a:pt x="611178" y="4722587"/>
                  <a:pt x="626347" y="4751744"/>
                  <a:pt x="663685" y="4770404"/>
                </a:cubicBezTo>
                <a:cubicBezTo>
                  <a:pt x="669520" y="4773902"/>
                  <a:pt x="682355" y="4772736"/>
                  <a:pt x="680021" y="4783232"/>
                </a:cubicBezTo>
                <a:cubicBezTo>
                  <a:pt x="678854" y="4793729"/>
                  <a:pt x="668353" y="4796061"/>
                  <a:pt x="657851" y="4797227"/>
                </a:cubicBezTo>
                <a:cubicBezTo>
                  <a:pt x="656684" y="4797227"/>
                  <a:pt x="655518" y="4797227"/>
                  <a:pt x="654351" y="4797227"/>
                </a:cubicBezTo>
                <a:cubicBezTo>
                  <a:pt x="626347" y="4801892"/>
                  <a:pt x="618179" y="4814721"/>
                  <a:pt x="632181" y="4836880"/>
                </a:cubicBezTo>
                <a:cubicBezTo>
                  <a:pt x="645016" y="4857873"/>
                  <a:pt x="641515" y="4874200"/>
                  <a:pt x="629847" y="4891694"/>
                </a:cubicBezTo>
                <a:cubicBezTo>
                  <a:pt x="614678" y="4915019"/>
                  <a:pt x="603010" y="4939510"/>
                  <a:pt x="610011" y="4968666"/>
                </a:cubicBezTo>
                <a:cubicBezTo>
                  <a:pt x="613511" y="4981495"/>
                  <a:pt x="600676" y="4987326"/>
                  <a:pt x="592508" y="4989659"/>
                </a:cubicBezTo>
                <a:cubicBezTo>
                  <a:pt x="562171" y="5000155"/>
                  <a:pt x="548169" y="5019982"/>
                  <a:pt x="544668" y="5050304"/>
                </a:cubicBezTo>
                <a:cubicBezTo>
                  <a:pt x="542334" y="5068964"/>
                  <a:pt x="535333" y="5072463"/>
                  <a:pt x="516664" y="5060800"/>
                </a:cubicBezTo>
                <a:cubicBezTo>
                  <a:pt x="476991" y="5036309"/>
                  <a:pt x="418650" y="5053803"/>
                  <a:pt x="401147" y="5094622"/>
                </a:cubicBezTo>
                <a:cubicBezTo>
                  <a:pt x="397646" y="5102785"/>
                  <a:pt x="392979" y="5113282"/>
                  <a:pt x="401147" y="5120279"/>
                </a:cubicBezTo>
                <a:cubicBezTo>
                  <a:pt x="409315" y="5127277"/>
                  <a:pt x="420983" y="5130775"/>
                  <a:pt x="431485" y="5123778"/>
                </a:cubicBezTo>
                <a:cubicBezTo>
                  <a:pt x="438486" y="5120279"/>
                  <a:pt x="445487" y="5114448"/>
                  <a:pt x="452488" y="5109783"/>
                </a:cubicBezTo>
                <a:cubicBezTo>
                  <a:pt x="459489" y="5103952"/>
                  <a:pt x="466490" y="5100453"/>
                  <a:pt x="472324" y="5107450"/>
                </a:cubicBezTo>
                <a:cubicBezTo>
                  <a:pt x="479325" y="5115614"/>
                  <a:pt x="474658" y="5122612"/>
                  <a:pt x="468824" y="5128443"/>
                </a:cubicBezTo>
                <a:cubicBezTo>
                  <a:pt x="464156" y="5134274"/>
                  <a:pt x="457155" y="5138939"/>
                  <a:pt x="452488" y="5143604"/>
                </a:cubicBezTo>
                <a:cubicBezTo>
                  <a:pt x="441986" y="5154100"/>
                  <a:pt x="436152" y="5168096"/>
                  <a:pt x="446654" y="5179758"/>
                </a:cubicBezTo>
                <a:cubicBezTo>
                  <a:pt x="455988" y="5189088"/>
                  <a:pt x="468824" y="5179758"/>
                  <a:pt x="478158" y="5172761"/>
                </a:cubicBezTo>
                <a:cubicBezTo>
                  <a:pt x="486326" y="5166929"/>
                  <a:pt x="492160" y="5156433"/>
                  <a:pt x="502662" y="5152934"/>
                </a:cubicBezTo>
                <a:cubicBezTo>
                  <a:pt x="517831" y="5147103"/>
                  <a:pt x="527165" y="5149435"/>
                  <a:pt x="525999" y="5168096"/>
                </a:cubicBezTo>
                <a:cubicBezTo>
                  <a:pt x="524832" y="5193753"/>
                  <a:pt x="514330" y="5214746"/>
                  <a:pt x="500328" y="5234572"/>
                </a:cubicBezTo>
                <a:cubicBezTo>
                  <a:pt x="482826" y="5260229"/>
                  <a:pt x="481659" y="5274224"/>
                  <a:pt x="500328" y="5298716"/>
                </a:cubicBezTo>
                <a:cubicBezTo>
                  <a:pt x="506162" y="5308046"/>
                  <a:pt x="515497" y="5316209"/>
                  <a:pt x="523665" y="5324373"/>
                </a:cubicBezTo>
                <a:cubicBezTo>
                  <a:pt x="527165" y="5327872"/>
                  <a:pt x="533000" y="5331371"/>
                  <a:pt x="530666" y="5337202"/>
                </a:cubicBezTo>
                <a:cubicBezTo>
                  <a:pt x="528332" y="5344200"/>
                  <a:pt x="522498" y="5345366"/>
                  <a:pt x="517831" y="5344200"/>
                </a:cubicBezTo>
                <a:cubicBezTo>
                  <a:pt x="496828" y="5339535"/>
                  <a:pt x="492160" y="5348865"/>
                  <a:pt x="493327" y="5367525"/>
                </a:cubicBezTo>
                <a:cubicBezTo>
                  <a:pt x="494494" y="5390850"/>
                  <a:pt x="479325" y="5407177"/>
                  <a:pt x="462989" y="5420006"/>
                </a:cubicBezTo>
                <a:cubicBezTo>
                  <a:pt x="450154" y="5430502"/>
                  <a:pt x="448987" y="5438666"/>
                  <a:pt x="461823" y="5447996"/>
                </a:cubicBezTo>
                <a:cubicBezTo>
                  <a:pt x="468824" y="5452661"/>
                  <a:pt x="473491" y="5457326"/>
                  <a:pt x="471157" y="5466656"/>
                </a:cubicBezTo>
                <a:cubicBezTo>
                  <a:pt x="468824" y="5479485"/>
                  <a:pt x="459489" y="5477152"/>
                  <a:pt x="451321" y="5479485"/>
                </a:cubicBezTo>
                <a:cubicBezTo>
                  <a:pt x="446654" y="5480651"/>
                  <a:pt x="440819" y="5480651"/>
                  <a:pt x="434985" y="5481817"/>
                </a:cubicBezTo>
                <a:cubicBezTo>
                  <a:pt x="403481" y="5485316"/>
                  <a:pt x="396480" y="5502810"/>
                  <a:pt x="415149" y="5529634"/>
                </a:cubicBezTo>
                <a:cubicBezTo>
                  <a:pt x="417483" y="5533132"/>
                  <a:pt x="419816" y="5535465"/>
                  <a:pt x="420983" y="5538964"/>
                </a:cubicBezTo>
                <a:cubicBezTo>
                  <a:pt x="424484" y="5545961"/>
                  <a:pt x="426817" y="5555291"/>
                  <a:pt x="419816" y="5559956"/>
                </a:cubicBezTo>
                <a:cubicBezTo>
                  <a:pt x="413982" y="5564621"/>
                  <a:pt x="405814" y="5559956"/>
                  <a:pt x="401147" y="5555291"/>
                </a:cubicBezTo>
                <a:cubicBezTo>
                  <a:pt x="396480" y="5550626"/>
                  <a:pt x="392979" y="5545961"/>
                  <a:pt x="389479" y="5540130"/>
                </a:cubicBezTo>
                <a:cubicBezTo>
                  <a:pt x="382478" y="5531966"/>
                  <a:pt x="375477" y="5529634"/>
                  <a:pt x="366142" y="5536631"/>
                </a:cubicBezTo>
                <a:cubicBezTo>
                  <a:pt x="343972" y="5551792"/>
                  <a:pt x="319468" y="5554125"/>
                  <a:pt x="294965" y="5555291"/>
                </a:cubicBezTo>
                <a:cubicBezTo>
                  <a:pt x="265794" y="5557624"/>
                  <a:pt x="235456" y="5554125"/>
                  <a:pt x="206285" y="5561122"/>
                </a:cubicBezTo>
                <a:cubicBezTo>
                  <a:pt x="195784" y="5563455"/>
                  <a:pt x="189949" y="5556457"/>
                  <a:pt x="185282" y="5550626"/>
                </a:cubicBezTo>
                <a:cubicBezTo>
                  <a:pt x="168946" y="5531966"/>
                  <a:pt x="153777" y="5513306"/>
                  <a:pt x="124607" y="5522636"/>
                </a:cubicBezTo>
                <a:cubicBezTo>
                  <a:pt x="118772" y="5523802"/>
                  <a:pt x="115272" y="5519137"/>
                  <a:pt x="112938" y="5514472"/>
                </a:cubicBezTo>
                <a:cubicBezTo>
                  <a:pt x="100103" y="5491147"/>
                  <a:pt x="79100" y="5472487"/>
                  <a:pt x="61597" y="5452661"/>
                </a:cubicBezTo>
                <a:cubicBezTo>
                  <a:pt x="34760" y="5422338"/>
                  <a:pt x="19591" y="5388517"/>
                  <a:pt x="30093" y="5347698"/>
                </a:cubicBezTo>
                <a:cubicBezTo>
                  <a:pt x="33593" y="5331371"/>
                  <a:pt x="24259" y="5320874"/>
                  <a:pt x="14924" y="5311544"/>
                </a:cubicBezTo>
                <a:cubicBezTo>
                  <a:pt x="-6079" y="5289386"/>
                  <a:pt x="-4912" y="5277723"/>
                  <a:pt x="18424" y="5260229"/>
                </a:cubicBezTo>
                <a:cubicBezTo>
                  <a:pt x="44095" y="5242736"/>
                  <a:pt x="44095" y="5242736"/>
                  <a:pt x="23092" y="5217078"/>
                </a:cubicBezTo>
                <a:cubicBezTo>
                  <a:pt x="18424" y="5211247"/>
                  <a:pt x="14924" y="5206582"/>
                  <a:pt x="21925" y="5199584"/>
                </a:cubicBezTo>
                <a:cubicBezTo>
                  <a:pt x="45262" y="5172761"/>
                  <a:pt x="66265" y="5145937"/>
                  <a:pt x="90768" y="5120279"/>
                </a:cubicBezTo>
                <a:cubicBezTo>
                  <a:pt x="108271" y="5100453"/>
                  <a:pt x="130441" y="5087624"/>
                  <a:pt x="156111" y="5081793"/>
                </a:cubicBezTo>
                <a:cubicBezTo>
                  <a:pt x="172447" y="5077128"/>
                  <a:pt x="203951" y="5035143"/>
                  <a:pt x="205118" y="5017649"/>
                </a:cubicBezTo>
                <a:cubicBezTo>
                  <a:pt x="205118" y="5011818"/>
                  <a:pt x="205118" y="5007153"/>
                  <a:pt x="198117" y="5004820"/>
                </a:cubicBezTo>
                <a:cubicBezTo>
                  <a:pt x="161945" y="4988493"/>
                  <a:pt x="144443" y="4957004"/>
                  <a:pt x="129274" y="4923183"/>
                </a:cubicBezTo>
                <a:cubicBezTo>
                  <a:pt x="125773" y="4916185"/>
                  <a:pt x="123440" y="4910354"/>
                  <a:pt x="119939" y="4904523"/>
                </a:cubicBezTo>
                <a:cubicBezTo>
                  <a:pt x="108271" y="4885863"/>
                  <a:pt x="102437" y="4869535"/>
                  <a:pt x="110604" y="4846210"/>
                </a:cubicBezTo>
                <a:cubicBezTo>
                  <a:pt x="118772" y="4822885"/>
                  <a:pt x="105937" y="4799560"/>
                  <a:pt x="94269" y="4778567"/>
                </a:cubicBezTo>
                <a:cubicBezTo>
                  <a:pt x="89601" y="4768071"/>
                  <a:pt x="87268" y="4761074"/>
                  <a:pt x="95436" y="4750577"/>
                </a:cubicBezTo>
                <a:cubicBezTo>
                  <a:pt x="128107" y="4706260"/>
                  <a:pt x="152611" y="4657277"/>
                  <a:pt x="157278" y="4600131"/>
                </a:cubicBezTo>
                <a:cubicBezTo>
                  <a:pt x="158445" y="4591967"/>
                  <a:pt x="160778" y="4588468"/>
                  <a:pt x="168946" y="4590801"/>
                </a:cubicBezTo>
                <a:cubicBezTo>
                  <a:pt x="201618" y="4597798"/>
                  <a:pt x="222621" y="4580305"/>
                  <a:pt x="240123" y="4556980"/>
                </a:cubicBezTo>
                <a:cubicBezTo>
                  <a:pt x="248291" y="4546483"/>
                  <a:pt x="255292" y="4540652"/>
                  <a:pt x="270461" y="4547650"/>
                </a:cubicBezTo>
                <a:cubicBezTo>
                  <a:pt x="289131" y="4558146"/>
                  <a:pt x="306633" y="4548816"/>
                  <a:pt x="321802" y="4535987"/>
                </a:cubicBezTo>
                <a:cubicBezTo>
                  <a:pt x="334637" y="4525491"/>
                  <a:pt x="347472" y="4512662"/>
                  <a:pt x="360308" y="4502166"/>
                </a:cubicBezTo>
                <a:cubicBezTo>
                  <a:pt x="373143" y="4492836"/>
                  <a:pt x="384811" y="4491669"/>
                  <a:pt x="388312" y="4511496"/>
                </a:cubicBezTo>
                <a:cubicBezTo>
                  <a:pt x="388312" y="4516161"/>
                  <a:pt x="389479" y="4520826"/>
                  <a:pt x="391812" y="4525491"/>
                </a:cubicBezTo>
                <a:cubicBezTo>
                  <a:pt x="394146" y="4531322"/>
                  <a:pt x="394146" y="4540652"/>
                  <a:pt x="402314" y="4541818"/>
                </a:cubicBezTo>
                <a:cubicBezTo>
                  <a:pt x="409315" y="4541818"/>
                  <a:pt x="413982" y="4535987"/>
                  <a:pt x="417483" y="4531322"/>
                </a:cubicBezTo>
                <a:cubicBezTo>
                  <a:pt x="434985" y="4511496"/>
                  <a:pt x="441986" y="4512662"/>
                  <a:pt x="452488" y="4537153"/>
                </a:cubicBezTo>
                <a:cubicBezTo>
                  <a:pt x="454822" y="4542985"/>
                  <a:pt x="455988" y="4547650"/>
                  <a:pt x="459489" y="4552315"/>
                </a:cubicBezTo>
                <a:cubicBezTo>
                  <a:pt x="464156" y="4559312"/>
                  <a:pt x="468824" y="4565143"/>
                  <a:pt x="480492" y="4560478"/>
                </a:cubicBezTo>
                <a:cubicBezTo>
                  <a:pt x="490993" y="4554647"/>
                  <a:pt x="490993" y="4549982"/>
                  <a:pt x="488660" y="4540652"/>
                </a:cubicBezTo>
                <a:cubicBezTo>
                  <a:pt x="476991" y="4488171"/>
                  <a:pt x="489827" y="4442687"/>
                  <a:pt x="521331" y="4399536"/>
                </a:cubicBezTo>
                <a:cubicBezTo>
                  <a:pt x="540001" y="4373878"/>
                  <a:pt x="564504" y="4357550"/>
                  <a:pt x="596009" y="4352885"/>
                </a:cubicBezTo>
                <a:cubicBezTo>
                  <a:pt x="610011" y="4350553"/>
                  <a:pt x="612345" y="4345888"/>
                  <a:pt x="607677" y="4333059"/>
                </a:cubicBezTo>
                <a:cubicBezTo>
                  <a:pt x="601843" y="4317898"/>
                  <a:pt x="597176" y="4300404"/>
                  <a:pt x="586674" y="4287575"/>
                </a:cubicBezTo>
                <a:cubicBezTo>
                  <a:pt x="578506" y="4278245"/>
                  <a:pt x="580840" y="4273580"/>
                  <a:pt x="591341" y="4267749"/>
                </a:cubicBezTo>
                <a:cubicBezTo>
                  <a:pt x="613511" y="4257253"/>
                  <a:pt x="626347" y="4210603"/>
                  <a:pt x="613511" y="4189610"/>
                </a:cubicBezTo>
                <a:cubicBezTo>
                  <a:pt x="608844" y="4182613"/>
                  <a:pt x="601843" y="4182613"/>
                  <a:pt x="596009" y="4181446"/>
                </a:cubicBezTo>
                <a:cubicBezTo>
                  <a:pt x="577339" y="4176781"/>
                  <a:pt x="559837" y="4170950"/>
                  <a:pt x="545835" y="4156955"/>
                </a:cubicBezTo>
                <a:cubicBezTo>
                  <a:pt x="523665" y="4132464"/>
                  <a:pt x="530666" y="4110305"/>
                  <a:pt x="563337" y="4103308"/>
                </a:cubicBezTo>
                <a:cubicBezTo>
                  <a:pt x="572672" y="4100975"/>
                  <a:pt x="583174" y="4100975"/>
                  <a:pt x="592508" y="4098643"/>
                </a:cubicBezTo>
                <a:cubicBezTo>
                  <a:pt x="618179" y="4091645"/>
                  <a:pt x="625180" y="4079983"/>
                  <a:pt x="617012" y="4054325"/>
                </a:cubicBezTo>
                <a:cubicBezTo>
                  <a:pt x="613511" y="4041496"/>
                  <a:pt x="606510" y="4032166"/>
                  <a:pt x="599509" y="4021670"/>
                </a:cubicBezTo>
                <a:cubicBezTo>
                  <a:pt x="591341" y="4011173"/>
                  <a:pt x="584340" y="4001843"/>
                  <a:pt x="578506" y="3990181"/>
                </a:cubicBezTo>
                <a:cubicBezTo>
                  <a:pt x="573839" y="3982017"/>
                  <a:pt x="570338" y="3971521"/>
                  <a:pt x="572672" y="3961025"/>
                </a:cubicBezTo>
                <a:cubicBezTo>
                  <a:pt x="577339" y="3947030"/>
                  <a:pt x="590175" y="3956360"/>
                  <a:pt x="598343" y="3955193"/>
                </a:cubicBezTo>
                <a:cubicBezTo>
                  <a:pt x="618179" y="3950528"/>
                  <a:pt x="639182" y="3949362"/>
                  <a:pt x="655518" y="3936533"/>
                </a:cubicBezTo>
                <a:cubicBezTo>
                  <a:pt x="666019" y="3927203"/>
                  <a:pt x="668353" y="3919039"/>
                  <a:pt x="660185" y="3906211"/>
                </a:cubicBezTo>
                <a:cubicBezTo>
                  <a:pt x="648517" y="3888717"/>
                  <a:pt x="632181" y="3872389"/>
                  <a:pt x="618179" y="3857228"/>
                </a:cubicBezTo>
                <a:cubicBezTo>
                  <a:pt x="594842" y="3831571"/>
                  <a:pt x="576173" y="3805913"/>
                  <a:pt x="593675" y="3769759"/>
                </a:cubicBezTo>
                <a:cubicBezTo>
                  <a:pt x="597176" y="3760429"/>
                  <a:pt x="591341" y="3754598"/>
                  <a:pt x="586674" y="3748767"/>
                </a:cubicBezTo>
                <a:cubicBezTo>
                  <a:pt x="578506" y="3737104"/>
                  <a:pt x="565671" y="3730107"/>
                  <a:pt x="554003" y="3724275"/>
                </a:cubicBezTo>
                <a:cubicBezTo>
                  <a:pt x="535333" y="3714945"/>
                  <a:pt x="516664" y="3707948"/>
                  <a:pt x="507329" y="3686955"/>
                </a:cubicBezTo>
                <a:cubicBezTo>
                  <a:pt x="496828" y="3693953"/>
                  <a:pt x="495661" y="3705615"/>
                  <a:pt x="490993" y="3713779"/>
                </a:cubicBezTo>
                <a:cubicBezTo>
                  <a:pt x="486326" y="3721943"/>
                  <a:pt x="482826" y="3733605"/>
                  <a:pt x="469990" y="3732439"/>
                </a:cubicBezTo>
                <a:cubicBezTo>
                  <a:pt x="454822" y="3731273"/>
                  <a:pt x="439653" y="3727774"/>
                  <a:pt x="432652" y="3712613"/>
                </a:cubicBezTo>
                <a:cubicBezTo>
                  <a:pt x="425651" y="3699784"/>
                  <a:pt x="427984" y="3689288"/>
                  <a:pt x="446654" y="3690454"/>
                </a:cubicBezTo>
                <a:cubicBezTo>
                  <a:pt x="459489" y="3691620"/>
                  <a:pt x="461823" y="3683457"/>
                  <a:pt x="461823" y="3672960"/>
                </a:cubicBezTo>
                <a:cubicBezTo>
                  <a:pt x="464156" y="3643804"/>
                  <a:pt x="437319" y="3625144"/>
                  <a:pt x="410482" y="3637973"/>
                </a:cubicBezTo>
                <a:cubicBezTo>
                  <a:pt x="401147" y="3641472"/>
                  <a:pt x="392979" y="3646137"/>
                  <a:pt x="382478" y="3649635"/>
                </a:cubicBezTo>
                <a:cubicBezTo>
                  <a:pt x="370809" y="3651968"/>
                  <a:pt x="361475" y="3648469"/>
                  <a:pt x="354474" y="3637973"/>
                </a:cubicBezTo>
                <a:cubicBezTo>
                  <a:pt x="346306" y="3627477"/>
                  <a:pt x="352140" y="3619313"/>
                  <a:pt x="357974" y="3609983"/>
                </a:cubicBezTo>
                <a:cubicBezTo>
                  <a:pt x="368476" y="3593655"/>
                  <a:pt x="385978" y="3590156"/>
                  <a:pt x="403481" y="3584325"/>
                </a:cubicBezTo>
                <a:cubicBezTo>
                  <a:pt x="445487" y="3570330"/>
                  <a:pt x="445487" y="3570330"/>
                  <a:pt x="431485" y="3528345"/>
                </a:cubicBezTo>
                <a:cubicBezTo>
                  <a:pt x="418650" y="3487526"/>
                  <a:pt x="406981" y="3447874"/>
                  <a:pt x="405814" y="3405889"/>
                </a:cubicBezTo>
                <a:cubicBezTo>
                  <a:pt x="405814" y="3391894"/>
                  <a:pt x="397646" y="3390727"/>
                  <a:pt x="388312" y="3388395"/>
                </a:cubicBezTo>
                <a:cubicBezTo>
                  <a:pt x="357974" y="3380231"/>
                  <a:pt x="327636" y="3369735"/>
                  <a:pt x="296132" y="3352241"/>
                </a:cubicBezTo>
                <a:cubicBezTo>
                  <a:pt x="322969" y="3342911"/>
                  <a:pt x="346306" y="3347576"/>
                  <a:pt x="370809" y="3348742"/>
                </a:cubicBezTo>
                <a:cubicBezTo>
                  <a:pt x="422150" y="3351075"/>
                  <a:pt x="445487" y="3332415"/>
                  <a:pt x="451321" y="3286931"/>
                </a:cubicBezTo>
                <a:cubicBezTo>
                  <a:pt x="454822" y="3265938"/>
                  <a:pt x="447820" y="3254276"/>
                  <a:pt x="426817" y="3249611"/>
                </a:cubicBezTo>
                <a:cubicBezTo>
                  <a:pt x="417483" y="3247278"/>
                  <a:pt x="408148" y="3247278"/>
                  <a:pt x="399980" y="3240281"/>
                </a:cubicBezTo>
                <a:cubicBezTo>
                  <a:pt x="409315" y="3226286"/>
                  <a:pt x="424484" y="3226286"/>
                  <a:pt x="437319" y="3226286"/>
                </a:cubicBezTo>
                <a:cubicBezTo>
                  <a:pt x="451321" y="3226286"/>
                  <a:pt x="454822" y="3220455"/>
                  <a:pt x="455988" y="3208792"/>
                </a:cubicBezTo>
                <a:cubicBezTo>
                  <a:pt x="458322" y="3176137"/>
                  <a:pt x="446654" y="3149313"/>
                  <a:pt x="430318" y="3122489"/>
                </a:cubicBezTo>
                <a:cubicBezTo>
                  <a:pt x="420983" y="3107328"/>
                  <a:pt x="410482" y="3091001"/>
                  <a:pt x="401147" y="3075839"/>
                </a:cubicBezTo>
                <a:cubicBezTo>
                  <a:pt x="387145" y="3051348"/>
                  <a:pt x="382478" y="3025691"/>
                  <a:pt x="390645" y="2998867"/>
                </a:cubicBezTo>
                <a:cubicBezTo>
                  <a:pt x="397646" y="2972043"/>
                  <a:pt x="390645" y="2959214"/>
                  <a:pt x="364975" y="2949884"/>
                </a:cubicBezTo>
                <a:cubicBezTo>
                  <a:pt x="361475" y="2948718"/>
                  <a:pt x="357974" y="2948718"/>
                  <a:pt x="352140" y="2947552"/>
                </a:cubicBezTo>
                <a:cubicBezTo>
                  <a:pt x="362641" y="2928892"/>
                  <a:pt x="380144" y="2925393"/>
                  <a:pt x="395313" y="2919562"/>
                </a:cubicBezTo>
                <a:cubicBezTo>
                  <a:pt x="413982" y="2912564"/>
                  <a:pt x="427984" y="2902068"/>
                  <a:pt x="433818" y="2882242"/>
                </a:cubicBezTo>
                <a:cubicBezTo>
                  <a:pt x="439653" y="2868247"/>
                  <a:pt x="437319" y="2857750"/>
                  <a:pt x="422150" y="2851919"/>
                </a:cubicBezTo>
                <a:cubicBezTo>
                  <a:pt x="405814" y="2846088"/>
                  <a:pt x="395313" y="2837924"/>
                  <a:pt x="396480" y="2818098"/>
                </a:cubicBezTo>
                <a:cubicBezTo>
                  <a:pt x="396480" y="2799438"/>
                  <a:pt x="410482" y="2797105"/>
                  <a:pt x="424484" y="2793607"/>
                </a:cubicBezTo>
                <a:cubicBezTo>
                  <a:pt x="429151" y="2792440"/>
                  <a:pt x="437319" y="2792440"/>
                  <a:pt x="436152" y="2784277"/>
                </a:cubicBezTo>
                <a:cubicBezTo>
                  <a:pt x="436152" y="2774946"/>
                  <a:pt x="431485" y="2764450"/>
                  <a:pt x="422150" y="2762118"/>
                </a:cubicBezTo>
                <a:cubicBezTo>
                  <a:pt x="396480" y="2755120"/>
                  <a:pt x="398813" y="2738793"/>
                  <a:pt x="404648" y="2717800"/>
                </a:cubicBezTo>
                <a:cubicBezTo>
                  <a:pt x="411649" y="2686311"/>
                  <a:pt x="410482" y="2654823"/>
                  <a:pt x="401147" y="2623334"/>
                </a:cubicBezTo>
                <a:cubicBezTo>
                  <a:pt x="398813" y="2614004"/>
                  <a:pt x="397646" y="2605840"/>
                  <a:pt x="403481" y="2597676"/>
                </a:cubicBezTo>
                <a:cubicBezTo>
                  <a:pt x="418650" y="2574351"/>
                  <a:pt x="426817" y="2552192"/>
                  <a:pt x="409315" y="2525369"/>
                </a:cubicBezTo>
                <a:cubicBezTo>
                  <a:pt x="403481" y="2514872"/>
                  <a:pt x="415149" y="2509041"/>
                  <a:pt x="422150" y="2510207"/>
                </a:cubicBezTo>
                <a:cubicBezTo>
                  <a:pt x="460656" y="2518371"/>
                  <a:pt x="473491" y="2498545"/>
                  <a:pt x="475825" y="2464724"/>
                </a:cubicBezTo>
                <a:cubicBezTo>
                  <a:pt x="476991" y="2458892"/>
                  <a:pt x="481659" y="2454227"/>
                  <a:pt x="485159" y="2448396"/>
                </a:cubicBezTo>
                <a:cubicBezTo>
                  <a:pt x="503829" y="2416907"/>
                  <a:pt x="506162" y="2414575"/>
                  <a:pt x="542334" y="2422738"/>
                </a:cubicBezTo>
                <a:cubicBezTo>
                  <a:pt x="562171" y="2427403"/>
                  <a:pt x="575006" y="2425071"/>
                  <a:pt x="584340" y="2404078"/>
                </a:cubicBezTo>
                <a:cubicBezTo>
                  <a:pt x="591341" y="2388917"/>
                  <a:pt x="604177" y="2374922"/>
                  <a:pt x="622846" y="2372590"/>
                </a:cubicBezTo>
                <a:cubicBezTo>
                  <a:pt x="640349" y="2370257"/>
                  <a:pt x="641515" y="2358595"/>
                  <a:pt x="641515" y="2345766"/>
                </a:cubicBezTo>
                <a:cubicBezTo>
                  <a:pt x="641515" y="2332937"/>
                  <a:pt x="640349" y="2321275"/>
                  <a:pt x="648517" y="2310778"/>
                </a:cubicBezTo>
                <a:cubicBezTo>
                  <a:pt x="654351" y="2302615"/>
                  <a:pt x="648517" y="2296783"/>
                  <a:pt x="642682" y="2293285"/>
                </a:cubicBezTo>
                <a:cubicBezTo>
                  <a:pt x="633348" y="2289786"/>
                  <a:pt x="625180" y="2287453"/>
                  <a:pt x="615845" y="2286287"/>
                </a:cubicBezTo>
                <a:cubicBezTo>
                  <a:pt x="585507" y="2278123"/>
                  <a:pt x="584340" y="2275791"/>
                  <a:pt x="597176" y="2248967"/>
                </a:cubicBezTo>
                <a:cubicBezTo>
                  <a:pt x="603010" y="2234972"/>
                  <a:pt x="612345" y="2223309"/>
                  <a:pt x="619346" y="2210481"/>
                </a:cubicBezTo>
                <a:cubicBezTo>
                  <a:pt x="628680" y="2195319"/>
                  <a:pt x="638015" y="2180158"/>
                  <a:pt x="657851" y="2198818"/>
                </a:cubicBezTo>
                <a:cubicBezTo>
                  <a:pt x="664852" y="2204649"/>
                  <a:pt x="674187" y="2201151"/>
                  <a:pt x="676521" y="2190654"/>
                </a:cubicBezTo>
                <a:cubicBezTo>
                  <a:pt x="680021" y="2177826"/>
                  <a:pt x="684688" y="2163831"/>
                  <a:pt x="668353" y="2153334"/>
                </a:cubicBezTo>
                <a:cubicBezTo>
                  <a:pt x="667186" y="2153334"/>
                  <a:pt x="666019" y="2153334"/>
                  <a:pt x="663685" y="2152168"/>
                </a:cubicBezTo>
                <a:cubicBezTo>
                  <a:pt x="654351" y="2148669"/>
                  <a:pt x="638015" y="2156833"/>
                  <a:pt x="635681" y="2139339"/>
                </a:cubicBezTo>
                <a:cubicBezTo>
                  <a:pt x="633348" y="2123012"/>
                  <a:pt x="638015" y="2107850"/>
                  <a:pt x="648517" y="2093855"/>
                </a:cubicBezTo>
                <a:cubicBezTo>
                  <a:pt x="657851" y="2083359"/>
                  <a:pt x="670686" y="2076362"/>
                  <a:pt x="683522" y="2071697"/>
                </a:cubicBezTo>
                <a:cubicBezTo>
                  <a:pt x="694023" y="2068198"/>
                  <a:pt x="702191" y="2068198"/>
                  <a:pt x="703358" y="2082193"/>
                </a:cubicBezTo>
                <a:cubicBezTo>
                  <a:pt x="704525" y="2086858"/>
                  <a:pt x="706858" y="2091523"/>
                  <a:pt x="711526" y="2091523"/>
                </a:cubicBezTo>
                <a:cubicBezTo>
                  <a:pt x="719694" y="2091523"/>
                  <a:pt x="720860" y="2085692"/>
                  <a:pt x="720860" y="2081027"/>
                </a:cubicBezTo>
                <a:cubicBezTo>
                  <a:pt x="722027" y="2071697"/>
                  <a:pt x="722027" y="2063533"/>
                  <a:pt x="723194" y="2055369"/>
                </a:cubicBezTo>
                <a:cubicBezTo>
                  <a:pt x="726695" y="2027379"/>
                  <a:pt x="745364" y="2016883"/>
                  <a:pt x="771034" y="2027379"/>
                </a:cubicBezTo>
                <a:cubicBezTo>
                  <a:pt x="774535" y="2028545"/>
                  <a:pt x="776869" y="2029712"/>
                  <a:pt x="779202" y="2030878"/>
                </a:cubicBezTo>
                <a:cubicBezTo>
                  <a:pt x="816541" y="2050704"/>
                  <a:pt x="822375" y="2049538"/>
                  <a:pt x="839878" y="2009885"/>
                </a:cubicBezTo>
                <a:cubicBezTo>
                  <a:pt x="846879" y="1994724"/>
                  <a:pt x="855047" y="1986560"/>
                  <a:pt x="872549" y="1988893"/>
                </a:cubicBezTo>
                <a:cubicBezTo>
                  <a:pt x="879550" y="1990059"/>
                  <a:pt x="885385" y="1988893"/>
                  <a:pt x="891219" y="1987727"/>
                </a:cubicBezTo>
                <a:cubicBezTo>
                  <a:pt x="926224" y="1986560"/>
                  <a:pt x="953061" y="1973732"/>
                  <a:pt x="961229" y="1935245"/>
                </a:cubicBezTo>
                <a:cubicBezTo>
                  <a:pt x="964729" y="1921250"/>
                  <a:pt x="970564" y="1907255"/>
                  <a:pt x="979898" y="1895593"/>
                </a:cubicBezTo>
                <a:cubicBezTo>
                  <a:pt x="985733" y="1887429"/>
                  <a:pt x="995067" y="1882764"/>
                  <a:pt x="1004402" y="1886263"/>
                </a:cubicBezTo>
                <a:cubicBezTo>
                  <a:pt x="1016070" y="1889761"/>
                  <a:pt x="1011403" y="1900258"/>
                  <a:pt x="1010236" y="1908421"/>
                </a:cubicBezTo>
                <a:cubicBezTo>
                  <a:pt x="1005569" y="1959736"/>
                  <a:pt x="1005569" y="1959736"/>
                  <a:pt x="1054576" y="1949240"/>
                </a:cubicBezTo>
                <a:cubicBezTo>
                  <a:pt x="1072079" y="1945741"/>
                  <a:pt x="1088414" y="1944575"/>
                  <a:pt x="1105917" y="1948074"/>
                </a:cubicBezTo>
                <a:cubicBezTo>
                  <a:pt x="1123419" y="1952739"/>
                  <a:pt x="1137421" y="1956238"/>
                  <a:pt x="1144422" y="1978397"/>
                </a:cubicBezTo>
                <a:cubicBezTo>
                  <a:pt x="1156091" y="2009885"/>
                  <a:pt x="1200431" y="2019215"/>
                  <a:pt x="1237769" y="2001722"/>
                </a:cubicBezTo>
                <a:cubicBezTo>
                  <a:pt x="1243604" y="1999389"/>
                  <a:pt x="1248271" y="1995890"/>
                  <a:pt x="1255272" y="1992392"/>
                </a:cubicBezTo>
                <a:cubicBezTo>
                  <a:pt x="1259939" y="2019215"/>
                  <a:pt x="1266940" y="2043707"/>
                  <a:pt x="1293778" y="2055369"/>
                </a:cubicBezTo>
                <a:cubicBezTo>
                  <a:pt x="1318281" y="2065865"/>
                  <a:pt x="1341618" y="2060034"/>
                  <a:pt x="1366122" y="2055369"/>
                </a:cubicBezTo>
                <a:cubicBezTo>
                  <a:pt x="1368455" y="2062367"/>
                  <a:pt x="1363788" y="2064699"/>
                  <a:pt x="1361454" y="2068198"/>
                </a:cubicBezTo>
                <a:cubicBezTo>
                  <a:pt x="1338117" y="2093855"/>
                  <a:pt x="1347452" y="2123012"/>
                  <a:pt x="1381290" y="2133508"/>
                </a:cubicBezTo>
                <a:cubicBezTo>
                  <a:pt x="1416296" y="2144004"/>
                  <a:pt x="1416296" y="2144004"/>
                  <a:pt x="1404627" y="2178992"/>
                </a:cubicBezTo>
                <a:cubicBezTo>
                  <a:pt x="1396459" y="2203483"/>
                  <a:pt x="1410461" y="2229141"/>
                  <a:pt x="1436132" y="2232639"/>
                </a:cubicBezTo>
                <a:cubicBezTo>
                  <a:pt x="1448967" y="2234972"/>
                  <a:pt x="1450134" y="2223309"/>
                  <a:pt x="1452467" y="2215146"/>
                </a:cubicBezTo>
                <a:cubicBezTo>
                  <a:pt x="1455968" y="2201151"/>
                  <a:pt x="1458302" y="2184823"/>
                  <a:pt x="1475804" y="2180158"/>
                </a:cubicBezTo>
                <a:cubicBezTo>
                  <a:pt x="1487473" y="2177826"/>
                  <a:pt x="1495640" y="2176659"/>
                  <a:pt x="1490973" y="2194153"/>
                </a:cubicBezTo>
                <a:cubicBezTo>
                  <a:pt x="1480472" y="2238471"/>
                  <a:pt x="1492140" y="2253632"/>
                  <a:pt x="1536480" y="2257131"/>
                </a:cubicBezTo>
                <a:cubicBezTo>
                  <a:pt x="1592488" y="2261796"/>
                  <a:pt x="1640328" y="2281622"/>
                  <a:pt x="1682334" y="2317776"/>
                </a:cubicBezTo>
                <a:cubicBezTo>
                  <a:pt x="1703338" y="2336436"/>
                  <a:pt x="1725507" y="2351597"/>
                  <a:pt x="1752345" y="2360927"/>
                </a:cubicBezTo>
                <a:cubicBezTo>
                  <a:pt x="1766347" y="2365592"/>
                  <a:pt x="1779182" y="2365592"/>
                  <a:pt x="1790850" y="2355096"/>
                </a:cubicBezTo>
                <a:cubicBezTo>
                  <a:pt x="1801352" y="2345766"/>
                  <a:pt x="1814187" y="2339935"/>
                  <a:pt x="1825855" y="2351597"/>
                </a:cubicBezTo>
                <a:cubicBezTo>
                  <a:pt x="1837524" y="2364426"/>
                  <a:pt x="1824689" y="2373756"/>
                  <a:pt x="1817688" y="2380753"/>
                </a:cubicBezTo>
                <a:cubicBezTo>
                  <a:pt x="1800185" y="2398247"/>
                  <a:pt x="1799018" y="2414575"/>
                  <a:pt x="1807186" y="2436733"/>
                </a:cubicBezTo>
                <a:cubicBezTo>
                  <a:pt x="1822938" y="2481051"/>
                  <a:pt x="1831690" y="2525952"/>
                  <a:pt x="1836065" y="2571290"/>
                </a:cubicBezTo>
                <a:lnTo>
                  <a:pt x="1836900" y="2614907"/>
                </a:lnTo>
                <a:lnTo>
                  <a:pt x="2065106" y="2240082"/>
                </a:lnTo>
                <a:lnTo>
                  <a:pt x="2042723" y="2222711"/>
                </a:lnTo>
                <a:cubicBezTo>
                  <a:pt x="2031161" y="2219109"/>
                  <a:pt x="2018304" y="2219861"/>
                  <a:pt x="2003998" y="2224820"/>
                </a:cubicBezTo>
                <a:cubicBezTo>
                  <a:pt x="1999225" y="2226074"/>
                  <a:pt x="1993324" y="2233326"/>
                  <a:pt x="1989060" y="2226794"/>
                </a:cubicBezTo>
                <a:cubicBezTo>
                  <a:pt x="1984204" y="2220868"/>
                  <a:pt x="1988317" y="2214236"/>
                  <a:pt x="1993035" y="2208195"/>
                </a:cubicBezTo>
                <a:cubicBezTo>
                  <a:pt x="1993627" y="2207589"/>
                  <a:pt x="1994218" y="2206984"/>
                  <a:pt x="1994810" y="2206378"/>
                </a:cubicBezTo>
                <a:cubicBezTo>
                  <a:pt x="2006584" y="2189481"/>
                  <a:pt x="2004067" y="2178739"/>
                  <a:pt x="1985471" y="2174773"/>
                </a:cubicBezTo>
                <a:cubicBezTo>
                  <a:pt x="1968070" y="2170792"/>
                  <a:pt x="1961372" y="2160699"/>
                  <a:pt x="1958208" y="2145776"/>
                </a:cubicBezTo>
                <a:cubicBezTo>
                  <a:pt x="1953793" y="2126080"/>
                  <a:pt x="1946998" y="2107610"/>
                  <a:pt x="1928319" y="2096463"/>
                </a:cubicBezTo>
                <a:cubicBezTo>
                  <a:pt x="1919887" y="2091777"/>
                  <a:pt x="1923367" y="2082160"/>
                  <a:pt x="1926297" y="2076739"/>
                </a:cubicBezTo>
                <a:cubicBezTo>
                  <a:pt x="1936229" y="2055675"/>
                  <a:pt x="1933038" y="2038358"/>
                  <a:pt x="1919077" y="2021171"/>
                </a:cubicBezTo>
                <a:cubicBezTo>
                  <a:pt x="1910576" y="2010500"/>
                  <a:pt x="1912310" y="2005094"/>
                  <a:pt x="1927826" y="2001317"/>
                </a:cubicBezTo>
                <a:cubicBezTo>
                  <a:pt x="1960646" y="1993144"/>
                  <a:pt x="1981142" y="1954000"/>
                  <a:pt x="1968832" y="1924225"/>
                </a:cubicBezTo>
                <a:cubicBezTo>
                  <a:pt x="1966370" y="1918270"/>
                  <a:pt x="1963289" y="1910528"/>
                  <a:pt x="1955517" y="1911219"/>
                </a:cubicBezTo>
                <a:cubicBezTo>
                  <a:pt x="1947745" y="1911911"/>
                  <a:pt x="1940015" y="1916192"/>
                  <a:pt x="1938322" y="1925189"/>
                </a:cubicBezTo>
                <a:cubicBezTo>
                  <a:pt x="1936589" y="1930596"/>
                  <a:pt x="1936066" y="1937185"/>
                  <a:pt x="1934938" y="1943183"/>
                </a:cubicBezTo>
                <a:cubicBezTo>
                  <a:pt x="1934416" y="1949772"/>
                  <a:pt x="1932682" y="1955179"/>
                  <a:pt x="1926093" y="1954660"/>
                </a:cubicBezTo>
                <a:cubicBezTo>
                  <a:pt x="1918308" y="1954154"/>
                  <a:pt x="1917042" y="1948185"/>
                  <a:pt x="1916974" y="1942201"/>
                </a:cubicBezTo>
                <a:cubicBezTo>
                  <a:pt x="1916314" y="1936823"/>
                  <a:pt x="1917442" y="1930825"/>
                  <a:pt x="1917387" y="1926038"/>
                </a:cubicBezTo>
                <a:cubicBezTo>
                  <a:pt x="1917263" y="1915268"/>
                  <a:pt x="1912958" y="1905146"/>
                  <a:pt x="1901582" y="1904684"/>
                </a:cubicBezTo>
                <a:cubicBezTo>
                  <a:pt x="1892009" y="1904798"/>
                  <a:pt x="1890344" y="1916189"/>
                  <a:pt x="1889243" y="1924580"/>
                </a:cubicBezTo>
                <a:cubicBezTo>
                  <a:pt x="1888129" y="1931775"/>
                  <a:pt x="1890619" y="1940123"/>
                  <a:pt x="1887111" y="1947347"/>
                </a:cubicBezTo>
                <a:cubicBezTo>
                  <a:pt x="1882448" y="1958174"/>
                  <a:pt x="1876505" y="1961836"/>
                  <a:pt x="1867413" y="1951772"/>
                </a:cubicBezTo>
                <a:cubicBezTo>
                  <a:pt x="1854690" y="1938160"/>
                  <a:pt x="1849119" y="1922069"/>
                  <a:pt x="1845928" y="1904752"/>
                </a:cubicBezTo>
                <a:cubicBezTo>
                  <a:pt x="1841486" y="1882663"/>
                  <a:pt x="1834814" y="1874963"/>
                  <a:pt x="1812641" y="1872237"/>
                </a:cubicBezTo>
                <a:cubicBezTo>
                  <a:pt x="1804842" y="1870535"/>
                  <a:pt x="1795874" y="1871240"/>
                  <a:pt x="1787497" y="1871341"/>
                </a:cubicBezTo>
                <a:cubicBezTo>
                  <a:pt x="1783906" y="1871384"/>
                  <a:pt x="1779133" y="1872638"/>
                  <a:pt x="1777290" y="1868471"/>
                </a:cubicBezTo>
                <a:cubicBezTo>
                  <a:pt x="1774842" y="1863713"/>
                  <a:pt x="1777194" y="1860094"/>
                  <a:pt x="1780165" y="1858263"/>
                </a:cubicBezTo>
                <a:cubicBezTo>
                  <a:pt x="1793233" y="1849728"/>
                  <a:pt x="1790757" y="1842577"/>
                  <a:pt x="1780482" y="1833723"/>
                </a:cubicBezTo>
                <a:cubicBezTo>
                  <a:pt x="1767786" y="1822505"/>
                  <a:pt x="1767002" y="1806356"/>
                  <a:pt x="1768626" y="1791375"/>
                </a:cubicBezTo>
                <a:cubicBezTo>
                  <a:pt x="1769685" y="1779394"/>
                  <a:pt x="1766040" y="1774650"/>
                  <a:pt x="1754692" y="1776581"/>
                </a:cubicBezTo>
                <a:cubicBezTo>
                  <a:pt x="1748722" y="1777849"/>
                  <a:pt x="1743935" y="1777907"/>
                  <a:pt x="1740276" y="1771966"/>
                </a:cubicBezTo>
                <a:cubicBezTo>
                  <a:pt x="1734802" y="1764252"/>
                  <a:pt x="1740745" y="1760590"/>
                  <a:pt x="1743674" y="1755169"/>
                </a:cubicBezTo>
                <a:cubicBezTo>
                  <a:pt x="1745435" y="1752156"/>
                  <a:pt x="1748393" y="1749128"/>
                  <a:pt x="1750745" y="1745509"/>
                </a:cubicBezTo>
                <a:cubicBezTo>
                  <a:pt x="1764899" y="1727387"/>
                  <a:pt x="1759370" y="1714886"/>
                  <a:pt x="1735986" y="1710977"/>
                </a:cubicBezTo>
                <a:cubicBezTo>
                  <a:pt x="1732988" y="1710414"/>
                  <a:pt x="1730594" y="1710443"/>
                  <a:pt x="1728187" y="1709275"/>
                </a:cubicBezTo>
                <a:cubicBezTo>
                  <a:pt x="1722781" y="1707544"/>
                  <a:pt x="1716757" y="1704026"/>
                  <a:pt x="1717885" y="1698028"/>
                </a:cubicBezTo>
                <a:cubicBezTo>
                  <a:pt x="1718421" y="1692635"/>
                  <a:pt x="1724982" y="1690762"/>
                  <a:pt x="1729769" y="1690704"/>
                </a:cubicBezTo>
                <a:cubicBezTo>
                  <a:pt x="1734556" y="1690647"/>
                  <a:pt x="1738752" y="1691195"/>
                  <a:pt x="1743552" y="1692334"/>
                </a:cubicBezTo>
                <a:cubicBezTo>
                  <a:pt x="1751338" y="1692840"/>
                  <a:pt x="1756097" y="1690389"/>
                  <a:pt x="1757198" y="1681998"/>
                </a:cubicBezTo>
                <a:cubicBezTo>
                  <a:pt x="1760568" y="1662807"/>
                  <a:pt x="1771779" y="1648909"/>
                  <a:pt x="1783595" y="1635602"/>
                </a:cubicBezTo>
                <a:cubicBezTo>
                  <a:pt x="1797172" y="1619281"/>
                  <a:pt x="1814366" y="1605311"/>
                  <a:pt x="1825522" y="1586626"/>
                </a:cubicBezTo>
                <a:cubicBezTo>
                  <a:pt x="1829635" y="1579994"/>
                  <a:pt x="1836224" y="1580513"/>
                  <a:pt x="1841616" y="1581047"/>
                </a:cubicBezTo>
                <a:cubicBezTo>
                  <a:pt x="1859580" y="1582029"/>
                  <a:pt x="1876953" y="1583616"/>
                  <a:pt x="1886898" y="1563748"/>
                </a:cubicBezTo>
                <a:cubicBezTo>
                  <a:pt x="1889251" y="1560130"/>
                  <a:pt x="1893446" y="1560678"/>
                  <a:pt x="1897050" y="1561831"/>
                </a:cubicBezTo>
                <a:cubicBezTo>
                  <a:pt x="1915660" y="1566994"/>
                  <a:pt x="1935991" y="1565554"/>
                  <a:pt x="1955152" y="1566521"/>
                </a:cubicBezTo>
                <a:cubicBezTo>
                  <a:pt x="1984492" y="1567965"/>
                  <a:pt x="2009733" y="1577238"/>
                  <a:pt x="2025592" y="1603380"/>
                </a:cubicBezTo>
                <a:cubicBezTo>
                  <a:pt x="2032291" y="1613473"/>
                  <a:pt x="2042470" y="1613949"/>
                  <a:pt x="2052044" y="1613835"/>
                </a:cubicBezTo>
                <a:cubicBezTo>
                  <a:pt x="2074190" y="1614168"/>
                  <a:pt x="2079650" y="1620685"/>
                  <a:pt x="2076899" y="1641664"/>
                </a:cubicBezTo>
                <a:cubicBezTo>
                  <a:pt x="2072964" y="1663853"/>
                  <a:pt x="2072964" y="1663853"/>
                  <a:pt x="2096926" y="1665960"/>
                </a:cubicBezTo>
                <a:cubicBezTo>
                  <a:pt x="2102318" y="1666494"/>
                  <a:pt x="2106513" y="1667042"/>
                  <a:pt x="2106596" y="1674222"/>
                </a:cubicBezTo>
                <a:cubicBezTo>
                  <a:pt x="2108686" y="1699930"/>
                  <a:pt x="2111960" y="1724427"/>
                  <a:pt x="2112853" y="1750149"/>
                </a:cubicBezTo>
                <a:cubicBezTo>
                  <a:pt x="2114270" y="1769283"/>
                  <a:pt x="2109688" y="1787291"/>
                  <a:pt x="2099702" y="1803568"/>
                </a:cubicBezTo>
                <a:cubicBezTo>
                  <a:pt x="2093842" y="1814411"/>
                  <a:pt x="2099659" y="1852042"/>
                  <a:pt x="2108146" y="1861516"/>
                </a:cubicBezTo>
                <a:cubicBezTo>
                  <a:pt x="2111172" y="1864472"/>
                  <a:pt x="2113593" y="1866837"/>
                  <a:pt x="2118353" y="1864386"/>
                </a:cubicBezTo>
                <a:cubicBezTo>
                  <a:pt x="2145162" y="1853891"/>
                  <a:pt x="2170375" y="1860771"/>
                  <a:pt x="2195616" y="1870044"/>
                </a:cubicBezTo>
                <a:cubicBezTo>
                  <a:pt x="2201022" y="1871774"/>
                  <a:pt x="2205231" y="1873519"/>
                  <a:pt x="2210032" y="1874658"/>
                </a:cubicBezTo>
                <a:cubicBezTo>
                  <a:pt x="2225630" y="1878062"/>
                  <a:pt x="2237061" y="1883311"/>
                  <a:pt x="2245025" y="1899374"/>
                </a:cubicBezTo>
                <a:lnTo>
                  <a:pt x="2262548" y="1915785"/>
                </a:lnTo>
                <a:lnTo>
                  <a:pt x="3291650" y="225494"/>
                </a:lnTo>
                <a:lnTo>
                  <a:pt x="3646505" y="225494"/>
                </a:lnTo>
                <a:lnTo>
                  <a:pt x="3643558" y="219709"/>
                </a:lnTo>
                <a:cubicBezTo>
                  <a:pt x="3617161" y="181987"/>
                  <a:pt x="3647329" y="151808"/>
                  <a:pt x="3654871" y="121630"/>
                </a:cubicBezTo>
                <a:cubicBezTo>
                  <a:pt x="3669955" y="72590"/>
                  <a:pt x="3711437" y="68817"/>
                  <a:pt x="3752918" y="98996"/>
                </a:cubicBezTo>
                <a:cubicBezTo>
                  <a:pt x="3760460" y="102768"/>
                  <a:pt x="3764231" y="110313"/>
                  <a:pt x="3771774" y="106540"/>
                </a:cubicBezTo>
                <a:cubicBezTo>
                  <a:pt x="3798171" y="83907"/>
                  <a:pt x="3828339" y="87679"/>
                  <a:pt x="3858507" y="87679"/>
                </a:cubicBezTo>
                <a:cubicBezTo>
                  <a:pt x="3892447" y="42411"/>
                  <a:pt x="3933928" y="65045"/>
                  <a:pt x="3971639" y="80134"/>
                </a:cubicBezTo>
                <a:cubicBezTo>
                  <a:pt x="4031975" y="110313"/>
                  <a:pt x="4084770" y="102768"/>
                  <a:pt x="4137564" y="72590"/>
                </a:cubicBezTo>
                <a:cubicBezTo>
                  <a:pt x="4167733" y="53728"/>
                  <a:pt x="4190359" y="53728"/>
                  <a:pt x="4216756" y="72590"/>
                </a:cubicBezTo>
                <a:cubicBezTo>
                  <a:pt x="4216756" y="76362"/>
                  <a:pt x="4220527" y="76362"/>
                  <a:pt x="4220527" y="76362"/>
                </a:cubicBezTo>
                <a:cubicBezTo>
                  <a:pt x="4269551" y="106540"/>
                  <a:pt x="4273322" y="102768"/>
                  <a:pt x="4307261" y="57500"/>
                </a:cubicBezTo>
                <a:cubicBezTo>
                  <a:pt x="4322345" y="42411"/>
                  <a:pt x="4337430" y="27322"/>
                  <a:pt x="4360056" y="12233"/>
                </a:cubicBezTo>
                <a:cubicBezTo>
                  <a:pt x="4382682" y="916"/>
                  <a:pt x="4401537" y="916"/>
                  <a:pt x="4427934" y="16005"/>
                </a:cubicBezTo>
                <a:cubicBezTo>
                  <a:pt x="4488271" y="61273"/>
                  <a:pt x="4495813" y="61273"/>
                  <a:pt x="4556150" y="16005"/>
                </a:cubicBezTo>
                <a:cubicBezTo>
                  <a:pt x="4567463" y="7517"/>
                  <a:pt x="4574534" y="-970"/>
                  <a:pt x="4585316" y="91"/>
                </a:cubicBezTo>
                <a:close/>
              </a:path>
            </a:pathLst>
          </a:custGeom>
          <a:solidFill>
            <a:schemeClr val="bg1">
              <a:lumMod val="95000"/>
            </a:schemeClr>
          </a:solidFill>
          <a:ln w="25400">
            <a:noFill/>
          </a:ln>
          <a:effectLst/>
        </p:spPr>
        <p:txBody>
          <a:bodyPr wrap="square" anchor="ctr">
            <a:noAutofit/>
          </a:bodyPr>
          <a:lstStyle>
            <a:lvl1pPr marL="0" indent="0" algn="ctr">
              <a:buFontTx/>
              <a:buNone/>
              <a:defRPr sz="14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61844514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0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1563307B-4B6F-4D4D-AB66-99288A7B7613}"/>
              </a:ext>
            </a:extLst>
          </p:cNvPr>
          <p:cNvSpPr>
            <a:spLocks noGrp="1"/>
          </p:cNvSpPr>
          <p:nvPr>
            <p:ph type="pic" sz="quarter" idx="41" hasCustomPrompt="1"/>
          </p:nvPr>
        </p:nvSpPr>
        <p:spPr>
          <a:xfrm>
            <a:off x="5334000" y="0"/>
            <a:ext cx="6858000" cy="6858000"/>
          </a:xfrm>
          <a:prstGeom prst="rect">
            <a:avLst/>
          </a:prstGeom>
          <a:solidFill>
            <a:schemeClr val="bg1">
              <a:lumMod val="95000"/>
            </a:schemeClr>
          </a:solidFill>
        </p:spPr>
        <p:txBody>
          <a:bodyPr anchor="ctr"/>
          <a:lstStyle>
            <a:lvl1pPr marL="0" indent="0" algn="ctr">
              <a:buNone/>
              <a:defRPr sz="1200">
                <a:solidFill>
                  <a:schemeClr val="tx1"/>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13927328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prstClr val="white"/>
              </a:solidFill>
            </a:endParaRPr>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solidFill>
                  <a:srgbClr val="000000"/>
                </a:solidFill>
              </a:endParaRPr>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solidFill>
                  <a:srgbClr val="000000"/>
                </a:solidFill>
              </a:endParaRPr>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solidFill>
                  <a:srgbClr val="000000"/>
                </a:solidFill>
              </a:endParaRPr>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solidFill>
                  <a:srgbClr val="000000"/>
                </a:solidFill>
              </a:endParaRPr>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solidFill>
                  <a:srgbClr val="000000"/>
                </a:solidFill>
              </a:endParaRPr>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solidFill>
                  <a:srgbClr val="000000"/>
                </a:solidFill>
              </a:endParaRPr>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solidFill>
                  <a:srgbClr val="000000"/>
                </a:solidFill>
              </a:endParaRPr>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solidFill>
                  <a:srgbClr val="000000"/>
                </a:solidFill>
              </a:endParaRPr>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60031571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6_Images &amp; Contents">
    <p:spTree>
      <p:nvGrpSpPr>
        <p:cNvPr id="1" name=""/>
        <p:cNvGrpSpPr/>
        <p:nvPr/>
      </p:nvGrpSpPr>
      <p:grpSpPr>
        <a:xfrm>
          <a:off x="0" y="0"/>
          <a:ext cx="0" cy="0"/>
          <a:chOff x="0" y="0"/>
          <a:chExt cx="0" cy="0"/>
        </a:xfrm>
      </p:grpSpPr>
      <p:sp>
        <p:nvSpPr>
          <p:cNvPr id="13" name="그림 개체 틀 12">
            <a:extLst>
              <a:ext uri="{FF2B5EF4-FFF2-40B4-BE49-F238E27FC236}">
                <a16:creationId xmlns:a16="http://schemas.microsoft.com/office/drawing/2014/main" id="{DCA9BD29-3335-49FC-8BD0-26E45751AC99}"/>
              </a:ext>
            </a:extLst>
          </p:cNvPr>
          <p:cNvSpPr>
            <a:spLocks noGrp="1"/>
          </p:cNvSpPr>
          <p:nvPr>
            <p:ph type="pic" sz="quarter" idx="10" hasCustomPrompt="1"/>
          </p:nvPr>
        </p:nvSpPr>
        <p:spPr>
          <a:xfrm>
            <a:off x="799070" y="1223317"/>
            <a:ext cx="5441094" cy="4721980"/>
          </a:xfrm>
          <a:custGeom>
            <a:avLst/>
            <a:gdLst>
              <a:gd name="connsiteX0" fmla="*/ 2090352 w 5441094"/>
              <a:gd name="connsiteY0" fmla="*/ 2977952 h 4721980"/>
              <a:gd name="connsiteX1" fmla="*/ 3101888 w 5441094"/>
              <a:gd name="connsiteY1" fmla="*/ 4721980 h 4721980"/>
              <a:gd name="connsiteX2" fmla="*/ 1078816 w 5441094"/>
              <a:gd name="connsiteY2" fmla="*/ 4721980 h 4721980"/>
              <a:gd name="connsiteX3" fmla="*/ 2191267 w 5441094"/>
              <a:gd name="connsiteY3" fmla="*/ 2940880 h 4721980"/>
              <a:gd name="connsiteX4" fmla="*/ 4155992 w 5441094"/>
              <a:gd name="connsiteY4" fmla="*/ 2940880 h 4721980"/>
              <a:gd name="connsiteX5" fmla="*/ 3173629 w 5441094"/>
              <a:gd name="connsiteY5" fmla="*/ 4634609 h 4721980"/>
              <a:gd name="connsiteX6" fmla="*/ 0 w 5441094"/>
              <a:gd name="connsiteY6" fmla="*/ 2928524 h 4721980"/>
              <a:gd name="connsiteX7" fmla="*/ 2023072 w 5441094"/>
              <a:gd name="connsiteY7" fmla="*/ 2928524 h 4721980"/>
              <a:gd name="connsiteX8" fmla="*/ 1011536 w 5441094"/>
              <a:gd name="connsiteY8" fmla="*/ 4672552 h 4721980"/>
              <a:gd name="connsiteX9" fmla="*/ 982363 w 5441094"/>
              <a:gd name="connsiteY9" fmla="*/ 1120204 h 4721980"/>
              <a:gd name="connsiteX10" fmla="*/ 1964725 w 5441094"/>
              <a:gd name="connsiteY10" fmla="*/ 2813933 h 4721980"/>
              <a:gd name="connsiteX11" fmla="*/ 0 w 5441094"/>
              <a:gd name="connsiteY11" fmla="*/ 2813933 h 4721980"/>
              <a:gd name="connsiteX12" fmla="*/ 3816180 w 5441094"/>
              <a:gd name="connsiteY12" fmla="*/ 12357 h 4721980"/>
              <a:gd name="connsiteX13" fmla="*/ 5441094 w 5441094"/>
              <a:gd name="connsiteY13" fmla="*/ 2813933 h 4721980"/>
              <a:gd name="connsiteX14" fmla="*/ 2191266 w 5441094"/>
              <a:gd name="connsiteY14" fmla="*/ 2813933 h 4721980"/>
              <a:gd name="connsiteX15" fmla="*/ 465439 w 5441094"/>
              <a:gd name="connsiteY15" fmla="*/ 0 h 4721980"/>
              <a:gd name="connsiteX16" fmla="*/ 3715267 w 5441094"/>
              <a:gd name="connsiteY16" fmla="*/ 0 h 4721980"/>
              <a:gd name="connsiteX17" fmla="*/ 2090353 w 5441094"/>
              <a:gd name="connsiteY17" fmla="*/ 2801576 h 4721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5441094" h="4721980">
                <a:moveTo>
                  <a:pt x="2090352" y="2977952"/>
                </a:moveTo>
                <a:lnTo>
                  <a:pt x="3101888" y="4721980"/>
                </a:lnTo>
                <a:lnTo>
                  <a:pt x="1078816" y="4721980"/>
                </a:lnTo>
                <a:close/>
                <a:moveTo>
                  <a:pt x="2191267" y="2940880"/>
                </a:moveTo>
                <a:lnTo>
                  <a:pt x="4155992" y="2940880"/>
                </a:lnTo>
                <a:lnTo>
                  <a:pt x="3173629" y="4634609"/>
                </a:lnTo>
                <a:close/>
                <a:moveTo>
                  <a:pt x="0" y="2928524"/>
                </a:moveTo>
                <a:lnTo>
                  <a:pt x="2023072" y="2928524"/>
                </a:lnTo>
                <a:lnTo>
                  <a:pt x="1011536" y="4672552"/>
                </a:lnTo>
                <a:close/>
                <a:moveTo>
                  <a:pt x="982363" y="1120204"/>
                </a:moveTo>
                <a:lnTo>
                  <a:pt x="1964725" y="2813933"/>
                </a:lnTo>
                <a:lnTo>
                  <a:pt x="0" y="2813933"/>
                </a:lnTo>
                <a:close/>
                <a:moveTo>
                  <a:pt x="3816180" y="12357"/>
                </a:moveTo>
                <a:lnTo>
                  <a:pt x="5441094" y="2813933"/>
                </a:lnTo>
                <a:lnTo>
                  <a:pt x="2191266" y="2813933"/>
                </a:lnTo>
                <a:close/>
                <a:moveTo>
                  <a:pt x="465439" y="0"/>
                </a:moveTo>
                <a:lnTo>
                  <a:pt x="3715267" y="0"/>
                </a:lnTo>
                <a:lnTo>
                  <a:pt x="2090353" y="2801576"/>
                </a:lnTo>
                <a:close/>
              </a:path>
            </a:pathLst>
          </a:custGeom>
          <a:solidFill>
            <a:schemeClr val="bg1">
              <a:lumMod val="95000"/>
            </a:schemeClr>
          </a:solidFill>
          <a:effectLst/>
        </p:spPr>
        <p:txBody>
          <a:bodyPr wrap="square" anchor="ctr">
            <a:noAutofit/>
          </a:bodyPr>
          <a:lstStyle>
            <a:lvl1pPr marL="0" marR="0" indent="0" algn="ctr" defTabSz="914446" rtl="0" eaLnBrk="1" fontAlgn="auto" latinLnBrk="1" hangingPunct="1">
              <a:lnSpc>
                <a:spcPct val="90000"/>
              </a:lnSpc>
              <a:spcBef>
                <a:spcPts val="1000"/>
              </a:spcBef>
              <a:spcAft>
                <a:spcPts val="0"/>
              </a:spcAft>
              <a:buClrTx/>
              <a:buSzTx/>
              <a:buFontTx/>
              <a:buNone/>
              <a:tabLst/>
              <a:defRPr sz="1400"/>
            </a:lvl1pPr>
          </a:lstStyle>
          <a:p>
            <a:r>
              <a:rPr lang="en-US" altLang="ko-KR" dirty="0"/>
              <a:t>Your Picture Here send to back</a:t>
            </a:r>
            <a:endParaRPr lang="ko-KR" altLang="en-US" dirty="0"/>
          </a:p>
        </p:txBody>
      </p:sp>
    </p:spTree>
    <p:extLst>
      <p:ext uri="{BB962C8B-B14F-4D97-AF65-F5344CB8AC3E}">
        <p14:creationId xmlns:p14="http://schemas.microsoft.com/office/powerpoint/2010/main" val="259386945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0_Images and Contents Layout">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4544297" y="553701"/>
            <a:ext cx="3387405" cy="2808624"/>
          </a:xfrm>
          <a:prstGeom prst="rect">
            <a:avLst/>
          </a:prstGeom>
          <a:solidFill>
            <a:schemeClr val="bg1">
              <a:lumMod val="95000"/>
            </a:schemeClr>
          </a:solidFill>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7" hasCustomPrompt="1"/>
          </p:nvPr>
        </p:nvSpPr>
        <p:spPr>
          <a:xfrm>
            <a:off x="8064908" y="3488723"/>
            <a:ext cx="3387405" cy="2808624"/>
          </a:xfrm>
          <a:prstGeom prst="rect">
            <a:avLst/>
          </a:prstGeom>
          <a:solidFill>
            <a:schemeClr val="bg1">
              <a:lumMod val="95000"/>
            </a:schemeClr>
          </a:solidFill>
          <a:ln w="38100">
            <a:noFill/>
          </a:ln>
        </p:spPr>
        <p:txBody>
          <a:bodyPr anchor="ctr"/>
          <a:lstStyle>
            <a:lvl1pPr marL="0" indent="0" algn="ctr">
              <a:buNone/>
              <a:defRPr sz="1200">
                <a:latin typeface="Arial" pitchFamily="34" charset="0"/>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Rectangle 1">
            <a:extLst>
              <a:ext uri="{FF2B5EF4-FFF2-40B4-BE49-F238E27FC236}">
                <a16:creationId xmlns:a16="http://schemas.microsoft.com/office/drawing/2014/main" id="{D96107BE-A57B-43A2-8162-9CC825B80B47}"/>
              </a:ext>
            </a:extLst>
          </p:cNvPr>
          <p:cNvSpPr/>
          <p:nvPr userDrawn="1"/>
        </p:nvSpPr>
        <p:spPr>
          <a:xfrm>
            <a:off x="8064908" y="553701"/>
            <a:ext cx="3387405" cy="2808312"/>
          </a:xfrm>
          <a:prstGeom prst="rect">
            <a:avLst/>
          </a:prstGeom>
          <a:solidFill>
            <a:schemeClr val="bg1"/>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8" name="Rectangle 8">
            <a:extLst>
              <a:ext uri="{FF2B5EF4-FFF2-40B4-BE49-F238E27FC236}">
                <a16:creationId xmlns:a16="http://schemas.microsoft.com/office/drawing/2014/main" id="{B278EEC4-D011-4897-80FB-FEE45D61C9CB}"/>
              </a:ext>
            </a:extLst>
          </p:cNvPr>
          <p:cNvSpPr/>
          <p:nvPr userDrawn="1"/>
        </p:nvSpPr>
        <p:spPr>
          <a:xfrm>
            <a:off x="4544297" y="3489035"/>
            <a:ext cx="3387405" cy="2808312"/>
          </a:xfrm>
          <a:prstGeom prst="rect">
            <a:avLst/>
          </a:prstGeom>
          <a:solidFill>
            <a:schemeClr val="bg1"/>
          </a:solidFill>
          <a:ln w="381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2974657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7_Images and Contents Layout">
    <p:bg>
      <p:bgPr>
        <a:solidFill>
          <a:schemeClr val="bg1"/>
        </a:solidFill>
        <a:effectLst/>
      </p:bgPr>
    </p:bg>
    <p:spTree>
      <p:nvGrpSpPr>
        <p:cNvPr id="1" name=""/>
        <p:cNvGrpSpPr/>
        <p:nvPr/>
      </p:nvGrpSpPr>
      <p:grpSpPr>
        <a:xfrm>
          <a:off x="0" y="0"/>
          <a:ext cx="0" cy="0"/>
          <a:chOff x="0" y="0"/>
          <a:chExt cx="0" cy="0"/>
        </a:xfrm>
      </p:grpSpPr>
      <p:sp>
        <p:nvSpPr>
          <p:cNvPr id="4" name="Picture Placeholder 2"/>
          <p:cNvSpPr>
            <a:spLocks noGrp="1"/>
          </p:cNvSpPr>
          <p:nvPr>
            <p:ph type="pic" idx="14" hasCustomPrompt="1"/>
          </p:nvPr>
        </p:nvSpPr>
        <p:spPr>
          <a:xfrm>
            <a:off x="211516" y="216000"/>
            <a:ext cx="5228944" cy="6426000"/>
          </a:xfrm>
          <a:prstGeom prst="rect">
            <a:avLst/>
          </a:prstGeom>
          <a:solidFill>
            <a:schemeClr val="bg1">
              <a:lumMod val="95000"/>
            </a:schemeClr>
          </a:solidFill>
        </p:spPr>
        <p:txBody>
          <a:bodyPr anchor="ctr"/>
          <a:lstStyle>
            <a:lvl1pPr marL="0" indent="0" algn="ctr">
              <a:buNone/>
              <a:defRPr sz="2000">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 </a:t>
            </a:r>
            <a:endParaRPr lang="ko-KR" altLang="en-US" dirty="0"/>
          </a:p>
        </p:txBody>
      </p:sp>
      <p:sp>
        <p:nvSpPr>
          <p:cNvPr id="2" name="직사각형 1">
            <a:extLst>
              <a:ext uri="{FF2B5EF4-FFF2-40B4-BE49-F238E27FC236}">
                <a16:creationId xmlns:a16="http://schemas.microsoft.com/office/drawing/2014/main" id="{2589C8AA-2D4C-4994-980A-55755859B752}"/>
              </a:ext>
            </a:extLst>
          </p:cNvPr>
          <p:cNvSpPr/>
          <p:nvPr userDrawn="1"/>
        </p:nvSpPr>
        <p:spPr>
          <a:xfrm>
            <a:off x="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0" name="직사각형 9">
            <a:extLst>
              <a:ext uri="{FF2B5EF4-FFF2-40B4-BE49-F238E27FC236}">
                <a16:creationId xmlns:a16="http://schemas.microsoft.com/office/drawing/2014/main" id="{A449903D-1884-4F36-ADC7-5E445863E767}"/>
              </a:ext>
            </a:extLst>
          </p:cNvPr>
          <p:cNvSpPr/>
          <p:nvPr userDrawn="1"/>
        </p:nvSpPr>
        <p:spPr>
          <a:xfrm>
            <a:off x="11976000" y="0"/>
            <a:ext cx="21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1" name="직사각형 10">
            <a:extLst>
              <a:ext uri="{FF2B5EF4-FFF2-40B4-BE49-F238E27FC236}">
                <a16:creationId xmlns:a16="http://schemas.microsoft.com/office/drawing/2014/main" id="{43353408-014E-40E6-91DD-CB316B4EA769}"/>
              </a:ext>
            </a:extLst>
          </p:cNvPr>
          <p:cNvSpPr/>
          <p:nvPr userDrawn="1"/>
        </p:nvSpPr>
        <p:spPr>
          <a:xfrm>
            <a:off x="0" y="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
        <p:nvSpPr>
          <p:cNvPr id="12" name="직사각형 11">
            <a:extLst>
              <a:ext uri="{FF2B5EF4-FFF2-40B4-BE49-F238E27FC236}">
                <a16:creationId xmlns:a16="http://schemas.microsoft.com/office/drawing/2014/main" id="{E3769F56-512B-47D6-9A36-7436DFABFE7B}"/>
              </a:ext>
            </a:extLst>
          </p:cNvPr>
          <p:cNvSpPr/>
          <p:nvPr userDrawn="1"/>
        </p:nvSpPr>
        <p:spPr>
          <a:xfrm>
            <a:off x="0" y="6642000"/>
            <a:ext cx="12192000" cy="21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prstClr val="white"/>
              </a:solidFill>
            </a:endParaRPr>
          </a:p>
        </p:txBody>
      </p:sp>
    </p:spTree>
    <p:extLst>
      <p:ext uri="{BB962C8B-B14F-4D97-AF65-F5344CB8AC3E}">
        <p14:creationId xmlns:p14="http://schemas.microsoft.com/office/powerpoint/2010/main" val="2881165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6782244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24539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1134054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prstClr val="white"/>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rgbClr val="000000">
                  <a:lumMod val="85000"/>
                  <a:lumOff val="15000"/>
                </a:srgb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prstClr val="white"/>
                </a:solidFill>
                <a:cs typeface="Arial" pitchFamily="34" charset="0"/>
              </a:rPr>
              <a:t>You can Resize without losing quality</a:t>
            </a:r>
            <a:endParaRPr lang="ko-KR" altLang="en-US" sz="1400" b="1" dirty="0">
              <a:solidFill>
                <a:prstClr val="white"/>
              </a:solidFill>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prstClr val="white"/>
                </a:solidFill>
                <a:cs typeface="Arial" pitchFamily="34" charset="0"/>
              </a:rPr>
              <a:t>You can Change Fill Color &amp;</a:t>
            </a:r>
          </a:p>
          <a:p>
            <a:r>
              <a:rPr lang="en-US" altLang="ko-KR" sz="1400" b="1" dirty="0">
                <a:solidFill>
                  <a:prstClr val="white"/>
                </a:solidFill>
                <a:cs typeface="Arial" pitchFamily="34" charset="0"/>
              </a:rPr>
              <a:t>Line Color</a:t>
            </a:r>
            <a:endParaRPr lang="ko-KR" altLang="en-US" sz="1400" b="1" dirty="0">
              <a:solidFill>
                <a:prstClr val="white"/>
              </a:solidFill>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prstClr val="white"/>
                </a:solidFill>
                <a:cs typeface="Arial" pitchFamily="34" charset="0"/>
              </a:rPr>
              <a:t>www.allppt.com</a:t>
            </a:r>
            <a:endParaRPr lang="ko-KR" altLang="en-US" sz="1400" dirty="0">
              <a:solidFill>
                <a:prstClr val="white"/>
              </a:solidFill>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prstClr val="white"/>
                </a:solidFill>
                <a:cs typeface="Arial" pitchFamily="34" charset="0"/>
              </a:rPr>
              <a:t>FREE </a:t>
            </a:r>
          </a:p>
          <a:p>
            <a:r>
              <a:rPr lang="en-US" altLang="ko-KR" sz="2800" b="1" dirty="0">
                <a:solidFill>
                  <a:prstClr val="white"/>
                </a:solidFill>
                <a:cs typeface="Arial" pitchFamily="34" charset="0"/>
              </a:rPr>
              <a:t>PPT TEMPLATES</a:t>
            </a:r>
          </a:p>
        </p:txBody>
      </p:sp>
    </p:spTree>
    <p:extLst>
      <p:ext uri="{BB962C8B-B14F-4D97-AF65-F5344CB8AC3E}">
        <p14:creationId xmlns:p14="http://schemas.microsoft.com/office/powerpoint/2010/main" val="9256486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53275819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2728797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Tree>
    <p:extLst>
      <p:ext uri="{BB962C8B-B14F-4D97-AF65-F5344CB8AC3E}">
        <p14:creationId xmlns:p14="http://schemas.microsoft.com/office/powerpoint/2010/main" val="1145846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Tree>
    <p:extLst>
      <p:ext uri="{BB962C8B-B14F-4D97-AF65-F5344CB8AC3E}">
        <p14:creationId xmlns:p14="http://schemas.microsoft.com/office/powerpoint/2010/main" val="364479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780724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AA88A014-25D8-4EA4-8E06-E373B492E248}" type="datetimeFigureOut">
              <a:rPr lang="fr-FR" smtClean="0"/>
              <a:t>04/07/2025</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50299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AA88A014-25D8-4EA4-8E06-E373B492E248}" type="datetimeFigureOut">
              <a:rPr lang="fr-FR" smtClean="0"/>
              <a:t>04/07/2025</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1046093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A88A014-25D8-4EA4-8E06-E373B492E248}" type="datetimeFigureOut">
              <a:rPr lang="fr-FR" smtClean="0"/>
              <a:t>04/07/2025</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3693256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33089332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AA88A014-25D8-4EA4-8E06-E373B492E248}" type="datetimeFigureOut">
              <a:rPr lang="fr-FR" smtClean="0"/>
              <a:t>04/07/2025</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348F5F24-E474-46FA-B083-97A57273F4C4}" type="slidenum">
              <a:rPr lang="fr-FR" smtClean="0"/>
              <a:t>‹N°›</a:t>
            </a:fld>
            <a:endParaRPr lang="fr-FR"/>
          </a:p>
        </p:txBody>
      </p:sp>
    </p:spTree>
    <p:extLst>
      <p:ext uri="{BB962C8B-B14F-4D97-AF65-F5344CB8AC3E}">
        <p14:creationId xmlns:p14="http://schemas.microsoft.com/office/powerpoint/2010/main" val="2614009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18" Type="http://schemas.openxmlformats.org/officeDocument/2006/relationships/slideLayout" Target="../slideLayouts/slideLayout3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17" Type="http://schemas.openxmlformats.org/officeDocument/2006/relationships/slideLayout" Target="../slideLayouts/slideLayout30.xml"/><Relationship Id="rId2" Type="http://schemas.openxmlformats.org/officeDocument/2006/relationships/slideLayout" Target="../slideLayouts/slideLayout15.xml"/><Relationship Id="rId16" Type="http://schemas.openxmlformats.org/officeDocument/2006/relationships/slideLayout" Target="../slideLayouts/slideLayout29.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slideLayout" Target="../slideLayouts/slideLayout28.xml"/><Relationship Id="rId10" Type="http://schemas.openxmlformats.org/officeDocument/2006/relationships/slideLayout" Target="../slideLayouts/slideLayout23.xml"/><Relationship Id="rId19" Type="http://schemas.openxmlformats.org/officeDocument/2006/relationships/theme" Target="../theme/theme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35.xml"/><Relationship Id="rId1"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gs>
            <a:gs pos="0">
              <a:schemeClr val="accent3">
                <a:lumMod val="67000"/>
              </a:schemeClr>
            </a:gs>
            <a:gs pos="100000">
              <a:schemeClr val="bg2">
                <a:lumMod val="25000"/>
              </a:schemeClr>
            </a:gs>
            <a:gs pos="100000">
              <a:schemeClr val="accent3">
                <a:lumMod val="60000"/>
                <a:lumOff val="4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88A014-25D8-4EA4-8E06-E373B492E248}" type="datetimeFigureOut">
              <a:rPr lang="fr-FR" smtClean="0"/>
              <a:t>04/07/2025</a:t>
            </a:fld>
            <a:endParaRPr lang="fr-F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8F5F24-E474-46FA-B083-97A57273F4C4}" type="slidenum">
              <a:rPr lang="fr-FR" smtClean="0"/>
              <a:t>‹N°›</a:t>
            </a:fld>
            <a:endParaRPr lang="fr-FR"/>
          </a:p>
        </p:txBody>
      </p:sp>
    </p:spTree>
    <p:extLst>
      <p:ext uri="{BB962C8B-B14F-4D97-AF65-F5344CB8AC3E}">
        <p14:creationId xmlns:p14="http://schemas.microsoft.com/office/powerpoint/2010/main" val="1531852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6018002"/>
      </p:ext>
    </p:extLst>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86125409"/>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5959062"/>
      </p:ext>
    </p:extLst>
  </p:cSld>
  <p:clrMap bg1="lt1" tx1="dk1" bg2="lt2" tx2="dk2" accent1="accent1" accent2="accent2" accent3="accent3" accent4="accent4" accent5="accent5" accent6="accent6" hlink="hlink" folHlink="folHlink"/>
  <p:sldLayoutIdLst>
    <p:sldLayoutId id="2147483684" r:id="rId1"/>
    <p:sldLayoutId id="2147483685"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7064539"/>
      </p:ext>
    </p:extLst>
  </p:cSld>
  <p:clrMap bg1="lt1" tx1="dk1" bg2="lt2" tx2="dk2" accent1="accent1" accent2="accent2" accent3="accent3" accent4="accent4" accent5="accent5" accent6="accent6" hlink="hlink" folHlink="folHlink"/>
  <p:sldLayoutIdLst>
    <p:sldLayoutId id="2147483687" r:id="rId1"/>
    <p:sldLayoutId id="2147483688"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2.xml"/><Relationship Id="rId7" Type="http://schemas.openxmlformats.org/officeDocument/2006/relationships/diagramColors" Target="../diagrams/colors1.xml"/><Relationship Id="rId2" Type="http://schemas.openxmlformats.org/officeDocument/2006/relationships/slideLayout" Target="../slideLayouts/slideLayout12.xml"/><Relationship Id="rId1" Type="http://schemas.openxmlformats.org/officeDocument/2006/relationships/tags" Target="../tags/tag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8" Type="http://schemas.openxmlformats.org/officeDocument/2006/relationships/tags" Target="../tags/tag12.xml"/><Relationship Id="rId13" Type="http://schemas.openxmlformats.org/officeDocument/2006/relationships/image" Target="../media/image12.png"/><Relationship Id="rId3" Type="http://schemas.openxmlformats.org/officeDocument/2006/relationships/tags" Target="../tags/tag7.xml"/><Relationship Id="rId7" Type="http://schemas.openxmlformats.org/officeDocument/2006/relationships/tags" Target="../tags/tag11.xml"/><Relationship Id="rId12" Type="http://schemas.openxmlformats.org/officeDocument/2006/relationships/notesSlide" Target="../notesSlides/notesSlide20.xml"/><Relationship Id="rId2" Type="http://schemas.openxmlformats.org/officeDocument/2006/relationships/tags" Target="../tags/tag6.xml"/><Relationship Id="rId16" Type="http://schemas.openxmlformats.org/officeDocument/2006/relationships/image" Target="../media/image14.png"/><Relationship Id="rId1" Type="http://schemas.openxmlformats.org/officeDocument/2006/relationships/tags" Target="../tags/tag5.xml"/><Relationship Id="rId6" Type="http://schemas.openxmlformats.org/officeDocument/2006/relationships/tags" Target="../tags/tag10.xml"/><Relationship Id="rId11" Type="http://schemas.openxmlformats.org/officeDocument/2006/relationships/slideLayout" Target="../slideLayouts/slideLayout12.xml"/><Relationship Id="rId5" Type="http://schemas.openxmlformats.org/officeDocument/2006/relationships/tags" Target="../tags/tag9.xml"/><Relationship Id="rId15" Type="http://schemas.microsoft.com/office/2007/relationships/hdphoto" Target="../media/hdphoto1.wdp"/><Relationship Id="rId10" Type="http://schemas.openxmlformats.org/officeDocument/2006/relationships/tags" Target="../tags/tag14.xml"/><Relationship Id="rId4" Type="http://schemas.openxmlformats.org/officeDocument/2006/relationships/tags" Target="../tags/tag8.xml"/><Relationship Id="rId9" Type="http://schemas.openxmlformats.org/officeDocument/2006/relationships/tags" Target="../tags/tag13.xml"/><Relationship Id="rId1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9.svg"/><Relationship Id="rId12"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2.xml"/><Relationship Id="rId6" Type="http://schemas.openxmlformats.org/officeDocument/2006/relationships/image" Target="../media/image18.png"/><Relationship Id="rId11" Type="http://schemas.openxmlformats.org/officeDocument/2006/relationships/image" Target="../media/image22.png"/><Relationship Id="rId5" Type="http://schemas.openxmlformats.org/officeDocument/2006/relationships/image" Target="../media/image17.png"/><Relationship Id="rId10" Type="http://schemas.openxmlformats.org/officeDocument/2006/relationships/image" Target="../media/image21.png"/><Relationship Id="rId4" Type="http://schemas.openxmlformats.org/officeDocument/2006/relationships/image" Target="../media/image16.png"/><Relationship Id="rId9" Type="http://schemas.openxmlformats.org/officeDocument/2006/relationships/image" Target="../media/image20.png"/></Relationships>
</file>

<file path=ppt/slides/_rels/slide23.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23.jpeg"/><Relationship Id="rId7" Type="http://schemas.openxmlformats.org/officeDocument/2006/relationships/image" Target="../media/image27.png"/><Relationship Id="rId2" Type="http://schemas.openxmlformats.org/officeDocument/2006/relationships/notesSlide" Target="../notesSlides/notesSlide23.xml"/><Relationship Id="rId1" Type="http://schemas.openxmlformats.org/officeDocument/2006/relationships/slideLayout" Target="../slideLayouts/slideLayout1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 Id="rId9"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localhost:8080/" TargetMode="External"/><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4.xml"/><Relationship Id="rId5" Type="http://schemas.openxmlformats.org/officeDocument/2006/relationships/image" Target="../media/image4.png"/><Relationship Id="rId4" Type="http://schemas.openxmlformats.org/officeDocument/2006/relationships/image" Target="../media/image5.gif"/></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à coins arrondis 4"/>
          <p:cNvSpPr/>
          <p:nvPr/>
        </p:nvSpPr>
        <p:spPr bwMode="auto">
          <a:xfrm>
            <a:off x="191344" y="2521687"/>
            <a:ext cx="11737304" cy="2144098"/>
          </a:xfrm>
          <a:prstGeom prst="roundRect">
            <a:avLst/>
          </a:prstGeom>
          <a:ln/>
        </p:spPr>
        <p:style>
          <a:lnRef idx="2">
            <a:schemeClr val="accent3">
              <a:shade val="15000"/>
            </a:schemeClr>
          </a:lnRef>
          <a:fillRef idx="1">
            <a:schemeClr val="accent3"/>
          </a:fillRef>
          <a:effectRef idx="0">
            <a:schemeClr val="accent3"/>
          </a:effectRef>
          <a:fontRef idx="minor">
            <a:schemeClr val="lt1"/>
          </a:fontRef>
        </p:style>
        <p:txBody>
          <a:bodyPr vert="horz" wrap="square" lIns="91436" tIns="45719" rIns="91436" bIns="45719" numCol="1" rtlCol="0" anchor="ctr" anchorCtr="0" compatLnSpc="1">
            <a:prstTxWarp prst="textNoShape">
              <a:avLst/>
            </a:prstTxWarp>
          </a:bodyPr>
          <a:lstStyle/>
          <a:p>
            <a:pPr algn="ctr" defTabSz="914076" fontAlgn="base">
              <a:lnSpc>
                <a:spcPct val="150000"/>
              </a:lnSpc>
              <a:spcBef>
                <a:spcPct val="0"/>
              </a:spcBef>
              <a:spcAft>
                <a:spcPct val="0"/>
              </a:spcAft>
            </a:pPr>
            <a:r>
              <a:rPr lang="fr-FR" sz="3200" b="1" dirty="0">
                <a:latin typeface="Arial Rounded MT Bold" panose="020F0704030504030204" pitchFamily="34" charset="77"/>
                <a:cs typeface="Times New Roman" panose="02020603050405020304" pitchFamily="18" charset="0"/>
              </a:rPr>
              <a:t>AUTHENTIFICATION DE DOCUMENTS ADMINISTRATIFS À L’AIDE DE LA BLOCKCHAIN</a:t>
            </a:r>
          </a:p>
        </p:txBody>
      </p:sp>
      <p:pic>
        <p:nvPicPr>
          <p:cNvPr id="6" name="Image 5"/>
          <p:cNvPicPr>
            <a:picLocks noChangeAspect="1"/>
          </p:cNvPicPr>
          <p:nvPr/>
        </p:nvPicPr>
        <p:blipFill>
          <a:blip r:embed="rId4">
            <a:extLst>
              <a:ext uri="{28A0092B-C50C-407E-A947-70E740481C1C}">
                <a14:useLocalDpi xmlns:a14="http://schemas.microsoft.com/office/drawing/2010/main" val="0"/>
              </a:ext>
            </a:extLst>
          </a:blip>
          <a:srcRect/>
          <a:stretch/>
        </p:blipFill>
        <p:spPr>
          <a:xfrm>
            <a:off x="532383" y="117068"/>
            <a:ext cx="1572188" cy="1611168"/>
          </a:xfrm>
          <a:prstGeom prst="rect">
            <a:avLst/>
          </a:prstGeom>
        </p:spPr>
      </p:pic>
      <p:sp>
        <p:nvSpPr>
          <p:cNvPr id="8" name="Rectangle 7"/>
          <p:cNvSpPr/>
          <p:nvPr/>
        </p:nvSpPr>
        <p:spPr>
          <a:xfrm>
            <a:off x="1159100" y="1728236"/>
            <a:ext cx="9659154" cy="710164"/>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sz="2000" b="1" dirty="0">
                <a:latin typeface="Arial Rounded MT Bold" panose="020F0704030504030204" pitchFamily="34" charset="77"/>
                <a:cs typeface="Times New Roman" panose="02020603050405020304" pitchFamily="18" charset="0"/>
              </a:rPr>
              <a:t>Master en Ingénierie des Systèmes d’Information en Entreprise</a:t>
            </a:r>
          </a:p>
        </p:txBody>
      </p:sp>
      <p:sp>
        <p:nvSpPr>
          <p:cNvPr id="11" name="Rectangle 10"/>
          <p:cNvSpPr/>
          <p:nvPr/>
        </p:nvSpPr>
        <p:spPr>
          <a:xfrm>
            <a:off x="490783" y="4770908"/>
            <a:ext cx="3765801" cy="1512168"/>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Encadré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Dr. Yaya TRAORE</a:t>
            </a:r>
            <a:endParaRPr lang="fr-FR" dirty="0">
              <a:latin typeface="Times New Roman" panose="02020603050405020304" pitchFamily="18" charset="0"/>
              <a:cs typeface="Times New Roman" panose="02020603050405020304" pitchFamily="18" charset="0"/>
            </a:endParaRPr>
          </a:p>
          <a:p>
            <a:pPr marL="0" lvl="2" algn="ctr"/>
            <a:r>
              <a:rPr lang="fr-FR" i="1" dirty="0">
                <a:latin typeface="Times New Roman" panose="02020603050405020304" pitchFamily="18" charset="0"/>
                <a:cs typeface="Times New Roman" panose="02020603050405020304" pitchFamily="18" charset="0"/>
              </a:rPr>
              <a:t>Maître de conférences en Informatique</a:t>
            </a:r>
          </a:p>
        </p:txBody>
      </p:sp>
      <p:sp>
        <p:nvSpPr>
          <p:cNvPr id="12" name="Rectangle 11"/>
          <p:cNvSpPr/>
          <p:nvPr/>
        </p:nvSpPr>
        <p:spPr>
          <a:xfrm>
            <a:off x="7935418" y="4770909"/>
            <a:ext cx="3765801" cy="1735762"/>
          </a:xfrm>
          <a:prstGeom prst="rect">
            <a:avLst/>
          </a:prstGeom>
          <a:ln w="38100">
            <a:noFill/>
          </a:ln>
        </p:spPr>
        <p:style>
          <a:lnRef idx="2">
            <a:schemeClr val="dk1"/>
          </a:lnRef>
          <a:fillRef idx="1">
            <a:schemeClr val="lt1"/>
          </a:fillRef>
          <a:effectRef idx="0">
            <a:schemeClr val="dk1"/>
          </a:effectRef>
          <a:fontRef idx="minor">
            <a:schemeClr val="dk1"/>
          </a:fontRef>
        </p:style>
        <p:txBody>
          <a:bodyPr rtlCol="0" anchor="t"/>
          <a:lstStyle/>
          <a:p>
            <a:pPr algn="ctr">
              <a:lnSpc>
                <a:spcPct val="150000"/>
              </a:lnSpc>
            </a:pPr>
            <a:r>
              <a:rPr lang="fr-FR" u="sng" dirty="0">
                <a:latin typeface="Times New Roman" panose="02020603050405020304" pitchFamily="18" charset="0"/>
                <a:cs typeface="Times New Roman" panose="02020603050405020304" pitchFamily="18" charset="0"/>
              </a:rPr>
              <a:t>Présenté par</a:t>
            </a:r>
            <a:r>
              <a:rPr lang="fr-FR" dirty="0">
                <a:latin typeface="Times New Roman" panose="02020603050405020304" pitchFamily="18" charset="0"/>
                <a:cs typeface="Times New Roman" panose="02020603050405020304" pitchFamily="18" charset="0"/>
              </a:rPr>
              <a:t> :</a:t>
            </a:r>
          </a:p>
          <a:p>
            <a:pPr algn="ctr">
              <a:lnSpc>
                <a:spcPct val="150000"/>
              </a:lnSpc>
            </a:pPr>
            <a:r>
              <a:rPr lang="fr-FR" b="1" dirty="0">
                <a:latin typeface="Times New Roman" panose="02020603050405020304" pitchFamily="18" charset="0"/>
                <a:cs typeface="Times New Roman" panose="02020603050405020304" pitchFamily="18" charset="0"/>
              </a:rPr>
              <a:t>M. HIEN Zilèdem Pierre Canisius</a:t>
            </a:r>
          </a:p>
        </p:txBody>
      </p:sp>
      <p:sp>
        <p:nvSpPr>
          <p:cNvPr id="13" name="Rectangle 12"/>
          <p:cNvSpPr/>
          <p:nvPr/>
        </p:nvSpPr>
        <p:spPr>
          <a:xfrm>
            <a:off x="3791744" y="6366363"/>
            <a:ext cx="4608511" cy="288032"/>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fr-FR" i="1" dirty="0">
                <a:latin typeface="Times New Roman" panose="02020603050405020304" pitchFamily="18" charset="0"/>
                <a:cs typeface="Times New Roman" panose="02020603050405020304" pitchFamily="18" charset="0"/>
              </a:rPr>
              <a:t>Année universitaire : 2023-2024</a:t>
            </a:r>
          </a:p>
        </p:txBody>
      </p:sp>
      <p:pic>
        <p:nvPicPr>
          <p:cNvPr id="15" name="Picture 15"/>
          <p:cNvPicPr>
            <a:picLocks noChangeAspect="1"/>
          </p:cNvPicPr>
          <p:nvPr/>
        </p:nvPicPr>
        <p:blipFill>
          <a:blip r:embed="rId5">
            <a:extLst>
              <a:ext uri="{28A0092B-C50C-407E-A947-70E740481C1C}">
                <a14:useLocalDpi xmlns:a14="http://schemas.microsoft.com/office/drawing/2010/main" val="0"/>
              </a:ext>
            </a:extLst>
          </a:blip>
          <a:srcRect/>
          <a:stretch/>
        </p:blipFill>
        <p:spPr>
          <a:xfrm>
            <a:off x="8614123" y="126213"/>
            <a:ext cx="3113871" cy="1441994"/>
          </a:xfrm>
          <a:prstGeom prst="rect">
            <a:avLst/>
          </a:prstGeom>
        </p:spPr>
      </p:pic>
    </p:spTree>
    <p:custDataLst>
      <p:tags r:id="rId1"/>
    </p:custDataLst>
    <p:extLst>
      <p:ext uri="{BB962C8B-B14F-4D97-AF65-F5344CB8AC3E}">
        <p14:creationId xmlns:p14="http://schemas.microsoft.com/office/powerpoint/2010/main" val="328745276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1" nodeType="clickEffect">
                                  <p:stCondLst>
                                    <p:cond delay="0"/>
                                  </p:stCondLst>
                                  <p:childTnLst>
                                    <p:animEffect transition="out" filter="fade">
                                      <p:cBhvr>
                                        <p:cTn id="6" dur="500" tmFilter="0, 0; .2, .5; .8, .5; 1, 0"/>
                                        <p:tgtEl>
                                          <p:spTgt spid="5"/>
                                        </p:tgtEl>
                                      </p:cBhvr>
                                    </p:animEffect>
                                    <p:animScale>
                                      <p:cBhvr>
                                        <p:cTn id="7"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40156-5BAD-807F-CCDF-2106D7ABB8C5}"/>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9BD97D0-6F19-9778-6900-57FE13FC177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3CE94C43-D15B-7978-0321-1B272359126A}"/>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5DAC370B-1009-D491-E77C-32145833549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F4DA432-09BA-205D-1320-AD672EA7892B}"/>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10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A044B03F-1787-E3E3-F995-3F8C0A1E38FD}"/>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F936A448-E8E0-6B12-EA0F-A2BFF525BF02}"/>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B2B508DA-984D-DE6B-3ACC-6323FB937E9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F5F5494A-5142-11C4-3D12-1FE9D43011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90F9BFE-BEF5-E69C-EE58-F29B13F915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67B45F2-EAA1-CD80-E161-CB86848A5607}"/>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B5950D17-1FD5-5679-E10B-E40F4E6C321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C85187C-92A9-739A-BD2B-D365F08172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4ECAC4EE-F09A-2B25-D788-00AE832CCD9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E6459E59-30F7-B337-90DD-47529D4348D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8CA6D078-2AB7-E31F-B3A2-DD2F394C0A6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876A11FB-A5AC-AEA2-1D2C-4D13516E1046}"/>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17B413BE-3037-9FC3-8D99-7F60B6939B0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3" name="Image 2" descr="Une image contenant texte, capture d’écran, Police, nombre&#10;&#10;Le contenu généré par l’IA peut être incorrect.">
            <a:extLst>
              <a:ext uri="{FF2B5EF4-FFF2-40B4-BE49-F238E27FC236}">
                <a16:creationId xmlns:a16="http://schemas.microsoft.com/office/drawing/2014/main" id="{F301A674-A5CE-BCB4-2913-D6464F9D76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383" y="1715208"/>
            <a:ext cx="11625943" cy="4509481"/>
          </a:xfrm>
          <a:prstGeom prst="rect">
            <a:avLst/>
          </a:prstGeom>
        </p:spPr>
      </p:pic>
      <p:sp>
        <p:nvSpPr>
          <p:cNvPr id="2" name="ZoneTexte 11">
            <a:extLst>
              <a:ext uri="{FF2B5EF4-FFF2-40B4-BE49-F238E27FC236}">
                <a16:creationId xmlns:a16="http://schemas.microsoft.com/office/drawing/2014/main" id="{2B943AD6-7F3B-04AF-B4BE-0D1C04A8035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79321071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067DE-7F32-5571-F7B8-C86BB46ACC60}"/>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C1AF6E0E-292B-DE21-D34B-371DF0669D7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D58234E3-006C-C421-0F53-2E364921A92F}"/>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050E9E41-152C-90E0-8E46-B0BCC51C0D53}"/>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7C81C777-E95D-5A2F-D970-6973C00953F4}"/>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11 </a:t>
              </a:r>
              <a:endParaRPr lang="ko-KR" altLang="en-US" sz="1600" b="1" dirty="0">
                <a:solidFill>
                  <a:schemeClr val="bg1"/>
                </a:solidFill>
                <a:cs typeface="Arial" pitchFamily="34" charset="0"/>
              </a:endParaRPr>
            </a:p>
          </p:txBody>
        </p:sp>
      </p:grpSp>
      <p:sp>
        <p:nvSpPr>
          <p:cNvPr id="11" name="Rectangle 10">
            <a:extLst>
              <a:ext uri="{FF2B5EF4-FFF2-40B4-BE49-F238E27FC236}">
                <a16:creationId xmlns:a16="http://schemas.microsoft.com/office/drawing/2014/main" id="{2E1103BD-EC1C-501E-1B7B-BC3DC638B60C}"/>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7FED7DE9-B209-8D9B-6BA4-F22F0CC3BAD8}"/>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24" name="Rogner un rectangle avec un coin du même côté 17">
            <a:extLst>
              <a:ext uri="{FF2B5EF4-FFF2-40B4-BE49-F238E27FC236}">
                <a16:creationId xmlns:a16="http://schemas.microsoft.com/office/drawing/2014/main" id="{ED9085D8-7B89-8017-CCAE-958D1AC5849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1FCB31D4-E6C8-6249-E399-3FFFA63405F8}"/>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8151B049-08E2-49AF-1550-56A0E04AF47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EF362B61-E290-F6A0-730A-A92724EC5B7B}"/>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626E0891-C3A1-7A00-F0DF-DAB8AC68E09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03A08B5A-7DFB-7392-0BA2-F1CB851E3087}"/>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2DE63807-1D0F-90A1-8700-4E8EBB165D52}"/>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930F2BA6-B5A2-26C9-234D-5BFA9A39D10B}"/>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F6CF62C3-C16E-2CC0-C9AA-EEF5464705C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1A470653-8E4D-E7A4-D756-03C7359F8401}"/>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A167BAB2-EFBE-73E6-DB15-06C0EC550B2E}"/>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11">
            <a:extLst>
              <a:ext uri="{FF2B5EF4-FFF2-40B4-BE49-F238E27FC236}">
                <a16:creationId xmlns:a16="http://schemas.microsoft.com/office/drawing/2014/main" id="{2F78A2D9-46B2-65EE-BABE-FDE5029C0851}"/>
              </a:ext>
            </a:extLst>
          </p:cNvPr>
          <p:cNvSpPr txBox="1"/>
          <p:nvPr/>
        </p:nvSpPr>
        <p:spPr>
          <a:xfrm>
            <a:off x="31145" y="54792"/>
            <a:ext cx="1804294" cy="427377"/>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rPr>
              <a:t>Introduction</a:t>
            </a:r>
            <a:endParaRPr lang="fr-FR" sz="2187" b="1" kern="0" dirty="0">
              <a:solidFill>
                <a:srgbClr val="6ED38F"/>
              </a:solidFill>
              <a:latin typeface="Trebuchet MS" pitchFamily="34" charset="0"/>
            </a:endParaRPr>
          </a:p>
        </p:txBody>
      </p:sp>
      <p:pic>
        <p:nvPicPr>
          <p:cNvPr id="3" name="Image 2">
            <a:extLst>
              <a:ext uri="{FF2B5EF4-FFF2-40B4-BE49-F238E27FC236}">
                <a16:creationId xmlns:a16="http://schemas.microsoft.com/office/drawing/2014/main" id="{0746A218-FF42-A2EF-3A86-462E8F4A63E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4171" y="-18674"/>
            <a:ext cx="12236171" cy="6862914"/>
          </a:xfrm>
          <a:prstGeom prst="rect">
            <a:avLst/>
          </a:prstGeom>
        </p:spPr>
      </p:pic>
      <p:sp>
        <p:nvSpPr>
          <p:cNvPr id="2" name="Ellipse 1"/>
          <p:cNvSpPr/>
          <p:nvPr/>
        </p:nvSpPr>
        <p:spPr>
          <a:xfrm>
            <a:off x="187106" y="27284"/>
            <a:ext cx="4584032" cy="1849641"/>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p:cNvSpPr/>
          <p:nvPr/>
        </p:nvSpPr>
        <p:spPr>
          <a:xfrm>
            <a:off x="6661488" y="51477"/>
            <a:ext cx="4584032" cy="1781145"/>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3" name="Ellipse 22"/>
          <p:cNvSpPr/>
          <p:nvPr/>
        </p:nvSpPr>
        <p:spPr>
          <a:xfrm>
            <a:off x="31146" y="2093147"/>
            <a:ext cx="5937606" cy="2153999"/>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1" name="Ellipse 30"/>
          <p:cNvSpPr/>
          <p:nvPr/>
        </p:nvSpPr>
        <p:spPr>
          <a:xfrm>
            <a:off x="7291137" y="2117207"/>
            <a:ext cx="3918294" cy="2262287"/>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7" name="Ellipse 36"/>
          <p:cNvSpPr/>
          <p:nvPr/>
        </p:nvSpPr>
        <p:spPr>
          <a:xfrm>
            <a:off x="116305" y="4571664"/>
            <a:ext cx="4584032" cy="199728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38" name="Ellipse 37"/>
          <p:cNvSpPr/>
          <p:nvPr/>
        </p:nvSpPr>
        <p:spPr>
          <a:xfrm>
            <a:off x="6661488" y="4571654"/>
            <a:ext cx="4584032" cy="2272586"/>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993248108"/>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 grpId="0" animBg="1"/>
      <p:bldP spid="22" grpId="0" animBg="1"/>
      <p:bldP spid="23" grpId="0" animBg="1"/>
      <p:bldP spid="31"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347EA-4719-00A0-EC9F-203B8B32407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79751248-F849-3B35-CFE8-F0BB512621DD}"/>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9E02E37D-A858-423F-6072-91BB74BC44DD}"/>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7C4F954B-340D-5D7A-ABAB-E57AE5333D4A}"/>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ECCA4641-6403-1AC5-D514-777E09EB694E}"/>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32EA14E8-4663-AAEE-F132-88DF971EED6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D96F7D25-1ECC-B77F-0C85-AA43231A811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12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D2F0109A-AE07-F791-9E1C-3223996AAB17}"/>
              </a:ext>
            </a:extLst>
          </p:cNvPr>
          <p:cNvGraphicFramePr>
            <a:graphicFrameLocks noGrp="1"/>
          </p:cNvGraphicFramePr>
          <p:nvPr>
            <p:extLst>
              <p:ext uri="{D42A27DB-BD31-4B8C-83A1-F6EECF244321}">
                <p14:modId xmlns:p14="http://schemas.microsoft.com/office/powerpoint/2010/main" val="13007150"/>
              </p:ext>
            </p:extLst>
          </p:nvPr>
        </p:nvGraphicFramePr>
        <p:xfrm>
          <a:off x="11042" y="1412565"/>
          <a:ext cx="12192001" cy="5122241"/>
        </p:xfrm>
        <a:graphic>
          <a:graphicData uri="http://schemas.openxmlformats.org/drawingml/2006/table">
            <a:tbl>
              <a:tblPr firstRow="1" bandRow="1">
                <a:tableStyleId>{5C22544A-7EE6-4342-B048-85BDC9FD1C3A}</a:tableStyleId>
              </a:tblPr>
              <a:tblGrid>
                <a:gridCol w="684417">
                  <a:extLst>
                    <a:ext uri="{9D8B030D-6E8A-4147-A177-3AD203B41FA5}">
                      <a16:colId xmlns:a16="http://schemas.microsoft.com/office/drawing/2014/main" val="2436059659"/>
                    </a:ext>
                  </a:extLst>
                </a:gridCol>
                <a:gridCol w="2525893">
                  <a:extLst>
                    <a:ext uri="{9D8B030D-6E8A-4147-A177-3AD203B41FA5}">
                      <a16:colId xmlns:a16="http://schemas.microsoft.com/office/drawing/2014/main" val="2673171382"/>
                    </a:ext>
                  </a:extLst>
                </a:gridCol>
                <a:gridCol w="2239290">
                  <a:extLst>
                    <a:ext uri="{9D8B030D-6E8A-4147-A177-3AD203B41FA5}">
                      <a16:colId xmlns:a16="http://schemas.microsoft.com/office/drawing/2014/main" val="3029492344"/>
                    </a:ext>
                  </a:extLst>
                </a:gridCol>
                <a:gridCol w="3760631">
                  <a:extLst>
                    <a:ext uri="{9D8B030D-6E8A-4147-A177-3AD203B41FA5}">
                      <a16:colId xmlns:a16="http://schemas.microsoft.com/office/drawing/2014/main" val="4052090056"/>
                    </a:ext>
                  </a:extLst>
                </a:gridCol>
                <a:gridCol w="2981770">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24</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signature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PKI + Algorithmes (RSA, ECDSA, …) + </a:t>
                      </a:r>
                      <a:r>
                        <a:rPr lang="fr-FR" sz="1800" kern="1200" dirty="0" err="1">
                          <a:solidFill>
                            <a:schemeClr val="dk1"/>
                          </a:solidFill>
                          <a:effectLst/>
                          <a:latin typeface="+mn-lt"/>
                          <a:ea typeface="+mn-ea"/>
                          <a:cs typeface="+mn-cs"/>
                        </a:rPr>
                        <a:t>PAdES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CAdES</a:t>
                      </a:r>
                      <a:r>
                        <a:rPr lang="fr-FR" sz="1800" kern="1200" dirty="0">
                          <a:solidFill>
                            <a:schemeClr val="dk1"/>
                          </a:solidFill>
                          <a:effectLst/>
                          <a:latin typeface="+mn-lt"/>
                          <a:ea typeface="+mn-ea"/>
                          <a:cs typeface="+mn-cs"/>
                        </a:rPr>
                        <a:t> +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pPr marL="0" indent="0">
                        <a:buFont typeface="Arial" panose="020B0604020202020204" pitchFamily="34" charset="0"/>
                        <a:buNone/>
                      </a:pPr>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l’identité de l’auteur et l’intégrité du doc</a:t>
                      </a:r>
                    </a:p>
                  </a:txBody>
                  <a:tcPr marL="68580" marR="68580" marT="0" marB="0" anchor="ctr"/>
                </a:tc>
                <a:tc>
                  <a:txBody>
                    <a:bodyPr/>
                    <a:lstStyle/>
                    <a:p>
                      <a:r>
                        <a:rPr lang="fr-FR" sz="1800" kern="1200" dirty="0">
                          <a:solidFill>
                            <a:schemeClr val="dk1"/>
                          </a:solidFill>
                          <a:effectLst/>
                          <a:latin typeface="+mn-lt"/>
                          <a:ea typeface="+mn-ea"/>
                          <a:cs typeface="+mn-cs"/>
                        </a:rPr>
                        <a:t>• nécessité d’avoir une PKI et un cadre règlementaire</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FR" sz="1800" kern="100" dirty="0">
                          <a:solidFill>
                            <a:srgbClr val="000000"/>
                          </a:solidFill>
                          <a:effectLst/>
                        </a:rPr>
                        <a:t>[</a:t>
                      </a:r>
                      <a:r>
                        <a:rPr lang="fr-BF" sz="1800" kern="1200" dirty="0">
                          <a:solidFill>
                            <a:schemeClr val="dk1"/>
                          </a:solidFill>
                          <a:effectLst/>
                          <a:latin typeface="+mn-lt"/>
                          <a:ea typeface="+mn-ea"/>
                          <a:cs typeface="+mn-cs"/>
                        </a:rPr>
                        <a:t>36</a:t>
                      </a:r>
                      <a:r>
                        <a:rPr lang="fr-FR" sz="1800" kern="100" dirty="0">
                          <a:solidFill>
                            <a:srgbClr val="000000"/>
                          </a:solidFill>
                          <a:effectLst/>
                        </a:rPr>
                        <a:t>]</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de hachage ou empreinte numérique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Algorithmes de hachage (SHA-2, SHA-3) +</a:t>
                      </a:r>
                      <a:r>
                        <a:rPr lang="fr-FR" sz="1800" kern="1200" dirty="0" err="1">
                          <a:solidFill>
                            <a:schemeClr val="dk1"/>
                          </a:solidFill>
                          <a:effectLst/>
                          <a:latin typeface="+mn-lt"/>
                          <a:ea typeface="+mn-ea"/>
                          <a:cs typeface="+mn-cs"/>
                        </a:rPr>
                        <a:t>OpenSSL</a:t>
                      </a:r>
                      <a:r>
                        <a:rPr lang="fr-FR" sz="1800" kern="1200" dirty="0">
                          <a:solidFill>
                            <a:schemeClr val="dk1"/>
                          </a:solidFill>
                          <a:effectLst/>
                          <a:latin typeface="+mn-lt"/>
                          <a:ea typeface="+mn-ea"/>
                          <a:cs typeface="+mn-cs"/>
                        </a:rPr>
                        <a:t> + autres</a:t>
                      </a:r>
                    </a:p>
                  </a:txBody>
                  <a:tcPr marL="68580" marR="68580" marT="0" marB="0" anchor="ctr"/>
                </a:tc>
                <a:tc>
                  <a:txBody>
                    <a:bodyPr/>
                    <a:lstStyle/>
                    <a:p>
                      <a:r>
                        <a:rPr lang="fr-FR" sz="1800" kern="1200" dirty="0">
                          <a:solidFill>
                            <a:schemeClr val="dk1"/>
                          </a:solidFill>
                          <a:effectLst/>
                          <a:latin typeface="+mn-lt"/>
                          <a:ea typeface="+mn-ea"/>
                          <a:cs typeface="+mn-cs"/>
                        </a:rPr>
                        <a:t>• prouve l’intégrité du doc</a:t>
                      </a:r>
                    </a:p>
                  </a:txBody>
                  <a:tcPr marL="68580" marR="68580" marT="0" marB="0" anchor="ctr"/>
                </a:tc>
                <a:tc>
                  <a:txBody>
                    <a:bodyPr/>
                    <a:lstStyle/>
                    <a:p>
                      <a:r>
                        <a:rPr lang="fr-FR" sz="1800" kern="1200" dirty="0">
                          <a:solidFill>
                            <a:schemeClr val="dk1"/>
                          </a:solidFill>
                          <a:effectLst/>
                          <a:latin typeface="+mn-lt"/>
                          <a:ea typeface="+mn-ea"/>
                          <a:cs typeface="+mn-cs"/>
                        </a:rPr>
                        <a:t>• ne prouve pas l’identité de l’auteur</a:t>
                      </a:r>
                    </a:p>
                    <a:p>
                      <a:r>
                        <a:rPr lang="fr-FR" sz="1800" kern="1200" dirty="0">
                          <a:solidFill>
                            <a:schemeClr val="dk1"/>
                          </a:solidFill>
                          <a:effectLst/>
                          <a:latin typeface="+mn-lt"/>
                          <a:ea typeface="+mn-ea"/>
                          <a:cs typeface="+mn-cs"/>
                        </a:rPr>
                        <a:t>• utilisé en complément avec une signature numérique</a:t>
                      </a:r>
                    </a:p>
                  </a:txBody>
                  <a:tcPr anchor="ctr"/>
                </a:tc>
                <a:extLst>
                  <a:ext uri="{0D108BD9-81ED-4DB2-BD59-A6C34878D82A}">
                    <a16:rowId xmlns:a16="http://schemas.microsoft.com/office/drawing/2014/main" val="270652235"/>
                  </a:ext>
                </a:extLst>
              </a:tr>
              <a:tr h="1719550">
                <a:tc>
                  <a:txBody>
                    <a:bodyPr/>
                    <a:lstStyle/>
                    <a:p>
                      <a:pPr marL="6350" indent="-6350" algn="ctr">
                        <a:lnSpc>
                          <a:spcPct val="150000"/>
                        </a:lnSpc>
                        <a:spcBef>
                          <a:spcPts val="600"/>
                        </a:spcBef>
                        <a:spcAft>
                          <a:spcPts val="600"/>
                        </a:spcAft>
                      </a:pPr>
                      <a:r>
                        <a:rPr lang="fr-FR" sz="1800" kern="100" dirty="0">
                          <a:solidFill>
                            <a:srgbClr val="000000"/>
                          </a:solidFill>
                          <a:effectLst/>
                        </a:rPr>
                        <a:t>[8]</a:t>
                      </a:r>
                      <a:endParaRPr lang="fr-BF" sz="1800" kern="100" dirty="0">
                        <a:solidFill>
                          <a:srgbClr val="000000"/>
                        </a:solidFill>
                        <a:effectLst/>
                        <a:latin typeface="+mn-lt"/>
                        <a:ea typeface="Times New Roman" panose="02020603050405020304" pitchFamily="18" charset="0"/>
                        <a:cs typeface="Times New Roman" panose="02020603050405020304" pitchFamily="18" charset="0"/>
                      </a:endParaRPr>
                    </a:p>
                  </a:txBody>
                  <a:tcPr marL="68580" marR="68580" marT="0" marB="0" anchor="ctr"/>
                </a:tc>
                <a:tc>
                  <a:txBody>
                    <a:bodyPr/>
                    <a:lstStyle/>
                    <a:p>
                      <a:r>
                        <a:rPr lang="fr-FR" sz="1800" b="1" kern="1200" dirty="0">
                          <a:solidFill>
                            <a:schemeClr val="dk1"/>
                          </a:solidFill>
                          <a:effectLst/>
                        </a:rPr>
                        <a:t>Technique d’horodatage électronique</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RFC 3161 + Autorité de certification + Adobe Timestamp Server + Blockchain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jurid et admin</a:t>
                      </a:r>
                    </a:p>
                    <a:p>
                      <a:r>
                        <a:rPr lang="fr-FR" sz="1800" kern="1200" dirty="0">
                          <a:solidFill>
                            <a:schemeClr val="dk1"/>
                          </a:solidFill>
                          <a:effectLst/>
                          <a:latin typeface="+mn-lt"/>
                          <a:ea typeface="+mn-ea"/>
                          <a:cs typeface="+mn-cs"/>
                        </a:rPr>
                        <a:t>• prouve qu’un doc existait à une date donnée et qu’il n’a pas été frauduleusement modifié ou antidaté</a:t>
                      </a:r>
                    </a:p>
                  </a:txBody>
                  <a:tcPr marL="68580" marR="68580" marT="0" marB="0" anchor="ctr"/>
                </a:tc>
                <a:tc>
                  <a:txBody>
                    <a:bodyPr/>
                    <a:lstStyle/>
                    <a:p>
                      <a:r>
                        <a:rPr lang="fr-FR" sz="1800" kern="1200" dirty="0">
                          <a:solidFill>
                            <a:schemeClr val="dk1"/>
                          </a:solidFill>
                          <a:effectLst/>
                          <a:latin typeface="+mn-lt"/>
                          <a:ea typeface="+mn-ea"/>
                          <a:cs typeface="+mn-cs"/>
                        </a:rPr>
                        <a:t>• utilisée en combinaison avec une signature numérique et une empreinte numérique du doc</a:t>
                      </a:r>
                    </a:p>
                  </a:txBody>
                  <a:tcPr anchor="ctr"/>
                </a:tc>
                <a:extLst>
                  <a:ext uri="{0D108BD9-81ED-4DB2-BD59-A6C34878D82A}">
                    <a16:rowId xmlns:a16="http://schemas.microsoft.com/office/drawing/2014/main" val="787842226"/>
                  </a:ext>
                </a:extLst>
              </a:tr>
            </a:tbl>
          </a:graphicData>
        </a:graphic>
      </p:graphicFrame>
      <p:sp>
        <p:nvSpPr>
          <p:cNvPr id="3" name="Rogner un rectangle avec un coin du même côté 17">
            <a:extLst>
              <a:ext uri="{FF2B5EF4-FFF2-40B4-BE49-F238E27FC236}">
                <a16:creationId xmlns:a16="http://schemas.microsoft.com/office/drawing/2014/main" id="{A87C722B-53AC-FA69-DE3F-3364DC5B9ADE}"/>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26AD4E82-5B21-B6B3-49FB-FFB5397D884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CA411A36-B220-9A53-A1AA-2CBAB58330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FB5754AD-EBD6-B34C-BD44-3CCD60EB6C83}"/>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3B03D1D6-A909-A963-5BDF-82A82925F988}"/>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B322D613-56C8-1C56-A46B-C42430D0ED1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3982FD0C-AC97-5100-092A-7DB2EFD03B5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42315368-0A23-5F7F-1546-12254FD072ED}"/>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C11C3423-2DAB-DB8D-A44D-524CD77281A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C58802D9-9C2B-3432-7A1E-EBC9D7133EC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EC6379EE-F94D-7DD2-2B18-C28E0840014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21F08352-0A9B-9F0B-3A77-CF33825927F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84287726"/>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4A368-CEB6-4897-E256-8682A43ECE94}"/>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0C9DFB9E-759C-445D-841A-5A9222DDF430}"/>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51" name="Rectangle 50">
            <a:extLst>
              <a:ext uri="{FF2B5EF4-FFF2-40B4-BE49-F238E27FC236}">
                <a16:creationId xmlns:a16="http://schemas.microsoft.com/office/drawing/2014/main" id="{4F37C5EF-07A2-33B3-7A49-76E2A82C8DDA}"/>
              </a:ext>
            </a:extLst>
          </p:cNvPr>
          <p:cNvSpPr/>
          <p:nvPr/>
        </p:nvSpPr>
        <p:spPr>
          <a:xfrm>
            <a:off x="1050466" y="799192"/>
            <a:ext cx="10091067" cy="480549"/>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b="1" dirty="0">
              <a:solidFill>
                <a:srgbClr val="47B0B7"/>
              </a:solidFill>
              <a:latin typeface="Rockwell" panose="02060603020205020403" pitchFamily="18" charset="0"/>
            </a:endParaRPr>
          </a:p>
        </p:txBody>
      </p:sp>
      <p:sp>
        <p:nvSpPr>
          <p:cNvPr id="52" name="ZoneTexte 51">
            <a:extLst>
              <a:ext uri="{FF2B5EF4-FFF2-40B4-BE49-F238E27FC236}">
                <a16:creationId xmlns:a16="http://schemas.microsoft.com/office/drawing/2014/main" id="{60D1F1FE-861E-A40F-FAA8-DFE5AD2EA1C1}"/>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M</a:t>
            </a:r>
            <a:r>
              <a:rPr lang="fr-FR" sz="2800" b="1" dirty="0">
                <a:solidFill>
                  <a:schemeClr val="bg1"/>
                </a:solidFill>
              </a:rPr>
              <a:t>É</a:t>
            </a:r>
            <a:r>
              <a:rPr lang="fr-FR" sz="2800" b="1" dirty="0">
                <a:solidFill>
                  <a:schemeClr val="bg1"/>
                </a:solidFill>
                <a:ea typeface="Karla" panose="020B0604020202020204" charset="0"/>
              </a:rPr>
              <a:t>THODES D’AUTHENTIFICATION ET TRAVAUX EXISTANTS</a:t>
            </a:r>
          </a:p>
        </p:txBody>
      </p:sp>
      <p:grpSp>
        <p:nvGrpSpPr>
          <p:cNvPr id="39" name="Groupe 38">
            <a:extLst>
              <a:ext uri="{FF2B5EF4-FFF2-40B4-BE49-F238E27FC236}">
                <a16:creationId xmlns:a16="http://schemas.microsoft.com/office/drawing/2014/main" id="{C49971EF-3F56-E874-B6B6-F6816B592987}"/>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26A43FD0-0AEB-EE64-65D9-A76A8FEA9DE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85FFB0F-6C79-5E8C-80C1-895E7EEFBBA1}"/>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13 </a:t>
              </a:r>
              <a:endParaRPr lang="ko-KR" altLang="en-US" sz="1600" b="1" dirty="0">
                <a:solidFill>
                  <a:schemeClr val="bg1"/>
                </a:solidFill>
                <a:cs typeface="Arial" pitchFamily="34" charset="0"/>
              </a:endParaRPr>
            </a:p>
          </p:txBody>
        </p:sp>
      </p:grpSp>
      <p:graphicFrame>
        <p:nvGraphicFramePr>
          <p:cNvPr id="11" name="Tableau 10">
            <a:extLst>
              <a:ext uri="{FF2B5EF4-FFF2-40B4-BE49-F238E27FC236}">
                <a16:creationId xmlns:a16="http://schemas.microsoft.com/office/drawing/2014/main" id="{3AD65682-4079-DCEF-1616-F72C08FB268A}"/>
              </a:ext>
            </a:extLst>
          </p:cNvPr>
          <p:cNvGraphicFramePr>
            <a:graphicFrameLocks noGrp="1"/>
          </p:cNvGraphicFramePr>
          <p:nvPr>
            <p:extLst>
              <p:ext uri="{D42A27DB-BD31-4B8C-83A1-F6EECF244321}">
                <p14:modId xmlns:p14="http://schemas.microsoft.com/office/powerpoint/2010/main" val="2733747083"/>
              </p:ext>
            </p:extLst>
          </p:nvPr>
        </p:nvGraphicFramePr>
        <p:xfrm>
          <a:off x="11043" y="1412565"/>
          <a:ext cx="12165860" cy="4511040"/>
        </p:xfrm>
        <a:graphic>
          <a:graphicData uri="http://schemas.openxmlformats.org/drawingml/2006/table">
            <a:tbl>
              <a:tblPr firstRow="1" bandRow="1">
                <a:tableStyleId>{5C22544A-7EE6-4342-B048-85BDC9FD1C3A}</a:tableStyleId>
              </a:tblPr>
              <a:tblGrid>
                <a:gridCol w="682950">
                  <a:extLst>
                    <a:ext uri="{9D8B030D-6E8A-4147-A177-3AD203B41FA5}">
                      <a16:colId xmlns:a16="http://schemas.microsoft.com/office/drawing/2014/main" val="2436059659"/>
                    </a:ext>
                  </a:extLst>
                </a:gridCol>
                <a:gridCol w="2520477">
                  <a:extLst>
                    <a:ext uri="{9D8B030D-6E8A-4147-A177-3AD203B41FA5}">
                      <a16:colId xmlns:a16="http://schemas.microsoft.com/office/drawing/2014/main" val="2673171382"/>
                    </a:ext>
                  </a:extLst>
                </a:gridCol>
                <a:gridCol w="1758992">
                  <a:extLst>
                    <a:ext uri="{9D8B030D-6E8A-4147-A177-3AD203B41FA5}">
                      <a16:colId xmlns:a16="http://schemas.microsoft.com/office/drawing/2014/main" val="3029492344"/>
                    </a:ext>
                  </a:extLst>
                </a:gridCol>
                <a:gridCol w="4228064">
                  <a:extLst>
                    <a:ext uri="{9D8B030D-6E8A-4147-A177-3AD203B41FA5}">
                      <a16:colId xmlns:a16="http://schemas.microsoft.com/office/drawing/2014/main" val="4052090056"/>
                    </a:ext>
                  </a:extLst>
                </a:gridCol>
                <a:gridCol w="2975377">
                  <a:extLst>
                    <a:ext uri="{9D8B030D-6E8A-4147-A177-3AD203B41FA5}">
                      <a16:colId xmlns:a16="http://schemas.microsoft.com/office/drawing/2014/main" val="3034210188"/>
                    </a:ext>
                  </a:extLst>
                </a:gridCol>
              </a:tblGrid>
              <a:tr h="570024">
                <a:tc>
                  <a:txBody>
                    <a:bodyPr/>
                    <a:lstStyle/>
                    <a:p>
                      <a:pPr algn="ctr"/>
                      <a:r>
                        <a:rPr lang="en-US" sz="1600" dirty="0"/>
                        <a:t>Ref.</a:t>
                      </a:r>
                      <a:endParaRPr lang="fr-BF" sz="1600" dirty="0">
                        <a:latin typeface="+mn-lt"/>
                      </a:endParaRPr>
                    </a:p>
                  </a:txBody>
                  <a:tcPr anchor="ctr"/>
                </a:tc>
                <a:tc>
                  <a:txBody>
                    <a:bodyPr/>
                    <a:lstStyle/>
                    <a:p>
                      <a:pPr algn="ctr"/>
                      <a:r>
                        <a:rPr lang="en-US" sz="1600" dirty="0" err="1"/>
                        <a:t>Méthodes</a:t>
                      </a:r>
                      <a:r>
                        <a:rPr lang="en-US" sz="1600" dirty="0"/>
                        <a:t> </a:t>
                      </a:r>
                      <a:r>
                        <a:rPr lang="en-US" sz="1600" dirty="0" err="1"/>
                        <a:t>ou</a:t>
                      </a:r>
                      <a:r>
                        <a:rPr lang="en-US" sz="1600" dirty="0"/>
                        <a:t> techniques</a:t>
                      </a:r>
                      <a:endParaRPr lang="fr-BF" sz="1600" dirty="0">
                        <a:latin typeface="+mn-lt"/>
                      </a:endParaRPr>
                    </a:p>
                  </a:txBody>
                  <a:tcPr anchor="ctr"/>
                </a:tc>
                <a:tc>
                  <a:txBody>
                    <a:bodyPr/>
                    <a:lstStyle/>
                    <a:p>
                      <a:pPr algn="ctr"/>
                      <a:r>
                        <a:rPr lang="fr-FR" sz="1600" noProof="0" dirty="0"/>
                        <a:t>Technologies/ Protocoles</a:t>
                      </a:r>
                      <a:endParaRPr lang="fr-FR" sz="1600" noProof="0" dirty="0">
                        <a:latin typeface="+mn-lt"/>
                      </a:endParaRPr>
                    </a:p>
                  </a:txBody>
                  <a:tcPr anchor="ctr"/>
                </a:tc>
                <a:tc>
                  <a:txBody>
                    <a:bodyPr/>
                    <a:lstStyle/>
                    <a:p>
                      <a:pPr algn="ctr"/>
                      <a:r>
                        <a:rPr lang="fr-FR" sz="1600" noProof="0" dirty="0"/>
                        <a:t>Avantages</a:t>
                      </a:r>
                      <a:endParaRPr lang="fr-FR" sz="1600" noProof="0" dirty="0">
                        <a:latin typeface="+mn-lt"/>
                      </a:endParaRPr>
                    </a:p>
                  </a:txBody>
                  <a:tcPr anchor="ctr"/>
                </a:tc>
                <a:tc>
                  <a:txBody>
                    <a:bodyPr/>
                    <a:lstStyle/>
                    <a:p>
                      <a:pPr algn="ctr"/>
                      <a:r>
                        <a:rPr lang="fr-FR" sz="1600" noProof="0" dirty="0"/>
                        <a:t>Limites</a:t>
                      </a:r>
                      <a:endParaRPr lang="fr-FR" sz="1600" noProof="0" dirty="0">
                        <a:latin typeface="+mn-lt"/>
                      </a:endParaRPr>
                    </a:p>
                  </a:txBody>
                  <a:tcPr anchor="ctr"/>
                </a:tc>
                <a:extLst>
                  <a:ext uri="{0D108BD9-81ED-4DB2-BD59-A6C34878D82A}">
                    <a16:rowId xmlns:a16="http://schemas.microsoft.com/office/drawing/2014/main" val="3170976954"/>
                  </a:ext>
                </a:extLst>
              </a:tr>
              <a:tr h="1634851">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[35]</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[31]</a:t>
                      </a:r>
                    </a:p>
                  </a:txBody>
                  <a:tcPr marL="68580" marR="68580" marT="0" marB="0" anchor="ctr"/>
                </a:tc>
                <a:tc>
                  <a:txBody>
                    <a:bodyPr/>
                    <a:lstStyle/>
                    <a:p>
                      <a:r>
                        <a:rPr lang="fr-FR" sz="1800" b="1" kern="1200" dirty="0">
                          <a:solidFill>
                            <a:schemeClr val="dk1"/>
                          </a:solidFill>
                          <a:effectLst/>
                        </a:rPr>
                        <a:t>Technique des RFID et codes QR</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QR Code + BD + puce RFID/NFC + autres</a:t>
                      </a:r>
                    </a:p>
                  </a:txBody>
                  <a:tcPr marL="68580" marR="68580" marT="0" marB="0" anchor="ctr"/>
                </a:tc>
                <a:tc>
                  <a:txBody>
                    <a:bodyPr/>
                    <a:lstStyle/>
                    <a:p>
                      <a:r>
                        <a:rPr lang="fr-FR" sz="1800" kern="1200" dirty="0">
                          <a:solidFill>
                            <a:schemeClr val="dk1"/>
                          </a:solidFill>
                          <a:effectLst/>
                          <a:latin typeface="+mn-lt"/>
                          <a:ea typeface="+mn-ea"/>
                          <a:cs typeface="+mn-cs"/>
                        </a:rPr>
                        <a:t>• adaptés pour doc papier nécessitant une vérification rapide</a:t>
                      </a:r>
                    </a:p>
                  </a:txBody>
                  <a:tcPr marL="68580" marR="68580" marT="0" marB="0" anchor="ctr"/>
                </a:tc>
                <a:tc>
                  <a:txBody>
                    <a:bodyPr/>
                    <a:lstStyle/>
                    <a:p>
                      <a:r>
                        <a:rPr lang="fr-FR" sz="1800" kern="1200" dirty="0">
                          <a:solidFill>
                            <a:schemeClr val="dk1"/>
                          </a:solidFill>
                          <a:effectLst/>
                          <a:latin typeface="+mn-lt"/>
                          <a:ea typeface="+mn-ea"/>
                          <a:cs typeface="+mn-cs"/>
                        </a:rPr>
                        <a:t>• mise en œuvre relativement complexe et coûteuse (RFID) avec de potentielles failles de sécurité (QR Code)</a:t>
                      </a:r>
                    </a:p>
                    <a:p>
                      <a:r>
                        <a:rPr lang="fr-FR" sz="1800" kern="1200" dirty="0">
                          <a:solidFill>
                            <a:schemeClr val="dk1"/>
                          </a:solidFill>
                          <a:effectLst/>
                          <a:latin typeface="+mn-lt"/>
                          <a:ea typeface="+mn-ea"/>
                          <a:cs typeface="+mn-cs"/>
                        </a:rPr>
                        <a:t>• non adapté pour doc électroniques</a:t>
                      </a:r>
                    </a:p>
                  </a:txBody>
                  <a:tcPr anchor="ctr"/>
                </a:tc>
                <a:extLst>
                  <a:ext uri="{0D108BD9-81ED-4DB2-BD59-A6C34878D82A}">
                    <a16:rowId xmlns:a16="http://schemas.microsoft.com/office/drawing/2014/main" val="827535856"/>
                  </a:ext>
                </a:extLst>
              </a:tr>
              <a:tr h="1035163">
                <a:tc>
                  <a:txBody>
                    <a:bodyPr/>
                    <a:lstStyle/>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[4]</a:t>
                      </a:r>
                    </a:p>
                    <a:p>
                      <a:pPr marL="6350" marR="0" lvl="0" indent="-6350" algn="ctr" defTabSz="914400" rtl="0" eaLnBrk="1" fontAlgn="auto" latinLnBrk="0" hangingPunct="1">
                        <a:lnSpc>
                          <a:spcPct val="150000"/>
                        </a:lnSpc>
                        <a:spcBef>
                          <a:spcPts val="600"/>
                        </a:spcBef>
                        <a:spcAft>
                          <a:spcPts val="600"/>
                        </a:spcAft>
                        <a:buClrTx/>
                        <a:buSzTx/>
                        <a:buFontTx/>
                        <a:buNone/>
                        <a:tabLst/>
                        <a:defRPr/>
                      </a:pPr>
                      <a:r>
                        <a:rPr lang="fr-BF" sz="1800" kern="1200" dirty="0">
                          <a:solidFill>
                            <a:schemeClr val="dk1"/>
                          </a:solidFill>
                          <a:effectLst/>
                          <a:latin typeface="+mn-lt"/>
                          <a:ea typeface="+mn-ea"/>
                          <a:cs typeface="+mn-cs"/>
                        </a:rPr>
                        <a:t>[21]</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800" b="1" kern="1200" dirty="0">
                          <a:solidFill>
                            <a:schemeClr val="dk1"/>
                          </a:solidFill>
                          <a:effectLst/>
                        </a:rPr>
                        <a:t>Technique Blockchain</a:t>
                      </a:r>
                      <a:endParaRPr lang="fr-FR" sz="1800" b="1"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Ethereum + Smart </a:t>
                      </a:r>
                      <a:r>
                        <a:rPr lang="fr-FR" sz="1800" kern="1200" dirty="0" err="1">
                          <a:solidFill>
                            <a:schemeClr val="dk1"/>
                          </a:solidFill>
                          <a:effectLst/>
                          <a:latin typeface="+mn-lt"/>
                          <a:ea typeface="+mn-ea"/>
                          <a:cs typeface="+mn-cs"/>
                        </a:rPr>
                        <a:t>contracts</a:t>
                      </a:r>
                      <a:r>
                        <a:rPr lang="fr-FR" sz="1800" kern="1200" dirty="0">
                          <a:solidFill>
                            <a:schemeClr val="dk1"/>
                          </a:solidFill>
                          <a:effectLst/>
                          <a:latin typeface="+mn-lt"/>
                          <a:ea typeface="+mn-ea"/>
                          <a:cs typeface="+mn-cs"/>
                        </a:rPr>
                        <a:t> + P2P + autres</a:t>
                      </a:r>
                    </a:p>
                  </a:txBody>
                  <a:tcPr marL="68580" marR="68580" marT="0" marB="0" anchor="ctr"/>
                </a:tc>
                <a:tc>
                  <a:txBody>
                    <a:bodyPr/>
                    <a:lstStyle/>
                    <a:p>
                      <a:r>
                        <a:rPr lang="fr-FR" sz="1800" kern="1200" dirty="0">
                          <a:solidFill>
                            <a:schemeClr val="dk1"/>
                          </a:solidFill>
                          <a:effectLst/>
                          <a:latin typeface="+mn-lt"/>
                          <a:ea typeface="+mn-ea"/>
                          <a:cs typeface="+mn-cs"/>
                        </a:rPr>
                        <a:t>• adaptée pour doc électroniques de plusieurs types</a:t>
                      </a:r>
                    </a:p>
                    <a:p>
                      <a:r>
                        <a:rPr lang="fr-FR" sz="1800" kern="1200" dirty="0">
                          <a:solidFill>
                            <a:schemeClr val="dk1"/>
                          </a:solidFill>
                          <a:effectLst/>
                          <a:latin typeface="+mn-lt"/>
                          <a:ea typeface="+mn-ea"/>
                          <a:cs typeface="+mn-cs"/>
                        </a:rPr>
                        <a:t>• prouve l’horodatage et l’immuabilité (donc l’existence du document)</a:t>
                      </a:r>
                    </a:p>
                    <a:p>
                      <a:r>
                        <a:rPr lang="fr-FR" sz="1800" kern="1200" dirty="0">
                          <a:solidFill>
                            <a:schemeClr val="dk1"/>
                          </a:solidFill>
                          <a:effectLst/>
                          <a:latin typeface="+mn-lt"/>
                          <a:ea typeface="+mn-ea"/>
                          <a:cs typeface="+mn-cs"/>
                        </a:rPr>
                        <a:t>• prouve l’intégrité de doc</a:t>
                      </a:r>
                    </a:p>
                    <a:p>
                      <a:r>
                        <a:rPr lang="fr-FR" sz="1800" kern="1200" dirty="0">
                          <a:solidFill>
                            <a:schemeClr val="dk1"/>
                          </a:solidFill>
                          <a:effectLst/>
                          <a:latin typeface="+mn-lt"/>
                          <a:ea typeface="+mn-ea"/>
                          <a:cs typeface="+mn-cs"/>
                        </a:rPr>
                        <a:t>• vérification possible par le public et sans autorité centrale</a:t>
                      </a:r>
                    </a:p>
                    <a:p>
                      <a:endParaRPr lang="fr-FR" sz="1800" kern="1200" dirty="0">
                        <a:solidFill>
                          <a:schemeClr val="dk1"/>
                        </a:solidFill>
                        <a:effectLst/>
                        <a:latin typeface="+mn-lt"/>
                        <a:ea typeface="+mn-ea"/>
                        <a:cs typeface="+mn-cs"/>
                      </a:endParaRPr>
                    </a:p>
                  </a:txBody>
                  <a:tcPr marL="68580" marR="68580" marT="0" marB="0" anchor="ctr"/>
                </a:tc>
                <a:tc>
                  <a:txBody>
                    <a:bodyPr/>
                    <a:lstStyle/>
                    <a:p>
                      <a:r>
                        <a:rPr lang="fr-FR" sz="1800" kern="1200" dirty="0">
                          <a:solidFill>
                            <a:schemeClr val="dk1"/>
                          </a:solidFill>
                          <a:effectLst/>
                          <a:latin typeface="+mn-lt"/>
                          <a:ea typeface="+mn-ea"/>
                          <a:cs typeface="+mn-cs"/>
                        </a:rPr>
                        <a:t>• implique plusieurs technologies émergentes</a:t>
                      </a:r>
                    </a:p>
                    <a:p>
                      <a:r>
                        <a:rPr lang="fr-FR" sz="1800" kern="1200" dirty="0">
                          <a:solidFill>
                            <a:schemeClr val="dk1"/>
                          </a:solidFill>
                          <a:effectLst/>
                          <a:latin typeface="+mn-lt"/>
                          <a:ea typeface="+mn-ea"/>
                          <a:cs typeface="+mn-cs"/>
                        </a:rPr>
                        <a:t>• complexe à mettre en œuvre</a:t>
                      </a:r>
                    </a:p>
                  </a:txBody>
                  <a:tcPr anchor="ctr"/>
                </a:tc>
                <a:extLst>
                  <a:ext uri="{0D108BD9-81ED-4DB2-BD59-A6C34878D82A}">
                    <a16:rowId xmlns:a16="http://schemas.microsoft.com/office/drawing/2014/main" val="270652235"/>
                  </a:ext>
                </a:extLst>
              </a:tr>
            </a:tbl>
          </a:graphicData>
        </a:graphic>
      </p:graphicFrame>
      <p:sp>
        <p:nvSpPr>
          <p:cNvPr id="3" name="Rogner un rectangle avec un coin du même côté 17">
            <a:extLst>
              <a:ext uri="{FF2B5EF4-FFF2-40B4-BE49-F238E27FC236}">
                <a16:creationId xmlns:a16="http://schemas.microsoft.com/office/drawing/2014/main" id="{D661D304-0E90-379F-73CB-9DF7765E5D25}"/>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19">
            <a:extLst>
              <a:ext uri="{FF2B5EF4-FFF2-40B4-BE49-F238E27FC236}">
                <a16:creationId xmlns:a16="http://schemas.microsoft.com/office/drawing/2014/main" id="{A07E49F1-2031-018A-A2F9-542FAD85D6A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0916882B-FAE9-6368-C6F5-5F9B229F576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7EA27348-E7A0-6576-E45F-748B2E22CDF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218A814A-4EC3-6B16-57FD-403EB92FBD8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4A381E44-3DE4-A556-64FA-5230DC5D927F}"/>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ZoneTexte 22">
            <a:extLst>
              <a:ext uri="{FF2B5EF4-FFF2-40B4-BE49-F238E27FC236}">
                <a16:creationId xmlns:a16="http://schemas.microsoft.com/office/drawing/2014/main" id="{616778E4-E1E4-D012-F545-B0F82B32D6FF}"/>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9" name="ZoneTexte 24">
            <a:extLst>
              <a:ext uri="{FF2B5EF4-FFF2-40B4-BE49-F238E27FC236}">
                <a16:creationId xmlns:a16="http://schemas.microsoft.com/office/drawing/2014/main" id="{C3633343-43EC-CC57-83F1-E34E2D1F1B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D8669F34-CE66-6034-76D1-01406FF8BA0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3" name="ZoneTexte 12">
            <a:extLst>
              <a:ext uri="{FF2B5EF4-FFF2-40B4-BE49-F238E27FC236}">
                <a16:creationId xmlns:a16="http://schemas.microsoft.com/office/drawing/2014/main" id="{36B7C8D1-C5E6-61CD-4986-2640A927B13F}"/>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4" name="Rogner un rectangle avec un coin du même côté 17">
            <a:extLst>
              <a:ext uri="{FF2B5EF4-FFF2-40B4-BE49-F238E27FC236}">
                <a16:creationId xmlns:a16="http://schemas.microsoft.com/office/drawing/2014/main" id="{CB3F385F-C135-A118-E05E-78BB86FB4DC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47B7EBD6-D347-E96B-3EB1-F1D47238760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9447526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par>
                                <p:cTn id="9" presetID="12" presetClass="entr" presetSubtype="2"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p:tgtEl>
                                          <p:spTgt spid="11"/>
                                        </p:tgtEl>
                                        <p:attrNameLst>
                                          <p:attrName>ppt_x</p:attrName>
                                        </p:attrNameLst>
                                      </p:cBhvr>
                                      <p:tavLst>
                                        <p:tav tm="0">
                                          <p:val>
                                            <p:strVal val="#ppt_x+#ppt_w*1.125000"/>
                                          </p:val>
                                        </p:tav>
                                        <p:tav tm="100000">
                                          <p:val>
                                            <p:strVal val="#ppt_x"/>
                                          </p:val>
                                        </p:tav>
                                      </p:tavLst>
                                    </p:anim>
                                    <p:animEffect transition="in" filter="wipe(left)">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D748C-7AD3-6B5A-BD3B-2FD9C2B21E5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E0B64E2E-FA90-14D5-0DC0-F37AF40375EC}"/>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a:extLst>
              <a:ext uri="{FF2B5EF4-FFF2-40B4-BE49-F238E27FC236}">
                <a16:creationId xmlns:a16="http://schemas.microsoft.com/office/drawing/2014/main" id="{F751ED81-ACA8-4926-D448-E5D7B4E9EBD4}"/>
              </a:ext>
            </a:extLst>
          </p:cNvPr>
          <p:cNvPicPr>
            <a:picLocks noChangeAspect="1"/>
          </p:cNvPicPr>
          <p:nvPr/>
        </p:nvPicPr>
        <p:blipFill>
          <a:blip r:embed="rId3">
            <a:alphaModFix amt="59069"/>
          </a:blip>
          <a:stretch>
            <a:fillRect/>
          </a:stretch>
        </p:blipFill>
        <p:spPr>
          <a:xfrm>
            <a:off x="288576" y="1692841"/>
            <a:ext cx="341118" cy="4781647"/>
          </a:xfrm>
          <a:prstGeom prst="rect">
            <a:avLst/>
          </a:prstGeom>
          <a:ln w="12700">
            <a:miter lim="400000"/>
          </a:ln>
        </p:spPr>
      </p:pic>
      <p:grpSp>
        <p:nvGrpSpPr>
          <p:cNvPr id="39" name="Groupe 38">
            <a:extLst>
              <a:ext uri="{FF2B5EF4-FFF2-40B4-BE49-F238E27FC236}">
                <a16:creationId xmlns:a16="http://schemas.microsoft.com/office/drawing/2014/main" id="{BC574E67-151D-B594-D5CA-F756CD337302}"/>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AFFAD409-FAB8-8E2C-AB3B-29739BE3BE7F}"/>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AEAE19D-5E03-2FE1-3CA5-944E2F676D2F}"/>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14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3C2B8B00-C1BA-952D-0162-7BFAF48B1F25}"/>
              </a:ext>
            </a:extLst>
          </p:cNvPr>
          <p:cNvSpPr txBox="1"/>
          <p:nvPr/>
        </p:nvSpPr>
        <p:spPr>
          <a:xfrm>
            <a:off x="724191" y="1369422"/>
            <a:ext cx="11368283" cy="5196166"/>
          </a:xfrm>
          <a:prstGeom prst="rect">
            <a:avLst/>
          </a:prstGeom>
          <a:noFill/>
        </p:spPr>
        <p:txBody>
          <a:bodyPr wrap="square">
            <a:spAutoFit/>
          </a:bodyPr>
          <a:lstStyle/>
          <a:p>
            <a:pPr>
              <a:lnSpc>
                <a:spcPct val="150000"/>
              </a:lnSpc>
            </a:pPr>
            <a:r>
              <a:rPr lang="fr-FR" sz="2800" b="1" dirty="0">
                <a:solidFill>
                  <a:schemeClr val="tx2"/>
                </a:solidFill>
              </a:rPr>
              <a:t>Au regard des travaux existants, nous avons adopté la technique de Blockchain Ethereum en combinant l’utilisation d’un contrat intelligent, de la signature numérique en s’appuyant sur la technique à clés asymétriques ECDSA avec une courbe elliptique secp256r1, de l’horodatage électronique, et de la technique de hachage basé sur l’algorithme SHA-256.</a:t>
            </a:r>
          </a:p>
          <a:p>
            <a:pPr>
              <a:lnSpc>
                <a:spcPct val="150000"/>
              </a:lnSpc>
            </a:pPr>
            <a:endParaRPr lang="fr-FR" sz="2800" b="1" dirty="0">
              <a:solidFill>
                <a:schemeClr val="tx2"/>
              </a:solidFill>
            </a:endParaRPr>
          </a:p>
          <a:p>
            <a:pPr>
              <a:lnSpc>
                <a:spcPct val="150000"/>
              </a:lnSpc>
            </a:pPr>
            <a:r>
              <a:rPr lang="fr-FR" sz="2800" b="1" dirty="0">
                <a:solidFill>
                  <a:schemeClr val="tx2"/>
                </a:solidFill>
              </a:rPr>
              <a:t>Pour nos expérimentations, nous choisissons les communiqués officiels comme type de documents administratifs.</a:t>
            </a:r>
            <a:endParaRPr lang="fr-BF" sz="2800" b="1" dirty="0">
              <a:solidFill>
                <a:schemeClr val="tx2"/>
              </a:solidFill>
            </a:endParaRPr>
          </a:p>
        </p:txBody>
      </p:sp>
      <p:sp>
        <p:nvSpPr>
          <p:cNvPr id="10" name="ZoneTexte 9">
            <a:extLst>
              <a:ext uri="{FF2B5EF4-FFF2-40B4-BE49-F238E27FC236}">
                <a16:creationId xmlns:a16="http://schemas.microsoft.com/office/drawing/2014/main" id="{B326C37A-F5BB-486F-BAAC-FB7DBFAF6DBF}"/>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POSITIONNEMENT</a:t>
            </a:r>
          </a:p>
        </p:txBody>
      </p:sp>
      <p:sp>
        <p:nvSpPr>
          <p:cNvPr id="11" name="Rogner un rectangle avec un coin du même côté 17">
            <a:extLst>
              <a:ext uri="{FF2B5EF4-FFF2-40B4-BE49-F238E27FC236}">
                <a16:creationId xmlns:a16="http://schemas.microsoft.com/office/drawing/2014/main" id="{B28EDDDE-7641-3617-4513-F0671391941D}"/>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7B16CDF6-35B7-3304-C2E2-CE9D61062B2C}"/>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4A04B6DF-CCFA-745B-98F2-69E5C2375DC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Rogner un rectangle avec un coin du même côté 17">
            <a:extLst>
              <a:ext uri="{FF2B5EF4-FFF2-40B4-BE49-F238E27FC236}">
                <a16:creationId xmlns:a16="http://schemas.microsoft.com/office/drawing/2014/main" id="{8CF8007F-8E1B-FBB1-61F6-63A15AD51601}"/>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EF8D68ED-A512-B300-0F44-A072519F5834}"/>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24">
            <a:extLst>
              <a:ext uri="{FF2B5EF4-FFF2-40B4-BE49-F238E27FC236}">
                <a16:creationId xmlns:a16="http://schemas.microsoft.com/office/drawing/2014/main" id="{D8AC4F7F-05B6-C523-FAAC-27BD6B89A37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FEFD99CC-3B38-C8BE-B23D-EC197B3086FB}"/>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3ED7F97F-6186-C070-F3D9-6F5804C28E22}"/>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A1FE1E1A-72B3-2C92-958B-81BEB8A0FD9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4" name="Rogner un rectangle avec un coin du même côté 17">
            <a:extLst>
              <a:ext uri="{FF2B5EF4-FFF2-40B4-BE49-F238E27FC236}">
                <a16:creationId xmlns:a16="http://schemas.microsoft.com/office/drawing/2014/main" id="{A2B0BE2D-1668-476F-8F1A-CC622294493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ZoneTexte 22">
            <a:extLst>
              <a:ext uri="{FF2B5EF4-FFF2-40B4-BE49-F238E27FC236}">
                <a16:creationId xmlns:a16="http://schemas.microsoft.com/office/drawing/2014/main" id="{3F35A555-FD69-A2AD-6BC2-CB94E52DBBF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3282449F-7288-F614-9D38-598EBBA27BF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79961046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iterate>
                                    <p:tmAbs val="0"/>
                                  </p:iterate>
                                  <p:childTnLst>
                                    <p:set>
                                      <p:cBhvr>
                                        <p:cTn id="6" fill="hold"/>
                                        <p:tgtEl>
                                          <p:spTgt spid="31"/>
                                        </p:tgtEl>
                                        <p:attrNameLst>
                                          <p:attrName>style.visibility</p:attrName>
                                        </p:attrNameLst>
                                      </p:cBhvr>
                                      <p:to>
                                        <p:strVal val="visible"/>
                                      </p:to>
                                    </p:set>
                                    <p:anim calcmode="lin" valueType="num">
                                      <p:cBhvr>
                                        <p:cTn id="7" dur="500" fill="hold"/>
                                        <p:tgtEl>
                                          <p:spTgt spid="31"/>
                                        </p:tgtEl>
                                        <p:attrNameLst>
                                          <p:attrName>ppt_w</p:attrName>
                                        </p:attrNameLst>
                                      </p:cBhvr>
                                      <p:tavLst>
                                        <p:tav tm="0">
                                          <p:val>
                                            <p:fltVal val="0"/>
                                          </p:val>
                                        </p:tav>
                                        <p:tav tm="100000">
                                          <p:val>
                                            <p:strVal val="#ppt_w"/>
                                          </p:val>
                                        </p:tav>
                                      </p:tavLst>
                                    </p:anim>
                                    <p:anim calcmode="lin" valueType="num">
                                      <p:cBhvr>
                                        <p:cTn id="8" dur="500" fill="hold"/>
                                        <p:tgtEl>
                                          <p:spTgt spid="31"/>
                                        </p:tgtEl>
                                        <p:attrNameLst>
                                          <p:attrName>ppt_h</p:attrName>
                                        </p:attrNameLst>
                                      </p:cBhvr>
                                      <p:tavLst>
                                        <p:tav tm="0">
                                          <p:val>
                                            <p:fltVal val="0"/>
                                          </p:val>
                                        </p:tav>
                                        <p:tav tm="100000">
                                          <p:val>
                                            <p:strVal val="#ppt_h"/>
                                          </p:val>
                                        </p:tav>
                                      </p:tavLst>
                                    </p:anim>
                                  </p:childTnLst>
                                </p:cTn>
                              </p:par>
                              <p:par>
                                <p:cTn id="9" presetID="12" presetClass="entr" presetSubtype="2"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p:tgtEl>
                                          <p:spTgt spid="10"/>
                                        </p:tgtEl>
                                        <p:attrNameLst>
                                          <p:attrName>ppt_x</p:attrName>
                                        </p:attrNameLst>
                                      </p:cBhvr>
                                      <p:tavLst>
                                        <p:tav tm="0">
                                          <p:val>
                                            <p:strVal val="#ppt_x+#ppt_w*1.125000"/>
                                          </p:val>
                                        </p:tav>
                                        <p:tav tm="100000">
                                          <p:val>
                                            <p:strVal val="#ppt_x"/>
                                          </p:val>
                                        </p:tav>
                                      </p:tavLst>
                                    </p:anim>
                                    <p:animEffect transition="in" filter="wipe(left)">
                                      <p:cBhvr>
                                        <p:cTn id="12" dur="500"/>
                                        <p:tgtEl>
                                          <p:spTgt spid="10"/>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p:tgtEl>
                                          <p:spTgt spid="3"/>
                                        </p:tgtEl>
                                        <p:attrNameLst>
                                          <p:attrName>ppt_x</p:attrName>
                                        </p:attrNameLst>
                                      </p:cBhvr>
                                      <p:tavLst>
                                        <p:tav tm="0">
                                          <p:val>
                                            <p:strVal val="#ppt_x+#ppt_w*1.125000"/>
                                          </p:val>
                                        </p:tav>
                                        <p:tav tm="100000">
                                          <p:val>
                                            <p:strVal val="#ppt_x"/>
                                          </p:val>
                                        </p:tav>
                                      </p:tavLst>
                                    </p:anim>
                                    <p:animEffect transition="in" filter="wipe(lef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3" grpId="0"/>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15</a:t>
              </a:r>
              <a:endParaRPr lang="ko-KR" altLang="en-US" sz="1600" b="1" dirty="0">
                <a:solidFill>
                  <a:schemeClr val="bg1"/>
                </a:solidFill>
                <a:cs typeface="Arial" pitchFamily="34" charset="0"/>
              </a:endParaRPr>
            </a:p>
          </p:txBody>
        </p:sp>
      </p:grpSp>
      <p:pic>
        <p:nvPicPr>
          <p:cNvPr id="4" name="Picture1.png" descr="Picture1.png">
            <a:extLst>
              <a:ext uri="{FF2B5EF4-FFF2-40B4-BE49-F238E27FC236}">
                <a16:creationId xmlns:a16="http://schemas.microsoft.com/office/drawing/2014/main" id="{5B418502-E175-C38E-53D3-90B1499BDC0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5" name="TextBox 52">
            <a:extLst>
              <a:ext uri="{FF2B5EF4-FFF2-40B4-BE49-F238E27FC236}">
                <a16:creationId xmlns:a16="http://schemas.microsoft.com/office/drawing/2014/main" id="{EE22A576-70E3-F14E-B543-06D21EB84A6B}"/>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APPROCHE</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6" name="Rogner un rectangle avec un coin du même côté 17">
            <a:extLst>
              <a:ext uri="{FF2B5EF4-FFF2-40B4-BE49-F238E27FC236}">
                <a16:creationId xmlns:a16="http://schemas.microsoft.com/office/drawing/2014/main" id="{CE064AE9-4289-969B-BEF3-8DA49318C0E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9">
            <a:extLst>
              <a:ext uri="{FF2B5EF4-FFF2-40B4-BE49-F238E27FC236}">
                <a16:creationId xmlns:a16="http://schemas.microsoft.com/office/drawing/2014/main" id="{F37D9FA2-F904-98BA-FED2-F8DB225A450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C4A71221-CA76-C315-BC1B-B8ACF0F09C4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DB6CB2D2-5F71-3698-B67C-85BCA23F601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ADB1B268-98C1-93D4-B170-EAA8190B07C2}"/>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36D9F808-6D92-BAF5-348D-A6EDE175990E}"/>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22">
            <a:extLst>
              <a:ext uri="{FF2B5EF4-FFF2-40B4-BE49-F238E27FC236}">
                <a16:creationId xmlns:a16="http://schemas.microsoft.com/office/drawing/2014/main" id="{C76B3701-A41D-B7B0-25C2-589F95C4388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1" name="ZoneTexte 24">
            <a:extLst>
              <a:ext uri="{FF2B5EF4-FFF2-40B4-BE49-F238E27FC236}">
                <a16:creationId xmlns:a16="http://schemas.microsoft.com/office/drawing/2014/main" id="{4B01F6FD-003E-1991-D4F6-83DD39E09F9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2" name="ZoneTexte 14">
            <a:extLst>
              <a:ext uri="{FF2B5EF4-FFF2-40B4-BE49-F238E27FC236}">
                <a16:creationId xmlns:a16="http://schemas.microsoft.com/office/drawing/2014/main" id="{0C618A64-CB64-6794-9FF2-FA2B55BDC69C}"/>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3" name="ZoneTexte 12">
            <a:extLst>
              <a:ext uri="{FF2B5EF4-FFF2-40B4-BE49-F238E27FC236}">
                <a16:creationId xmlns:a16="http://schemas.microsoft.com/office/drawing/2014/main" id="{2A6FAA48-3F03-48EA-9D8B-969C2F2DD0C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7" name="Rogner un rectangle avec un coin du même côté 17">
            <a:extLst>
              <a:ext uri="{FF2B5EF4-FFF2-40B4-BE49-F238E27FC236}">
                <a16:creationId xmlns:a16="http://schemas.microsoft.com/office/drawing/2014/main" id="{415518A7-3B38-A72E-A435-348B94E05E77}"/>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E483A078-F073-8793-E4DA-F9ECAFF2344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28322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282147-2CEA-F274-87DB-59C6FC4B2AE3}"/>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3427FA84-0DC2-26B9-BCA3-A9F3D69E339A}"/>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22235158-6EBE-9D59-FCA1-7B0936FB31CD}"/>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CD063CA3-625A-71D6-E24F-865CAED6E964}"/>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6318739-9F4D-9552-F2E4-DEF653AEC0B8}"/>
                </a:ext>
              </a:extLst>
            </p:cNvPr>
            <p:cNvSpPr txBox="1"/>
            <p:nvPr/>
          </p:nvSpPr>
          <p:spPr>
            <a:xfrm>
              <a:off x="9988695" y="7692974"/>
              <a:ext cx="613184" cy="338554"/>
            </a:xfrm>
            <a:prstGeom prst="rect">
              <a:avLst/>
            </a:prstGeom>
            <a:noFill/>
          </p:spPr>
          <p:txBody>
            <a:bodyPr wrap="square" rtlCol="0">
              <a:spAutoFit/>
            </a:bodyPr>
            <a:lstStyle/>
            <a:p>
              <a:pPr algn="ctr"/>
              <a:fld id="{1E36F3E5-C5E8-0B48-BE8D-CF64AC6F4070}" type="slidenum">
                <a:rPr lang="en-US" altLang="ko-KR" sz="1600" b="1" smtClean="0">
                  <a:solidFill>
                    <a:prstClr val="white"/>
                  </a:solidFill>
                  <a:cs typeface="Arial" pitchFamily="34" charset="0"/>
                </a:rPr>
                <a:t>16</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3D8F1CCC-4102-B770-9F5C-92823485255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D6DE949-064E-3724-6281-7C07A08D189E}"/>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956E0E6E-1689-415C-A96C-7B975D8C36C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814BB152-6188-4379-6F6C-676D6828529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E9D3ECE-F316-090A-08B1-DB27340792A4}"/>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80C-1D79-0D58-F5D6-8AE623E056FE}"/>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421AF364-95C7-5FF9-C6E6-8D8C5EEC21B5}"/>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DC91572B-210D-0BA2-49FF-EBC797AD6A76}"/>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E50BC874-3E13-9A66-4141-418802414929}"/>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descr="Une image contenant texte, capture d’écran, Police&#10;&#10;Le contenu généré par l’IA peut être incorrect.">
            <a:extLst>
              <a:ext uri="{FF2B5EF4-FFF2-40B4-BE49-F238E27FC236}">
                <a16:creationId xmlns:a16="http://schemas.microsoft.com/office/drawing/2014/main" id="{4238A6C3-E61F-0865-8C48-ACAD0E1FB3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8941" y="716412"/>
            <a:ext cx="11771290" cy="3803829"/>
          </a:xfrm>
          <a:prstGeom prst="rect">
            <a:avLst/>
          </a:prstGeom>
        </p:spPr>
      </p:pic>
      <p:sp>
        <p:nvSpPr>
          <p:cNvPr id="16" name="ZoneTexte 15">
            <a:extLst>
              <a:ext uri="{FF2B5EF4-FFF2-40B4-BE49-F238E27FC236}">
                <a16:creationId xmlns:a16="http://schemas.microsoft.com/office/drawing/2014/main" id="{3F171DE4-EC36-CE21-7112-8682DEDD716D}"/>
              </a:ext>
            </a:extLst>
          </p:cNvPr>
          <p:cNvSpPr txBox="1"/>
          <p:nvPr/>
        </p:nvSpPr>
        <p:spPr>
          <a:xfrm>
            <a:off x="450761" y="4958366"/>
            <a:ext cx="11539470" cy="523220"/>
          </a:xfrm>
          <a:prstGeom prst="rect">
            <a:avLst/>
          </a:prstGeom>
          <a:noFill/>
        </p:spPr>
        <p:txBody>
          <a:bodyPr wrap="square" rtlCol="0">
            <a:spAutoFit/>
          </a:bodyPr>
          <a:lstStyle/>
          <a:p>
            <a:pPr algn="ctr"/>
            <a:r>
              <a:rPr lang="fr-BF" sz="2800" b="1" dirty="0">
                <a:solidFill>
                  <a:schemeClr val="accent2">
                    <a:lumMod val="75000"/>
                  </a:schemeClr>
                </a:solidFill>
              </a:rPr>
              <a:t>NB : La PHASE 1 nécéssite d’avoir une paire de clés cryptographiques </a:t>
            </a:r>
          </a:p>
        </p:txBody>
      </p:sp>
      <p:sp>
        <p:nvSpPr>
          <p:cNvPr id="17" name="Rogner un rectangle avec un coin du même côté 17">
            <a:extLst>
              <a:ext uri="{FF2B5EF4-FFF2-40B4-BE49-F238E27FC236}">
                <a16:creationId xmlns:a16="http://schemas.microsoft.com/office/drawing/2014/main" id="{E7D37F42-141C-77A8-DBAE-458DA8A2EE9B}"/>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173390B5-4323-23B9-BE65-60ADC2F80AE7}"/>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2DA690A7-F164-CA94-AC8B-95BF553D5347}"/>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50556811"/>
      </p:ext>
    </p:extLst>
  </p:cSld>
  <p:clrMapOvr>
    <a:masterClrMapping/>
  </p:clrMapOvr>
  <p:transition spd="med">
    <p:pull/>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44A28-1170-265D-451F-E16135786A52}"/>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12DD99F-2D10-6318-3F41-560A557C3B5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AFC94F1-2765-DF63-F416-66E5D5229CE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941F2BD3-8130-776D-B313-535E208B5CA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79164D30-99EB-9E6C-F9A9-6FE78A2DB46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17</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C33249A6-7B2F-1A68-8E41-47605EF21E5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5A35B811-EE0D-67BB-5137-93FD0D33C55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6DD0EAF6-4A0A-69EE-4870-025C3CBA821D}"/>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7B7B1EEF-7963-4C89-ACBB-F31CA1173EA6}"/>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554F0EFF-6E44-E124-7979-17C31EADE9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DDDE523-6DB4-5E17-E2DB-6FFA5B969E0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B380107C-75F9-413B-AB4E-DC77664995E1}"/>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170AFFC1-ADCC-762C-B8FE-F7DEAF49D66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8646B713-87C8-E01A-F657-89B94738B3B5}"/>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BF3EF8D4-73E7-272C-9AD9-1E60A89C72C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8266" y="605335"/>
            <a:ext cx="12162096" cy="6187354"/>
          </a:xfrm>
          <a:prstGeom prst="rect">
            <a:avLst/>
          </a:prstGeom>
        </p:spPr>
      </p:pic>
      <p:sp>
        <p:nvSpPr>
          <p:cNvPr id="4" name="Rogner un rectangle avec un coin du même côté 17">
            <a:extLst>
              <a:ext uri="{FF2B5EF4-FFF2-40B4-BE49-F238E27FC236}">
                <a16:creationId xmlns:a16="http://schemas.microsoft.com/office/drawing/2014/main" id="{57E68042-8621-7716-D659-1C333AC0DD8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4159EBA4-12BB-E47C-0D51-1B51076C65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B4928455-D48E-C2CF-6683-183CFF1229A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400071250"/>
      </p:ext>
    </p:extLst>
  </p:cSld>
  <p:clrMapOvr>
    <a:masterClrMapping/>
  </p:clrMapOvr>
  <p:transition spd="med">
    <p:pull/>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6738C-0A9E-B5C6-6E2C-8BF1569A619E}"/>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1190B338-978F-6132-EA80-ABE779FC8BF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9A5E6385-9B67-0B56-7076-3CE973DC4C6E}"/>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0BE8B8EB-4592-E2A6-85F1-74EA483C254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AB8AEAB7-6C33-5B01-FEC2-2D37FD56283E}"/>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18</a:t>
              </a:r>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E196F011-9FD4-1BB5-EEFA-96909834A4E2}"/>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CB77281B-C403-0F18-20B0-E66080373D1F}"/>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840FC094-A93F-E104-DA8F-0DEA1FCFD97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034A30FC-8BEC-FF47-9C26-FC909ACE7127}"/>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385486CF-FB81-949D-2E22-83AFBFA3D92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C69586D8-D768-277E-FCD2-DB71E472D09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69DCBAC8-42AE-9235-3297-EF48BB119EBA}"/>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0DFE0539-B4FD-4CAF-48E8-0CE3A900FC1A}"/>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7F4AE29A-B152-C351-93E9-11FB10359016}"/>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161ED3CB-9D29-6557-E941-8339D94B1DD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637096"/>
            <a:ext cx="12192000" cy="6180371"/>
          </a:xfrm>
          <a:prstGeom prst="rect">
            <a:avLst/>
          </a:prstGeom>
        </p:spPr>
      </p:pic>
      <p:sp>
        <p:nvSpPr>
          <p:cNvPr id="4" name="Rogner un rectangle avec un coin du même côté 17">
            <a:extLst>
              <a:ext uri="{FF2B5EF4-FFF2-40B4-BE49-F238E27FC236}">
                <a16:creationId xmlns:a16="http://schemas.microsoft.com/office/drawing/2014/main" id="{D0B3B309-1FC2-5BC8-754A-E3F75A3453D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F032F27A-D122-518E-A1D0-7601B3ECE2A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269B88C8-1E84-9D2B-6D0D-185BD8F236D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089371047"/>
      </p:ext>
    </p:extLst>
  </p:cSld>
  <p:clrMapOvr>
    <a:masterClrMapping/>
  </p:clrMapOvr>
  <p:transition spd="med">
    <p:pull/>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828E27-95D4-F431-2F00-2FF634678DA0}"/>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5E8C42E9-349C-6842-C61B-12C70FFB9B06}"/>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52" name="Groupe 51">
            <a:extLst>
              <a:ext uri="{FF2B5EF4-FFF2-40B4-BE49-F238E27FC236}">
                <a16:creationId xmlns:a16="http://schemas.microsoft.com/office/drawing/2014/main" id="{3B30E430-BA4D-8B0F-0214-D1500C8E2A65}"/>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8641933A-1025-2D05-751B-0E4EBC3DDB5E}"/>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B20272CD-ECA6-FA2E-9A55-D73FDB806E43}"/>
                </a:ext>
              </a:extLst>
            </p:cNvPr>
            <p:cNvSpPr txBox="1"/>
            <p:nvPr/>
          </p:nvSpPr>
          <p:spPr>
            <a:xfrm>
              <a:off x="9988695" y="7692974"/>
              <a:ext cx="613184" cy="338554"/>
            </a:xfrm>
            <a:prstGeom prst="rect">
              <a:avLst/>
            </a:prstGeom>
            <a:noFill/>
          </p:spPr>
          <p:txBody>
            <a:bodyPr wrap="square" rtlCol="0">
              <a:spAutoFit/>
            </a:bodyPr>
            <a:lstStyle/>
            <a:p>
              <a:pPr algn="ctr"/>
              <a:fld id="{A1C4A51E-016C-D045-829F-615831631660}" type="slidenum">
                <a:rPr lang="en-US" altLang="ko-KR" sz="1600" b="1" smtClean="0">
                  <a:solidFill>
                    <a:prstClr val="white"/>
                  </a:solidFill>
                  <a:cs typeface="Arial" pitchFamily="34" charset="0"/>
                </a:rPr>
                <a:t>19</a:t>
              </a:fld>
              <a:endParaRPr lang="ko-KR" altLang="en-US" sz="1600" b="1" dirty="0">
                <a:solidFill>
                  <a:prstClr val="white"/>
                </a:solidFill>
                <a:cs typeface="Arial" pitchFamily="34" charset="0"/>
              </a:endParaRPr>
            </a:p>
          </p:txBody>
        </p:sp>
      </p:grpSp>
      <p:sp>
        <p:nvSpPr>
          <p:cNvPr id="2" name="Rogner un rectangle avec un coin du même côté 17">
            <a:extLst>
              <a:ext uri="{FF2B5EF4-FFF2-40B4-BE49-F238E27FC236}">
                <a16:creationId xmlns:a16="http://schemas.microsoft.com/office/drawing/2014/main" id="{6116BFF5-C280-1CE0-4DD0-A6C751AFE1C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ZoneTexte 19">
            <a:extLst>
              <a:ext uri="{FF2B5EF4-FFF2-40B4-BE49-F238E27FC236}">
                <a16:creationId xmlns:a16="http://schemas.microsoft.com/office/drawing/2014/main" id="{F8200A2F-CD9F-A992-722C-B4DFB76F1276}"/>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C4242259-DC24-B1AB-42EE-620897112062}"/>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D3D3CA61-3A8A-839F-E424-B0E70D5ABD4B}"/>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DA8EB9B-418B-19FE-53A2-9D0BBA656EE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04EC545B-2DFC-C737-E0DB-3DA7F165BAD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A49469D3-18F7-3530-376B-0AD9CB89E30E}"/>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A9B982DC-347B-6FAC-31EC-C980E80FD209}"/>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5069B564-C0AB-FB67-E7CA-6CC59101BA2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15" name="Image 14">
            <a:extLst>
              <a:ext uri="{FF2B5EF4-FFF2-40B4-BE49-F238E27FC236}">
                <a16:creationId xmlns:a16="http://schemas.microsoft.com/office/drawing/2014/main" id="{D6389602-E1AA-1681-F64A-91EEEA547AD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703375"/>
            <a:ext cx="12192000" cy="4940968"/>
          </a:xfrm>
          <a:prstGeom prst="rect">
            <a:avLst/>
          </a:prstGeom>
        </p:spPr>
      </p:pic>
      <p:sp>
        <p:nvSpPr>
          <p:cNvPr id="4" name="ZoneTexte 3">
            <a:extLst>
              <a:ext uri="{FF2B5EF4-FFF2-40B4-BE49-F238E27FC236}">
                <a16:creationId xmlns:a16="http://schemas.microsoft.com/office/drawing/2014/main" id="{B05D9140-F55C-9607-79A2-2F2AEA231CA6}"/>
              </a:ext>
            </a:extLst>
          </p:cNvPr>
          <p:cNvSpPr txBox="1"/>
          <p:nvPr/>
        </p:nvSpPr>
        <p:spPr>
          <a:xfrm>
            <a:off x="450761" y="5911402"/>
            <a:ext cx="11539470" cy="523220"/>
          </a:xfrm>
          <a:prstGeom prst="rect">
            <a:avLst/>
          </a:prstGeom>
          <a:noFill/>
        </p:spPr>
        <p:txBody>
          <a:bodyPr wrap="square" rtlCol="0">
            <a:spAutoFit/>
          </a:bodyPr>
          <a:lstStyle/>
          <a:p>
            <a:pPr algn="ctr"/>
            <a:r>
              <a:rPr lang="fr-BF" sz="2800" b="1" u="sng" dirty="0">
                <a:solidFill>
                  <a:schemeClr val="tx2"/>
                </a:solidFill>
              </a:rPr>
              <a:t>Architecture </a:t>
            </a:r>
            <a:r>
              <a:rPr lang="fr-FR" sz="2800" b="1" u="sng" dirty="0">
                <a:solidFill>
                  <a:schemeClr val="tx2"/>
                </a:solidFill>
              </a:rPr>
              <a:t>simplifiée en couches de notre approche</a:t>
            </a:r>
          </a:p>
        </p:txBody>
      </p:sp>
      <p:sp>
        <p:nvSpPr>
          <p:cNvPr id="14" name="Rogner un rectangle avec un coin du même côté 17">
            <a:extLst>
              <a:ext uri="{FF2B5EF4-FFF2-40B4-BE49-F238E27FC236}">
                <a16:creationId xmlns:a16="http://schemas.microsoft.com/office/drawing/2014/main" id="{B5F05C43-1A67-78D1-BB51-C84438325A5F}"/>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22">
            <a:extLst>
              <a:ext uri="{FF2B5EF4-FFF2-40B4-BE49-F238E27FC236}">
                <a16:creationId xmlns:a16="http://schemas.microsoft.com/office/drawing/2014/main" id="{E6DC2268-5FC0-364A-0F72-08529FDA2B99}"/>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 name="ZoneTexte 11">
            <a:extLst>
              <a:ext uri="{FF2B5EF4-FFF2-40B4-BE49-F238E27FC236}">
                <a16:creationId xmlns:a16="http://schemas.microsoft.com/office/drawing/2014/main" id="{D61E357A-0CE9-B699-B74F-BD08DFD11A0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88832742"/>
      </p:ext>
    </p:extLst>
  </p:cSld>
  <p:clrMapOvr>
    <a:masterClrMapping/>
  </p:clrMapOvr>
  <p:transition spd="med">
    <p:pull/>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re 1"/>
          <p:cNvSpPr txBox="1">
            <a:spLocks/>
          </p:cNvSpPr>
          <p:nvPr/>
        </p:nvSpPr>
        <p:spPr>
          <a:xfrm>
            <a:off x="540152" y="91152"/>
            <a:ext cx="9583838" cy="89414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w="10541" cmpd="sng">
                  <a:solidFill>
                    <a:schemeClr val="accent1">
                      <a:shade val="88000"/>
                      <a:satMod val="110000"/>
                    </a:schemeClr>
                  </a:solidFill>
                  <a:prstDash val="solid"/>
                </a:ln>
                <a:solidFill>
                  <a:schemeClr val="tx2"/>
                </a:solidFill>
                <a:latin typeface="Times New Roman" pitchFamily="18" charset="0"/>
                <a:cs typeface="Times New Roman" pitchFamily="18" charset="0"/>
              </a:rPr>
              <a:t>PLAN</a:t>
            </a:r>
            <a:endParaRPr lang="fr-FR" dirty="0">
              <a:solidFill>
                <a:schemeClr val="tx2"/>
              </a:solidFill>
              <a:latin typeface="Times New Roman" pitchFamily="18" charset="0"/>
              <a:cs typeface="Times New Roman" pitchFamily="18" charset="0"/>
            </a:endParaRPr>
          </a:p>
        </p:txBody>
      </p:sp>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38" name="Connecteur droit 7"/>
          <p:cNvCxnSpPr>
            <a:cxnSpLocks/>
          </p:cNvCxnSpPr>
          <p:nvPr/>
        </p:nvCxnSpPr>
        <p:spPr>
          <a:xfrm>
            <a:off x="540152" y="870996"/>
            <a:ext cx="9360742" cy="0"/>
          </a:xfrm>
          <a:prstGeom prst="line">
            <a:avLst/>
          </a:prstGeom>
          <a:noFill/>
          <a:ln w="55000" cap="flat" cmpd="thickThin" algn="ctr">
            <a:solidFill>
              <a:schemeClr val="accent2"/>
            </a:solidFill>
            <a:prstDash val="solid"/>
          </a:ln>
          <a:effectLst>
            <a:outerShdw blurRad="50800" dist="38100" dir="5400000" rotWithShape="0">
              <a:srgbClr val="000000">
                <a:alpha val="35000"/>
              </a:srgbClr>
            </a:outerShdw>
          </a:effectLst>
        </p:spPr>
      </p:cxnSp>
      <p:graphicFrame>
        <p:nvGraphicFramePr>
          <p:cNvPr id="39" name="Diagramme 11"/>
          <p:cNvGraphicFramePr>
            <a:graphicFrameLocks/>
          </p:cNvGraphicFramePr>
          <p:nvPr>
            <p:extLst>
              <p:ext uri="{D42A27DB-BD31-4B8C-83A1-F6EECF244321}">
                <p14:modId xmlns:p14="http://schemas.microsoft.com/office/powerpoint/2010/main" val="754861821"/>
              </p:ext>
            </p:extLst>
          </p:nvPr>
        </p:nvGraphicFramePr>
        <p:xfrm>
          <a:off x="1885084" y="1133816"/>
          <a:ext cx="7946609" cy="49220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 name="Oval 72">
            <a:extLst>
              <a:ext uri="{FF2B5EF4-FFF2-40B4-BE49-F238E27FC236}">
                <a16:creationId xmlns:a16="http://schemas.microsoft.com/office/drawing/2014/main" id="{E25C6BB2-2924-48E2-9312-8CD5A148C0E5}"/>
              </a:ext>
            </a:extLst>
          </p:cNvPr>
          <p:cNvSpPr/>
          <p:nvPr/>
        </p:nvSpPr>
        <p:spPr>
          <a:xfrm>
            <a:off x="1904852" y="131634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1</a:t>
            </a:r>
          </a:p>
        </p:txBody>
      </p:sp>
      <p:sp>
        <p:nvSpPr>
          <p:cNvPr id="10" name="Oval 72">
            <a:extLst>
              <a:ext uri="{FF2B5EF4-FFF2-40B4-BE49-F238E27FC236}">
                <a16:creationId xmlns:a16="http://schemas.microsoft.com/office/drawing/2014/main" id="{E25C6BB2-2924-48E2-9312-8CD5A148C0E5}"/>
              </a:ext>
            </a:extLst>
          </p:cNvPr>
          <p:cNvSpPr/>
          <p:nvPr/>
        </p:nvSpPr>
        <p:spPr>
          <a:xfrm>
            <a:off x="2360307" y="2095730"/>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2</a:t>
            </a:r>
          </a:p>
        </p:txBody>
      </p:sp>
      <p:sp>
        <p:nvSpPr>
          <p:cNvPr id="11" name="Oval 72">
            <a:extLst>
              <a:ext uri="{FF2B5EF4-FFF2-40B4-BE49-F238E27FC236}">
                <a16:creationId xmlns:a16="http://schemas.microsoft.com/office/drawing/2014/main" id="{E25C6BB2-2924-48E2-9312-8CD5A148C0E5}"/>
              </a:ext>
            </a:extLst>
          </p:cNvPr>
          <p:cNvSpPr/>
          <p:nvPr/>
        </p:nvSpPr>
        <p:spPr>
          <a:xfrm>
            <a:off x="2554513" y="2878431"/>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3</a:t>
            </a:r>
          </a:p>
        </p:txBody>
      </p:sp>
      <p:sp>
        <p:nvSpPr>
          <p:cNvPr id="12" name="Oval 72">
            <a:extLst>
              <a:ext uri="{FF2B5EF4-FFF2-40B4-BE49-F238E27FC236}">
                <a16:creationId xmlns:a16="http://schemas.microsoft.com/office/drawing/2014/main" id="{E25C6BB2-2924-48E2-9312-8CD5A148C0E5}"/>
              </a:ext>
            </a:extLst>
          </p:cNvPr>
          <p:cNvSpPr/>
          <p:nvPr/>
        </p:nvSpPr>
        <p:spPr>
          <a:xfrm>
            <a:off x="2554512" y="3646618"/>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4</a:t>
            </a:r>
          </a:p>
        </p:txBody>
      </p:sp>
      <p:sp>
        <p:nvSpPr>
          <p:cNvPr id="13" name="Oval 72">
            <a:extLst>
              <a:ext uri="{FF2B5EF4-FFF2-40B4-BE49-F238E27FC236}">
                <a16:creationId xmlns:a16="http://schemas.microsoft.com/office/drawing/2014/main" id="{E25C6BB2-2924-48E2-9312-8CD5A148C0E5}"/>
              </a:ext>
            </a:extLst>
          </p:cNvPr>
          <p:cNvSpPr/>
          <p:nvPr/>
        </p:nvSpPr>
        <p:spPr>
          <a:xfrm>
            <a:off x="2354789" y="4429319"/>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5</a:t>
            </a:r>
          </a:p>
        </p:txBody>
      </p:sp>
      <p:sp>
        <p:nvSpPr>
          <p:cNvPr id="14" name="Oval 72">
            <a:extLst>
              <a:ext uri="{FF2B5EF4-FFF2-40B4-BE49-F238E27FC236}">
                <a16:creationId xmlns:a16="http://schemas.microsoft.com/office/drawing/2014/main" id="{E25C6BB2-2924-48E2-9312-8CD5A148C0E5}"/>
              </a:ext>
            </a:extLst>
          </p:cNvPr>
          <p:cNvSpPr/>
          <p:nvPr/>
        </p:nvSpPr>
        <p:spPr>
          <a:xfrm>
            <a:off x="1928359" y="5197506"/>
            <a:ext cx="707717" cy="668985"/>
          </a:xfrm>
          <a:prstGeom prst="ellipse">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6</a:t>
            </a:r>
          </a:p>
        </p:txBody>
      </p:sp>
      <p:grpSp>
        <p:nvGrpSpPr>
          <p:cNvPr id="16" name="Groupe 15">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17"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18"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2 </a:t>
              </a:r>
              <a:endParaRPr lang="ko-KR" altLang="en-US" sz="1600" b="1" dirty="0">
                <a:solidFill>
                  <a:schemeClr val="bg1"/>
                </a:solidFill>
                <a:cs typeface="Arial" pitchFamily="34" charset="0"/>
              </a:endParaRPr>
            </a:p>
          </p:txBody>
        </p:sp>
      </p:grpSp>
    </p:spTree>
    <p:custDataLst>
      <p:tags r:id="rId1"/>
    </p:custDataLst>
    <p:extLst>
      <p:ext uri="{BB962C8B-B14F-4D97-AF65-F5344CB8AC3E}">
        <p14:creationId xmlns:p14="http://schemas.microsoft.com/office/powerpoint/2010/main" val="1070396462"/>
      </p:ext>
    </p:extLst>
  </p:cSld>
  <p:clrMapOvr>
    <a:masterClrMapping/>
  </p:clrMapOvr>
  <p:transition spd="med"/>
  <p:timing>
    <p:tnLst>
      <p:par>
        <p:cTn id="1" dur="indefinite" restart="never" fill="hold"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9">
                                            <p:graphicEl>
                                              <a:dgm id="{44430CC7-8B11-4A4F-9AAA-07EE988BFB5E}"/>
                                            </p:graphicEl>
                                          </p:spTgt>
                                        </p:tgtEl>
                                        <p:attrNameLst>
                                          <p:attrName>style.visibility</p:attrName>
                                        </p:attrNameLst>
                                      </p:cBhvr>
                                      <p:to>
                                        <p:strVal val="visible"/>
                                      </p:to>
                                    </p:set>
                                    <p:animEffect transition="in" filter="fade">
                                      <p:cBhvr>
                                        <p:cTn id="7" dur="1000"/>
                                        <p:tgtEl>
                                          <p:spTgt spid="39">
                                            <p:graphicEl>
                                              <a:dgm id="{44430CC7-8B11-4A4F-9AAA-07EE988BFB5E}"/>
                                            </p:graphicEl>
                                          </p:spTgt>
                                        </p:tgtEl>
                                      </p:cBhvr>
                                    </p:animEffect>
                                    <p:anim calcmode="lin" valueType="num">
                                      <p:cBhvr>
                                        <p:cTn id="8" dur="1000" fill="hold"/>
                                        <p:tgtEl>
                                          <p:spTgt spid="39">
                                            <p:graphicEl>
                                              <a:dgm id="{44430CC7-8B11-4A4F-9AAA-07EE988BFB5E}"/>
                                            </p:graphicEl>
                                          </p:spTgt>
                                        </p:tgtEl>
                                        <p:attrNameLst>
                                          <p:attrName>ppt_x</p:attrName>
                                        </p:attrNameLst>
                                      </p:cBhvr>
                                      <p:tavLst>
                                        <p:tav tm="0">
                                          <p:val>
                                            <p:strVal val="#ppt_x"/>
                                          </p:val>
                                        </p:tav>
                                        <p:tav tm="100000">
                                          <p:val>
                                            <p:strVal val="#ppt_x"/>
                                          </p:val>
                                        </p:tav>
                                      </p:tavLst>
                                    </p:anim>
                                    <p:anim calcmode="lin" valueType="num">
                                      <p:cBhvr>
                                        <p:cTn id="9" dur="1000" fill="hold"/>
                                        <p:tgtEl>
                                          <p:spTgt spid="39">
                                            <p:graphicEl>
                                              <a:dgm id="{44430CC7-8B11-4A4F-9AAA-07EE988BFB5E}"/>
                                            </p:graphicEl>
                                          </p:spTgt>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39">
                                            <p:graphicEl>
                                              <a:dgm id="{0EF30A93-C716-4733-8AFB-B100A228D213}"/>
                                            </p:graphicEl>
                                          </p:spTgt>
                                        </p:tgtEl>
                                        <p:attrNameLst>
                                          <p:attrName>style.visibility</p:attrName>
                                        </p:attrNameLst>
                                      </p:cBhvr>
                                      <p:to>
                                        <p:strVal val="visible"/>
                                      </p:to>
                                    </p:set>
                                    <p:animEffect transition="in" filter="fade">
                                      <p:cBhvr>
                                        <p:cTn id="12" dur="1000"/>
                                        <p:tgtEl>
                                          <p:spTgt spid="39">
                                            <p:graphicEl>
                                              <a:dgm id="{0EF30A93-C716-4733-8AFB-B100A228D213}"/>
                                            </p:graphicEl>
                                          </p:spTgt>
                                        </p:tgtEl>
                                      </p:cBhvr>
                                    </p:animEffect>
                                    <p:anim calcmode="lin" valueType="num">
                                      <p:cBhvr>
                                        <p:cTn id="13" dur="1000" fill="hold"/>
                                        <p:tgtEl>
                                          <p:spTgt spid="39">
                                            <p:graphicEl>
                                              <a:dgm id="{0EF30A93-C716-4733-8AFB-B100A228D213}"/>
                                            </p:graphicEl>
                                          </p:spTgt>
                                        </p:tgtEl>
                                        <p:attrNameLst>
                                          <p:attrName>ppt_x</p:attrName>
                                        </p:attrNameLst>
                                      </p:cBhvr>
                                      <p:tavLst>
                                        <p:tav tm="0">
                                          <p:val>
                                            <p:strVal val="#ppt_x"/>
                                          </p:val>
                                        </p:tav>
                                        <p:tav tm="100000">
                                          <p:val>
                                            <p:strVal val="#ppt_x"/>
                                          </p:val>
                                        </p:tav>
                                      </p:tavLst>
                                    </p:anim>
                                    <p:anim calcmode="lin" valueType="num">
                                      <p:cBhvr>
                                        <p:cTn id="14" dur="1000" fill="hold"/>
                                        <p:tgtEl>
                                          <p:spTgt spid="39">
                                            <p:graphicEl>
                                              <a:dgm id="{0EF30A93-C716-4733-8AFB-B100A228D213}"/>
                                            </p:graphicEl>
                                          </p:spTgt>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0"/>
                                  </p:stCondLst>
                                  <p:childTnLst>
                                    <p:set>
                                      <p:cBhvr>
                                        <p:cTn id="16" dur="1" fill="hold">
                                          <p:stCondLst>
                                            <p:cond delay="0"/>
                                          </p:stCondLst>
                                        </p:cTn>
                                        <p:tgtEl>
                                          <p:spTgt spid="39">
                                            <p:graphicEl>
                                              <a:dgm id="{70D0EEB4-0344-4C1D-855F-2410E097A669}"/>
                                            </p:graphicEl>
                                          </p:spTgt>
                                        </p:tgtEl>
                                        <p:attrNameLst>
                                          <p:attrName>style.visibility</p:attrName>
                                        </p:attrNameLst>
                                      </p:cBhvr>
                                      <p:to>
                                        <p:strVal val="visible"/>
                                      </p:to>
                                    </p:set>
                                    <p:animEffect transition="in" filter="fade">
                                      <p:cBhvr>
                                        <p:cTn id="17" dur="1000"/>
                                        <p:tgtEl>
                                          <p:spTgt spid="39">
                                            <p:graphicEl>
                                              <a:dgm id="{70D0EEB4-0344-4C1D-855F-2410E097A669}"/>
                                            </p:graphicEl>
                                          </p:spTgt>
                                        </p:tgtEl>
                                      </p:cBhvr>
                                    </p:animEffect>
                                    <p:anim calcmode="lin" valueType="num">
                                      <p:cBhvr>
                                        <p:cTn id="18" dur="1000" fill="hold"/>
                                        <p:tgtEl>
                                          <p:spTgt spid="39">
                                            <p:graphicEl>
                                              <a:dgm id="{70D0EEB4-0344-4C1D-855F-2410E097A669}"/>
                                            </p:graphicEl>
                                          </p:spTgt>
                                        </p:tgtEl>
                                        <p:attrNameLst>
                                          <p:attrName>ppt_x</p:attrName>
                                        </p:attrNameLst>
                                      </p:cBhvr>
                                      <p:tavLst>
                                        <p:tav tm="0">
                                          <p:val>
                                            <p:strVal val="#ppt_x"/>
                                          </p:val>
                                        </p:tav>
                                        <p:tav tm="100000">
                                          <p:val>
                                            <p:strVal val="#ppt_x"/>
                                          </p:val>
                                        </p:tav>
                                      </p:tavLst>
                                    </p:anim>
                                    <p:anim calcmode="lin" valueType="num">
                                      <p:cBhvr>
                                        <p:cTn id="19" dur="1000" fill="hold"/>
                                        <p:tgtEl>
                                          <p:spTgt spid="39">
                                            <p:graphicEl>
                                              <a:dgm id="{70D0EEB4-0344-4C1D-855F-2410E097A669}"/>
                                            </p:graphic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anim calcmode="lin" valueType="num">
                                      <p:cBhvr>
                                        <p:cTn id="23" dur="1000" fill="hold"/>
                                        <p:tgtEl>
                                          <p:spTgt spid="7"/>
                                        </p:tgtEl>
                                        <p:attrNameLst>
                                          <p:attrName>ppt_x</p:attrName>
                                        </p:attrNameLst>
                                      </p:cBhvr>
                                      <p:tavLst>
                                        <p:tav tm="0">
                                          <p:val>
                                            <p:strVal val="#ppt_x"/>
                                          </p:val>
                                        </p:tav>
                                        <p:tav tm="100000">
                                          <p:val>
                                            <p:strVal val="#ppt_x"/>
                                          </p:val>
                                        </p:tav>
                                      </p:tavLst>
                                    </p:anim>
                                    <p:anim calcmode="lin" valueType="num">
                                      <p:cBhvr>
                                        <p:cTn id="2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7" presetClass="entr" presetSubtype="0" fill="hold" grpId="0" nodeType="clickEffect">
                                  <p:stCondLst>
                                    <p:cond delay="0"/>
                                  </p:stCondLst>
                                  <p:childTnLst>
                                    <p:set>
                                      <p:cBhvr>
                                        <p:cTn id="28" dur="1" fill="hold">
                                          <p:stCondLst>
                                            <p:cond delay="0"/>
                                          </p:stCondLst>
                                        </p:cTn>
                                        <p:tgtEl>
                                          <p:spTgt spid="39">
                                            <p:graphicEl>
                                              <a:dgm id="{CBEC63E9-C5E5-4FE8-9CD3-F474744F7665}"/>
                                            </p:graphicEl>
                                          </p:spTgt>
                                        </p:tgtEl>
                                        <p:attrNameLst>
                                          <p:attrName>style.visibility</p:attrName>
                                        </p:attrNameLst>
                                      </p:cBhvr>
                                      <p:to>
                                        <p:strVal val="visible"/>
                                      </p:to>
                                    </p:set>
                                    <p:animEffect transition="in" filter="fade">
                                      <p:cBhvr>
                                        <p:cTn id="29" dur="1000"/>
                                        <p:tgtEl>
                                          <p:spTgt spid="39">
                                            <p:graphicEl>
                                              <a:dgm id="{CBEC63E9-C5E5-4FE8-9CD3-F474744F7665}"/>
                                            </p:graphicEl>
                                          </p:spTgt>
                                        </p:tgtEl>
                                      </p:cBhvr>
                                    </p:animEffect>
                                    <p:anim calcmode="lin" valueType="num">
                                      <p:cBhvr>
                                        <p:cTn id="30" dur="1000" fill="hold"/>
                                        <p:tgtEl>
                                          <p:spTgt spid="39">
                                            <p:graphicEl>
                                              <a:dgm id="{CBEC63E9-C5E5-4FE8-9CD3-F474744F7665}"/>
                                            </p:graphicEl>
                                          </p:spTgt>
                                        </p:tgtEl>
                                        <p:attrNameLst>
                                          <p:attrName>ppt_x</p:attrName>
                                        </p:attrNameLst>
                                      </p:cBhvr>
                                      <p:tavLst>
                                        <p:tav tm="0">
                                          <p:val>
                                            <p:strVal val="#ppt_x"/>
                                          </p:val>
                                        </p:tav>
                                        <p:tav tm="100000">
                                          <p:val>
                                            <p:strVal val="#ppt_x"/>
                                          </p:val>
                                        </p:tav>
                                      </p:tavLst>
                                    </p:anim>
                                    <p:anim calcmode="lin" valueType="num">
                                      <p:cBhvr>
                                        <p:cTn id="31" dur="1000" fill="hold"/>
                                        <p:tgtEl>
                                          <p:spTgt spid="39">
                                            <p:graphicEl>
                                              <a:dgm id="{CBEC63E9-C5E5-4FE8-9CD3-F474744F7665}"/>
                                            </p:graphicEl>
                                          </p:spTgt>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39">
                                            <p:graphicEl>
                                              <a:dgm id="{78FFBB4E-409E-4DFF-A801-EBB01AF44D65}"/>
                                            </p:graphicEl>
                                          </p:spTgt>
                                        </p:tgtEl>
                                        <p:attrNameLst>
                                          <p:attrName>style.visibility</p:attrName>
                                        </p:attrNameLst>
                                      </p:cBhvr>
                                      <p:to>
                                        <p:strVal val="visible"/>
                                      </p:to>
                                    </p:set>
                                    <p:animEffect transition="in" filter="fade">
                                      <p:cBhvr>
                                        <p:cTn id="34" dur="1000"/>
                                        <p:tgtEl>
                                          <p:spTgt spid="39">
                                            <p:graphicEl>
                                              <a:dgm id="{78FFBB4E-409E-4DFF-A801-EBB01AF44D65}"/>
                                            </p:graphicEl>
                                          </p:spTgt>
                                        </p:tgtEl>
                                      </p:cBhvr>
                                    </p:animEffect>
                                    <p:anim calcmode="lin" valueType="num">
                                      <p:cBhvr>
                                        <p:cTn id="35" dur="1000" fill="hold"/>
                                        <p:tgtEl>
                                          <p:spTgt spid="39">
                                            <p:graphicEl>
                                              <a:dgm id="{78FFBB4E-409E-4DFF-A801-EBB01AF44D65}"/>
                                            </p:graphicEl>
                                          </p:spTgt>
                                        </p:tgtEl>
                                        <p:attrNameLst>
                                          <p:attrName>ppt_x</p:attrName>
                                        </p:attrNameLst>
                                      </p:cBhvr>
                                      <p:tavLst>
                                        <p:tav tm="0">
                                          <p:val>
                                            <p:strVal val="#ppt_x"/>
                                          </p:val>
                                        </p:tav>
                                        <p:tav tm="100000">
                                          <p:val>
                                            <p:strVal val="#ppt_x"/>
                                          </p:val>
                                        </p:tav>
                                      </p:tavLst>
                                    </p:anim>
                                    <p:anim calcmode="lin" valueType="num">
                                      <p:cBhvr>
                                        <p:cTn id="36" dur="1000" fill="hold"/>
                                        <p:tgtEl>
                                          <p:spTgt spid="39">
                                            <p:graphicEl>
                                              <a:dgm id="{78FFBB4E-409E-4DFF-A801-EBB01AF44D65}"/>
                                            </p:graphic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1000"/>
                                        <p:tgtEl>
                                          <p:spTgt spid="10"/>
                                        </p:tgtEl>
                                      </p:cBhvr>
                                    </p:animEffect>
                                    <p:anim calcmode="lin" valueType="num">
                                      <p:cBhvr>
                                        <p:cTn id="40" dur="1000" fill="hold"/>
                                        <p:tgtEl>
                                          <p:spTgt spid="10"/>
                                        </p:tgtEl>
                                        <p:attrNameLst>
                                          <p:attrName>ppt_x</p:attrName>
                                        </p:attrNameLst>
                                      </p:cBhvr>
                                      <p:tavLst>
                                        <p:tav tm="0">
                                          <p:val>
                                            <p:strVal val="#ppt_x"/>
                                          </p:val>
                                        </p:tav>
                                        <p:tav tm="100000">
                                          <p:val>
                                            <p:strVal val="#ppt_x"/>
                                          </p:val>
                                        </p:tav>
                                      </p:tavLst>
                                    </p:anim>
                                    <p:anim calcmode="lin" valueType="num">
                                      <p:cBhvr>
                                        <p:cTn id="4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7" presetClass="entr" presetSubtype="0" fill="hold" grpId="0" nodeType="clickEffect">
                                  <p:stCondLst>
                                    <p:cond delay="0"/>
                                  </p:stCondLst>
                                  <p:childTnLst>
                                    <p:set>
                                      <p:cBhvr>
                                        <p:cTn id="45" dur="1" fill="hold">
                                          <p:stCondLst>
                                            <p:cond delay="0"/>
                                          </p:stCondLst>
                                        </p:cTn>
                                        <p:tgtEl>
                                          <p:spTgt spid="39">
                                            <p:graphicEl>
                                              <a:dgm id="{F9E917BF-C0D3-462D-BA63-9B1D044E1552}"/>
                                            </p:graphicEl>
                                          </p:spTgt>
                                        </p:tgtEl>
                                        <p:attrNameLst>
                                          <p:attrName>style.visibility</p:attrName>
                                        </p:attrNameLst>
                                      </p:cBhvr>
                                      <p:to>
                                        <p:strVal val="visible"/>
                                      </p:to>
                                    </p:set>
                                    <p:animEffect transition="in" filter="fade">
                                      <p:cBhvr>
                                        <p:cTn id="46" dur="1000"/>
                                        <p:tgtEl>
                                          <p:spTgt spid="39">
                                            <p:graphicEl>
                                              <a:dgm id="{F9E917BF-C0D3-462D-BA63-9B1D044E1552}"/>
                                            </p:graphicEl>
                                          </p:spTgt>
                                        </p:tgtEl>
                                      </p:cBhvr>
                                    </p:animEffect>
                                    <p:anim calcmode="lin" valueType="num">
                                      <p:cBhvr>
                                        <p:cTn id="47" dur="1000" fill="hold"/>
                                        <p:tgtEl>
                                          <p:spTgt spid="39">
                                            <p:graphicEl>
                                              <a:dgm id="{F9E917BF-C0D3-462D-BA63-9B1D044E1552}"/>
                                            </p:graphicEl>
                                          </p:spTgt>
                                        </p:tgtEl>
                                        <p:attrNameLst>
                                          <p:attrName>ppt_x</p:attrName>
                                        </p:attrNameLst>
                                      </p:cBhvr>
                                      <p:tavLst>
                                        <p:tav tm="0">
                                          <p:val>
                                            <p:strVal val="#ppt_x"/>
                                          </p:val>
                                        </p:tav>
                                        <p:tav tm="100000">
                                          <p:val>
                                            <p:strVal val="#ppt_x"/>
                                          </p:val>
                                        </p:tav>
                                      </p:tavLst>
                                    </p:anim>
                                    <p:anim calcmode="lin" valueType="num">
                                      <p:cBhvr>
                                        <p:cTn id="48" dur="1000" fill="hold"/>
                                        <p:tgtEl>
                                          <p:spTgt spid="39">
                                            <p:graphicEl>
                                              <a:dgm id="{F9E917BF-C0D3-462D-BA63-9B1D044E1552}"/>
                                            </p:graphicEl>
                                          </p:spTgt>
                                        </p:tgtEl>
                                        <p:attrNameLst>
                                          <p:attrName>ppt_y</p:attrName>
                                        </p:attrNameLst>
                                      </p:cBhvr>
                                      <p:tavLst>
                                        <p:tav tm="0">
                                          <p:val>
                                            <p:strVal val="#ppt_y-.1"/>
                                          </p:val>
                                        </p:tav>
                                        <p:tav tm="100000">
                                          <p:val>
                                            <p:strVal val="#ppt_y"/>
                                          </p:val>
                                        </p:tav>
                                      </p:tavLst>
                                    </p:anim>
                                  </p:childTnLst>
                                </p:cTn>
                              </p:par>
                              <p:par>
                                <p:cTn id="49" presetID="47" presetClass="entr" presetSubtype="0" fill="hold" grpId="0" nodeType="withEffect">
                                  <p:stCondLst>
                                    <p:cond delay="0"/>
                                  </p:stCondLst>
                                  <p:childTnLst>
                                    <p:set>
                                      <p:cBhvr>
                                        <p:cTn id="50" dur="1" fill="hold">
                                          <p:stCondLst>
                                            <p:cond delay="0"/>
                                          </p:stCondLst>
                                        </p:cTn>
                                        <p:tgtEl>
                                          <p:spTgt spid="39">
                                            <p:graphicEl>
                                              <a:dgm id="{52E8DFB6-BC29-42E6-B293-2EAEB5D8E129}"/>
                                            </p:graphicEl>
                                          </p:spTgt>
                                        </p:tgtEl>
                                        <p:attrNameLst>
                                          <p:attrName>style.visibility</p:attrName>
                                        </p:attrNameLst>
                                      </p:cBhvr>
                                      <p:to>
                                        <p:strVal val="visible"/>
                                      </p:to>
                                    </p:set>
                                    <p:animEffect transition="in" filter="fade">
                                      <p:cBhvr>
                                        <p:cTn id="51" dur="1000"/>
                                        <p:tgtEl>
                                          <p:spTgt spid="39">
                                            <p:graphicEl>
                                              <a:dgm id="{52E8DFB6-BC29-42E6-B293-2EAEB5D8E129}"/>
                                            </p:graphicEl>
                                          </p:spTgt>
                                        </p:tgtEl>
                                      </p:cBhvr>
                                    </p:animEffect>
                                    <p:anim calcmode="lin" valueType="num">
                                      <p:cBhvr>
                                        <p:cTn id="52" dur="1000" fill="hold"/>
                                        <p:tgtEl>
                                          <p:spTgt spid="39">
                                            <p:graphicEl>
                                              <a:dgm id="{52E8DFB6-BC29-42E6-B293-2EAEB5D8E129}"/>
                                            </p:graphicEl>
                                          </p:spTgt>
                                        </p:tgtEl>
                                        <p:attrNameLst>
                                          <p:attrName>ppt_x</p:attrName>
                                        </p:attrNameLst>
                                      </p:cBhvr>
                                      <p:tavLst>
                                        <p:tav tm="0">
                                          <p:val>
                                            <p:strVal val="#ppt_x"/>
                                          </p:val>
                                        </p:tav>
                                        <p:tav tm="100000">
                                          <p:val>
                                            <p:strVal val="#ppt_x"/>
                                          </p:val>
                                        </p:tav>
                                      </p:tavLst>
                                    </p:anim>
                                    <p:anim calcmode="lin" valueType="num">
                                      <p:cBhvr>
                                        <p:cTn id="53" dur="1000" fill="hold"/>
                                        <p:tgtEl>
                                          <p:spTgt spid="39">
                                            <p:graphicEl>
                                              <a:dgm id="{52E8DFB6-BC29-42E6-B293-2EAEB5D8E129}"/>
                                            </p:graphicEl>
                                          </p:spTgt>
                                        </p:tgtEl>
                                        <p:attrNameLst>
                                          <p:attrName>ppt_y</p:attrName>
                                        </p:attrNameLst>
                                      </p:cBhvr>
                                      <p:tavLst>
                                        <p:tav tm="0">
                                          <p:val>
                                            <p:strVal val="#ppt_y-.1"/>
                                          </p:val>
                                        </p:tav>
                                        <p:tav tm="100000">
                                          <p:val>
                                            <p:strVal val="#ppt_y"/>
                                          </p:val>
                                        </p:tav>
                                      </p:tavLst>
                                    </p:anim>
                                  </p:childTnLst>
                                </p:cTn>
                              </p:par>
                              <p:par>
                                <p:cTn id="54" presetID="42" presetClass="entr" presetSubtype="0" fill="hold" grpId="0" nodeType="with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1000"/>
                                        <p:tgtEl>
                                          <p:spTgt spid="11"/>
                                        </p:tgtEl>
                                      </p:cBhvr>
                                    </p:animEffect>
                                    <p:anim calcmode="lin" valueType="num">
                                      <p:cBhvr>
                                        <p:cTn id="57" dur="1000" fill="hold"/>
                                        <p:tgtEl>
                                          <p:spTgt spid="11"/>
                                        </p:tgtEl>
                                        <p:attrNameLst>
                                          <p:attrName>ppt_x</p:attrName>
                                        </p:attrNameLst>
                                      </p:cBhvr>
                                      <p:tavLst>
                                        <p:tav tm="0">
                                          <p:val>
                                            <p:strVal val="#ppt_x"/>
                                          </p:val>
                                        </p:tav>
                                        <p:tav tm="100000">
                                          <p:val>
                                            <p:strVal val="#ppt_x"/>
                                          </p:val>
                                        </p:tav>
                                      </p:tavLst>
                                    </p:anim>
                                    <p:anim calcmode="lin" valueType="num">
                                      <p:cBhvr>
                                        <p:cTn id="58"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grpId="0" nodeType="clickEffect">
                                  <p:stCondLst>
                                    <p:cond delay="0"/>
                                  </p:stCondLst>
                                  <p:childTnLst>
                                    <p:set>
                                      <p:cBhvr>
                                        <p:cTn id="62" dur="1" fill="hold">
                                          <p:stCondLst>
                                            <p:cond delay="0"/>
                                          </p:stCondLst>
                                        </p:cTn>
                                        <p:tgtEl>
                                          <p:spTgt spid="39">
                                            <p:graphicEl>
                                              <a:dgm id="{2AB81F9E-5A8B-4341-8398-C624159B64BA}"/>
                                            </p:graphicEl>
                                          </p:spTgt>
                                        </p:tgtEl>
                                        <p:attrNameLst>
                                          <p:attrName>style.visibility</p:attrName>
                                        </p:attrNameLst>
                                      </p:cBhvr>
                                      <p:to>
                                        <p:strVal val="visible"/>
                                      </p:to>
                                    </p:set>
                                    <p:animEffect transition="in" filter="fade">
                                      <p:cBhvr>
                                        <p:cTn id="63" dur="1000"/>
                                        <p:tgtEl>
                                          <p:spTgt spid="39">
                                            <p:graphicEl>
                                              <a:dgm id="{2AB81F9E-5A8B-4341-8398-C624159B64BA}"/>
                                            </p:graphicEl>
                                          </p:spTgt>
                                        </p:tgtEl>
                                      </p:cBhvr>
                                    </p:animEffect>
                                    <p:anim calcmode="lin" valueType="num">
                                      <p:cBhvr>
                                        <p:cTn id="64" dur="1000" fill="hold"/>
                                        <p:tgtEl>
                                          <p:spTgt spid="39">
                                            <p:graphicEl>
                                              <a:dgm id="{2AB81F9E-5A8B-4341-8398-C624159B64BA}"/>
                                            </p:graphicEl>
                                          </p:spTgt>
                                        </p:tgtEl>
                                        <p:attrNameLst>
                                          <p:attrName>ppt_x</p:attrName>
                                        </p:attrNameLst>
                                      </p:cBhvr>
                                      <p:tavLst>
                                        <p:tav tm="0">
                                          <p:val>
                                            <p:strVal val="#ppt_x"/>
                                          </p:val>
                                        </p:tav>
                                        <p:tav tm="100000">
                                          <p:val>
                                            <p:strVal val="#ppt_x"/>
                                          </p:val>
                                        </p:tav>
                                      </p:tavLst>
                                    </p:anim>
                                    <p:anim calcmode="lin" valueType="num">
                                      <p:cBhvr>
                                        <p:cTn id="65" dur="1000" fill="hold"/>
                                        <p:tgtEl>
                                          <p:spTgt spid="39">
                                            <p:graphicEl>
                                              <a:dgm id="{2AB81F9E-5A8B-4341-8398-C624159B64BA}"/>
                                            </p:graphicEl>
                                          </p:spTgt>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0"/>
                                  </p:stCondLst>
                                  <p:childTnLst>
                                    <p:set>
                                      <p:cBhvr>
                                        <p:cTn id="67" dur="1" fill="hold">
                                          <p:stCondLst>
                                            <p:cond delay="0"/>
                                          </p:stCondLst>
                                        </p:cTn>
                                        <p:tgtEl>
                                          <p:spTgt spid="39">
                                            <p:graphicEl>
                                              <a:dgm id="{0E3E524B-EC41-4B97-828B-2F44CE480B4F}"/>
                                            </p:graphicEl>
                                          </p:spTgt>
                                        </p:tgtEl>
                                        <p:attrNameLst>
                                          <p:attrName>style.visibility</p:attrName>
                                        </p:attrNameLst>
                                      </p:cBhvr>
                                      <p:to>
                                        <p:strVal val="visible"/>
                                      </p:to>
                                    </p:set>
                                    <p:animEffect transition="in" filter="fade">
                                      <p:cBhvr>
                                        <p:cTn id="68" dur="1000"/>
                                        <p:tgtEl>
                                          <p:spTgt spid="39">
                                            <p:graphicEl>
                                              <a:dgm id="{0E3E524B-EC41-4B97-828B-2F44CE480B4F}"/>
                                            </p:graphicEl>
                                          </p:spTgt>
                                        </p:tgtEl>
                                      </p:cBhvr>
                                    </p:animEffect>
                                    <p:anim calcmode="lin" valueType="num">
                                      <p:cBhvr>
                                        <p:cTn id="69" dur="1000" fill="hold"/>
                                        <p:tgtEl>
                                          <p:spTgt spid="39">
                                            <p:graphicEl>
                                              <a:dgm id="{0E3E524B-EC41-4B97-828B-2F44CE480B4F}"/>
                                            </p:graphicEl>
                                          </p:spTgt>
                                        </p:tgtEl>
                                        <p:attrNameLst>
                                          <p:attrName>ppt_x</p:attrName>
                                        </p:attrNameLst>
                                      </p:cBhvr>
                                      <p:tavLst>
                                        <p:tav tm="0">
                                          <p:val>
                                            <p:strVal val="#ppt_x"/>
                                          </p:val>
                                        </p:tav>
                                        <p:tav tm="100000">
                                          <p:val>
                                            <p:strVal val="#ppt_x"/>
                                          </p:val>
                                        </p:tav>
                                      </p:tavLst>
                                    </p:anim>
                                    <p:anim calcmode="lin" valueType="num">
                                      <p:cBhvr>
                                        <p:cTn id="70" dur="1000" fill="hold"/>
                                        <p:tgtEl>
                                          <p:spTgt spid="39">
                                            <p:graphicEl>
                                              <a:dgm id="{0E3E524B-EC41-4B97-828B-2F44CE480B4F}"/>
                                            </p:graphicEl>
                                          </p:spTgt>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Effect transition="in" filter="fade">
                                      <p:cBhvr>
                                        <p:cTn id="73" dur="1000"/>
                                        <p:tgtEl>
                                          <p:spTgt spid="12"/>
                                        </p:tgtEl>
                                      </p:cBhvr>
                                    </p:animEffect>
                                    <p:anim calcmode="lin" valueType="num">
                                      <p:cBhvr>
                                        <p:cTn id="74" dur="1000" fill="hold"/>
                                        <p:tgtEl>
                                          <p:spTgt spid="12"/>
                                        </p:tgtEl>
                                        <p:attrNameLst>
                                          <p:attrName>ppt_x</p:attrName>
                                        </p:attrNameLst>
                                      </p:cBhvr>
                                      <p:tavLst>
                                        <p:tav tm="0">
                                          <p:val>
                                            <p:strVal val="#ppt_x"/>
                                          </p:val>
                                        </p:tav>
                                        <p:tav tm="100000">
                                          <p:val>
                                            <p:strVal val="#ppt_x"/>
                                          </p:val>
                                        </p:tav>
                                      </p:tavLst>
                                    </p:anim>
                                    <p:anim calcmode="lin" valueType="num">
                                      <p:cBhvr>
                                        <p:cTn id="75"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47" presetClass="entr" presetSubtype="0" fill="hold" grpId="0" nodeType="clickEffect">
                                  <p:stCondLst>
                                    <p:cond delay="0"/>
                                  </p:stCondLst>
                                  <p:childTnLst>
                                    <p:set>
                                      <p:cBhvr>
                                        <p:cTn id="79" dur="1" fill="hold">
                                          <p:stCondLst>
                                            <p:cond delay="0"/>
                                          </p:stCondLst>
                                        </p:cTn>
                                        <p:tgtEl>
                                          <p:spTgt spid="39">
                                            <p:graphicEl>
                                              <a:dgm id="{EA87F299-3023-4032-A4C2-0D2B44838C30}"/>
                                            </p:graphicEl>
                                          </p:spTgt>
                                        </p:tgtEl>
                                        <p:attrNameLst>
                                          <p:attrName>style.visibility</p:attrName>
                                        </p:attrNameLst>
                                      </p:cBhvr>
                                      <p:to>
                                        <p:strVal val="visible"/>
                                      </p:to>
                                    </p:set>
                                    <p:animEffect transition="in" filter="fade">
                                      <p:cBhvr>
                                        <p:cTn id="80" dur="1000"/>
                                        <p:tgtEl>
                                          <p:spTgt spid="39">
                                            <p:graphicEl>
                                              <a:dgm id="{EA87F299-3023-4032-A4C2-0D2B44838C30}"/>
                                            </p:graphicEl>
                                          </p:spTgt>
                                        </p:tgtEl>
                                      </p:cBhvr>
                                    </p:animEffect>
                                    <p:anim calcmode="lin" valueType="num">
                                      <p:cBhvr>
                                        <p:cTn id="81" dur="1000" fill="hold"/>
                                        <p:tgtEl>
                                          <p:spTgt spid="39">
                                            <p:graphicEl>
                                              <a:dgm id="{EA87F299-3023-4032-A4C2-0D2B44838C30}"/>
                                            </p:graphicEl>
                                          </p:spTgt>
                                        </p:tgtEl>
                                        <p:attrNameLst>
                                          <p:attrName>ppt_x</p:attrName>
                                        </p:attrNameLst>
                                      </p:cBhvr>
                                      <p:tavLst>
                                        <p:tav tm="0">
                                          <p:val>
                                            <p:strVal val="#ppt_x"/>
                                          </p:val>
                                        </p:tav>
                                        <p:tav tm="100000">
                                          <p:val>
                                            <p:strVal val="#ppt_x"/>
                                          </p:val>
                                        </p:tav>
                                      </p:tavLst>
                                    </p:anim>
                                    <p:anim calcmode="lin" valueType="num">
                                      <p:cBhvr>
                                        <p:cTn id="82" dur="1000" fill="hold"/>
                                        <p:tgtEl>
                                          <p:spTgt spid="39">
                                            <p:graphicEl>
                                              <a:dgm id="{EA87F299-3023-4032-A4C2-0D2B44838C30}"/>
                                            </p:graphicEl>
                                          </p:spTgt>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0"/>
                                  </p:stCondLst>
                                  <p:childTnLst>
                                    <p:set>
                                      <p:cBhvr>
                                        <p:cTn id="84" dur="1" fill="hold">
                                          <p:stCondLst>
                                            <p:cond delay="0"/>
                                          </p:stCondLst>
                                        </p:cTn>
                                        <p:tgtEl>
                                          <p:spTgt spid="39">
                                            <p:graphicEl>
                                              <a:dgm id="{DD5CA230-8A43-41DA-A9AD-76BC3702585A}"/>
                                            </p:graphicEl>
                                          </p:spTgt>
                                        </p:tgtEl>
                                        <p:attrNameLst>
                                          <p:attrName>style.visibility</p:attrName>
                                        </p:attrNameLst>
                                      </p:cBhvr>
                                      <p:to>
                                        <p:strVal val="visible"/>
                                      </p:to>
                                    </p:set>
                                    <p:animEffect transition="in" filter="fade">
                                      <p:cBhvr>
                                        <p:cTn id="85" dur="1000"/>
                                        <p:tgtEl>
                                          <p:spTgt spid="39">
                                            <p:graphicEl>
                                              <a:dgm id="{DD5CA230-8A43-41DA-A9AD-76BC3702585A}"/>
                                            </p:graphicEl>
                                          </p:spTgt>
                                        </p:tgtEl>
                                      </p:cBhvr>
                                    </p:animEffect>
                                    <p:anim calcmode="lin" valueType="num">
                                      <p:cBhvr>
                                        <p:cTn id="86" dur="1000" fill="hold"/>
                                        <p:tgtEl>
                                          <p:spTgt spid="39">
                                            <p:graphicEl>
                                              <a:dgm id="{DD5CA230-8A43-41DA-A9AD-76BC3702585A}"/>
                                            </p:graphicEl>
                                          </p:spTgt>
                                        </p:tgtEl>
                                        <p:attrNameLst>
                                          <p:attrName>ppt_x</p:attrName>
                                        </p:attrNameLst>
                                      </p:cBhvr>
                                      <p:tavLst>
                                        <p:tav tm="0">
                                          <p:val>
                                            <p:strVal val="#ppt_x"/>
                                          </p:val>
                                        </p:tav>
                                        <p:tav tm="100000">
                                          <p:val>
                                            <p:strVal val="#ppt_x"/>
                                          </p:val>
                                        </p:tav>
                                      </p:tavLst>
                                    </p:anim>
                                    <p:anim calcmode="lin" valueType="num">
                                      <p:cBhvr>
                                        <p:cTn id="87" dur="1000" fill="hold"/>
                                        <p:tgtEl>
                                          <p:spTgt spid="39">
                                            <p:graphicEl>
                                              <a:dgm id="{DD5CA230-8A43-41DA-A9AD-76BC3702585A}"/>
                                            </p:graphicEl>
                                          </p:spTgt>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0"/>
                                  </p:stCondLst>
                                  <p:childTnLst>
                                    <p:set>
                                      <p:cBhvr>
                                        <p:cTn id="89" dur="1" fill="hold">
                                          <p:stCondLst>
                                            <p:cond delay="0"/>
                                          </p:stCondLst>
                                        </p:cTn>
                                        <p:tgtEl>
                                          <p:spTgt spid="13"/>
                                        </p:tgtEl>
                                        <p:attrNameLst>
                                          <p:attrName>style.visibility</p:attrName>
                                        </p:attrNameLst>
                                      </p:cBhvr>
                                      <p:to>
                                        <p:strVal val="visible"/>
                                      </p:to>
                                    </p:set>
                                    <p:animEffect transition="in" filter="fade">
                                      <p:cBhvr>
                                        <p:cTn id="90" dur="1000"/>
                                        <p:tgtEl>
                                          <p:spTgt spid="13"/>
                                        </p:tgtEl>
                                      </p:cBhvr>
                                    </p:animEffect>
                                    <p:anim calcmode="lin" valueType="num">
                                      <p:cBhvr>
                                        <p:cTn id="91" dur="1000" fill="hold"/>
                                        <p:tgtEl>
                                          <p:spTgt spid="13"/>
                                        </p:tgtEl>
                                        <p:attrNameLst>
                                          <p:attrName>ppt_x</p:attrName>
                                        </p:attrNameLst>
                                      </p:cBhvr>
                                      <p:tavLst>
                                        <p:tav tm="0">
                                          <p:val>
                                            <p:strVal val="#ppt_x"/>
                                          </p:val>
                                        </p:tav>
                                        <p:tav tm="100000">
                                          <p:val>
                                            <p:strVal val="#ppt_x"/>
                                          </p:val>
                                        </p:tav>
                                      </p:tavLst>
                                    </p:anim>
                                    <p:anim calcmode="lin" valueType="num">
                                      <p:cBhvr>
                                        <p:cTn id="9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47" presetClass="entr" presetSubtype="0" fill="hold" grpId="0" nodeType="clickEffect">
                                  <p:stCondLst>
                                    <p:cond delay="0"/>
                                  </p:stCondLst>
                                  <p:childTnLst>
                                    <p:set>
                                      <p:cBhvr>
                                        <p:cTn id="96" dur="1" fill="hold">
                                          <p:stCondLst>
                                            <p:cond delay="0"/>
                                          </p:stCondLst>
                                        </p:cTn>
                                        <p:tgtEl>
                                          <p:spTgt spid="39">
                                            <p:graphicEl>
                                              <a:dgm id="{19933D07-9CE0-4B4A-8996-A90982A1136E}"/>
                                            </p:graphicEl>
                                          </p:spTgt>
                                        </p:tgtEl>
                                        <p:attrNameLst>
                                          <p:attrName>style.visibility</p:attrName>
                                        </p:attrNameLst>
                                      </p:cBhvr>
                                      <p:to>
                                        <p:strVal val="visible"/>
                                      </p:to>
                                    </p:set>
                                    <p:animEffect transition="in" filter="fade">
                                      <p:cBhvr>
                                        <p:cTn id="97" dur="1000"/>
                                        <p:tgtEl>
                                          <p:spTgt spid="39">
                                            <p:graphicEl>
                                              <a:dgm id="{19933D07-9CE0-4B4A-8996-A90982A1136E}"/>
                                            </p:graphicEl>
                                          </p:spTgt>
                                        </p:tgtEl>
                                      </p:cBhvr>
                                    </p:animEffect>
                                    <p:anim calcmode="lin" valueType="num">
                                      <p:cBhvr>
                                        <p:cTn id="98" dur="1000" fill="hold"/>
                                        <p:tgtEl>
                                          <p:spTgt spid="39">
                                            <p:graphicEl>
                                              <a:dgm id="{19933D07-9CE0-4B4A-8996-A90982A1136E}"/>
                                            </p:graphicEl>
                                          </p:spTgt>
                                        </p:tgtEl>
                                        <p:attrNameLst>
                                          <p:attrName>ppt_x</p:attrName>
                                        </p:attrNameLst>
                                      </p:cBhvr>
                                      <p:tavLst>
                                        <p:tav tm="0">
                                          <p:val>
                                            <p:strVal val="#ppt_x"/>
                                          </p:val>
                                        </p:tav>
                                        <p:tav tm="100000">
                                          <p:val>
                                            <p:strVal val="#ppt_x"/>
                                          </p:val>
                                        </p:tav>
                                      </p:tavLst>
                                    </p:anim>
                                    <p:anim calcmode="lin" valueType="num">
                                      <p:cBhvr>
                                        <p:cTn id="99" dur="1000" fill="hold"/>
                                        <p:tgtEl>
                                          <p:spTgt spid="39">
                                            <p:graphicEl>
                                              <a:dgm id="{19933D07-9CE0-4B4A-8996-A90982A1136E}"/>
                                            </p:graphicEl>
                                          </p:spTgt>
                                        </p:tgtEl>
                                        <p:attrNameLst>
                                          <p:attrName>ppt_y</p:attrName>
                                        </p:attrNameLst>
                                      </p:cBhvr>
                                      <p:tavLst>
                                        <p:tav tm="0">
                                          <p:val>
                                            <p:strVal val="#ppt_y-.1"/>
                                          </p:val>
                                        </p:tav>
                                        <p:tav tm="100000">
                                          <p:val>
                                            <p:strVal val="#ppt_y"/>
                                          </p:val>
                                        </p:tav>
                                      </p:tavLst>
                                    </p:anim>
                                  </p:childTnLst>
                                </p:cTn>
                              </p:par>
                              <p:par>
                                <p:cTn id="100" presetID="47" presetClass="entr" presetSubtype="0" fill="hold" grpId="0" nodeType="withEffect">
                                  <p:stCondLst>
                                    <p:cond delay="0"/>
                                  </p:stCondLst>
                                  <p:childTnLst>
                                    <p:set>
                                      <p:cBhvr>
                                        <p:cTn id="101" dur="1" fill="hold">
                                          <p:stCondLst>
                                            <p:cond delay="0"/>
                                          </p:stCondLst>
                                        </p:cTn>
                                        <p:tgtEl>
                                          <p:spTgt spid="39">
                                            <p:graphicEl>
                                              <a:dgm id="{8EDBE818-C5B5-4701-9525-ECBDD1D13983}"/>
                                            </p:graphicEl>
                                          </p:spTgt>
                                        </p:tgtEl>
                                        <p:attrNameLst>
                                          <p:attrName>style.visibility</p:attrName>
                                        </p:attrNameLst>
                                      </p:cBhvr>
                                      <p:to>
                                        <p:strVal val="visible"/>
                                      </p:to>
                                    </p:set>
                                    <p:animEffect transition="in" filter="fade">
                                      <p:cBhvr>
                                        <p:cTn id="102" dur="1000"/>
                                        <p:tgtEl>
                                          <p:spTgt spid="39">
                                            <p:graphicEl>
                                              <a:dgm id="{8EDBE818-C5B5-4701-9525-ECBDD1D13983}"/>
                                            </p:graphicEl>
                                          </p:spTgt>
                                        </p:tgtEl>
                                      </p:cBhvr>
                                    </p:animEffect>
                                    <p:anim calcmode="lin" valueType="num">
                                      <p:cBhvr>
                                        <p:cTn id="103" dur="1000" fill="hold"/>
                                        <p:tgtEl>
                                          <p:spTgt spid="39">
                                            <p:graphicEl>
                                              <a:dgm id="{8EDBE818-C5B5-4701-9525-ECBDD1D13983}"/>
                                            </p:graphicEl>
                                          </p:spTgt>
                                        </p:tgtEl>
                                        <p:attrNameLst>
                                          <p:attrName>ppt_x</p:attrName>
                                        </p:attrNameLst>
                                      </p:cBhvr>
                                      <p:tavLst>
                                        <p:tav tm="0">
                                          <p:val>
                                            <p:strVal val="#ppt_x"/>
                                          </p:val>
                                        </p:tav>
                                        <p:tav tm="100000">
                                          <p:val>
                                            <p:strVal val="#ppt_x"/>
                                          </p:val>
                                        </p:tav>
                                      </p:tavLst>
                                    </p:anim>
                                    <p:anim calcmode="lin" valueType="num">
                                      <p:cBhvr>
                                        <p:cTn id="104" dur="1000" fill="hold"/>
                                        <p:tgtEl>
                                          <p:spTgt spid="39">
                                            <p:graphicEl>
                                              <a:dgm id="{8EDBE818-C5B5-4701-9525-ECBDD1D13983}"/>
                                            </p:graphicEl>
                                          </p:spTgt>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0"/>
                                  </p:stCondLst>
                                  <p:childTnLst>
                                    <p:set>
                                      <p:cBhvr>
                                        <p:cTn id="106" dur="1" fill="hold">
                                          <p:stCondLst>
                                            <p:cond delay="0"/>
                                          </p:stCondLst>
                                        </p:cTn>
                                        <p:tgtEl>
                                          <p:spTgt spid="14"/>
                                        </p:tgtEl>
                                        <p:attrNameLst>
                                          <p:attrName>style.visibility</p:attrName>
                                        </p:attrNameLst>
                                      </p:cBhvr>
                                      <p:to>
                                        <p:strVal val="visible"/>
                                      </p:to>
                                    </p:set>
                                    <p:animEffect transition="in" filter="fade">
                                      <p:cBhvr>
                                        <p:cTn id="107" dur="1000"/>
                                        <p:tgtEl>
                                          <p:spTgt spid="14"/>
                                        </p:tgtEl>
                                      </p:cBhvr>
                                    </p:animEffect>
                                    <p:anim calcmode="lin" valueType="num">
                                      <p:cBhvr>
                                        <p:cTn id="108" dur="1000" fill="hold"/>
                                        <p:tgtEl>
                                          <p:spTgt spid="14"/>
                                        </p:tgtEl>
                                        <p:attrNameLst>
                                          <p:attrName>ppt_x</p:attrName>
                                        </p:attrNameLst>
                                      </p:cBhvr>
                                      <p:tavLst>
                                        <p:tav tm="0">
                                          <p:val>
                                            <p:strVal val="#ppt_x"/>
                                          </p:val>
                                        </p:tav>
                                        <p:tav tm="100000">
                                          <p:val>
                                            <p:strVal val="#ppt_x"/>
                                          </p:val>
                                        </p:tav>
                                      </p:tavLst>
                                    </p:anim>
                                    <p:anim calcmode="lin" valueType="num">
                                      <p:cBhvr>
                                        <p:cTn id="10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9" grpId="0" uiExpand="1">
        <p:bldSub>
          <a:bldDgm bld="one"/>
        </p:bldSub>
      </p:bldGraphic>
      <p:bldP spid="7" grpId="0" animBg="1"/>
      <p:bldP spid="10" grpId="0" animBg="1"/>
      <p:bldP spid="11" grpId="0" animBg="1"/>
      <p:bldP spid="12" grpId="0" animBg="1"/>
      <p:bldP spid="13"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Oval 86">
            <a:extLst>
              <a:ext uri="{FF2B5EF4-FFF2-40B4-BE49-F238E27FC236}">
                <a16:creationId xmlns:a16="http://schemas.microsoft.com/office/drawing/2014/main" id="{AC056079-246B-489E-9B87-4D4AA7A02C1A}"/>
              </a:ext>
            </a:extLst>
          </p:cNvPr>
          <p:cNvSpPr/>
          <p:nvPr/>
        </p:nvSpPr>
        <p:spPr>
          <a:xfrm>
            <a:off x="10756377" y="2773998"/>
            <a:ext cx="861230" cy="84330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36"/>
          <p:cNvSpPr/>
          <p:nvPr/>
        </p:nvSpPr>
        <p:spPr>
          <a:xfrm>
            <a:off x="2342481" y="2933212"/>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Oval 36"/>
          <p:cNvSpPr/>
          <p:nvPr/>
        </p:nvSpPr>
        <p:spPr>
          <a:xfrm>
            <a:off x="4039917" y="291439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ogner un rectangle avec un coin du même côté 17">
            <a:extLst>
              <a:ext uri="{FF2B5EF4-FFF2-40B4-BE49-F238E27FC236}">
                <a16:creationId xmlns:a16="http://schemas.microsoft.com/office/drawing/2014/main" id="{8CADE3D4-4D40-B727-F10C-4D8423D2AB9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grpSp>
        <p:nvGrpSpPr>
          <p:cNvPr id="52" name="Groupe 51">
            <a:extLst>
              <a:ext uri="{FF2B5EF4-FFF2-40B4-BE49-F238E27FC236}">
                <a16:creationId xmlns:a16="http://schemas.microsoft.com/office/drawing/2014/main" id="{97935DAA-1662-4FF8-BE0B-B9A7F6A1AE4B}"/>
              </a:ext>
            </a:extLst>
          </p:cNvPr>
          <p:cNvGrpSpPr/>
          <p:nvPr/>
        </p:nvGrpSpPr>
        <p:grpSpPr>
          <a:xfrm>
            <a:off x="11536380" y="6207347"/>
            <a:ext cx="613184" cy="576000"/>
            <a:chOff x="9988695" y="7584849"/>
            <a:chExt cx="613184" cy="576000"/>
          </a:xfrm>
        </p:grpSpPr>
        <p:sp>
          <p:nvSpPr>
            <p:cNvPr id="5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5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fld id="{1EE4CF15-48FB-3D47-B803-FFF5067D5928}" type="slidenum">
                <a:rPr lang="en-US" altLang="ko-KR" sz="1600" b="1" smtClean="0">
                  <a:solidFill>
                    <a:prstClr val="white"/>
                  </a:solidFill>
                  <a:cs typeface="Arial" pitchFamily="34" charset="0"/>
                </a:rPr>
                <a:t>20</a:t>
              </a:fld>
              <a:endParaRPr lang="ko-KR" altLang="en-US" sz="1600" b="1" dirty="0">
                <a:solidFill>
                  <a:prstClr val="white"/>
                </a:solidFill>
                <a:cs typeface="Arial" pitchFamily="34" charset="0"/>
              </a:endParaRPr>
            </a:p>
          </p:txBody>
        </p:sp>
      </p:grpSp>
      <p:sp>
        <p:nvSpPr>
          <p:cNvPr id="3" name="ZoneTexte 19">
            <a:extLst>
              <a:ext uri="{FF2B5EF4-FFF2-40B4-BE49-F238E27FC236}">
                <a16:creationId xmlns:a16="http://schemas.microsoft.com/office/drawing/2014/main" id="{EACE0244-AA82-43A5-13A7-3AA4A14E7E13}"/>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ACDBC3C5-07AA-E84F-CCCE-5EF70193B65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D3FBFB2-96EB-770D-388B-2C27A792E638}"/>
              </a:ext>
            </a:extLst>
          </p:cNvPr>
          <p:cNvSpPr/>
          <p:nvPr/>
        </p:nvSpPr>
        <p:spPr>
          <a:xfrm flipV="1">
            <a:off x="3922577" y="-2"/>
            <a:ext cx="202685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F404606F-006C-F877-FD8F-5D89D0601E67}"/>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ZoneTexte 24">
            <a:extLst>
              <a:ext uri="{FF2B5EF4-FFF2-40B4-BE49-F238E27FC236}">
                <a16:creationId xmlns:a16="http://schemas.microsoft.com/office/drawing/2014/main" id="{7D8176F1-1FB9-76B1-CA60-80A2F8BEFCE4}"/>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0" name="ZoneTexte 14">
            <a:extLst>
              <a:ext uri="{FF2B5EF4-FFF2-40B4-BE49-F238E27FC236}">
                <a16:creationId xmlns:a16="http://schemas.microsoft.com/office/drawing/2014/main" id="{1F0DAEAE-6F45-9D16-68DF-80F731392ED9}"/>
              </a:ext>
            </a:extLst>
          </p:cNvPr>
          <p:cNvSpPr txBox="1"/>
          <p:nvPr/>
        </p:nvSpPr>
        <p:spPr>
          <a:xfrm>
            <a:off x="3952074" y="55313"/>
            <a:ext cx="1937931" cy="428900"/>
          </a:xfrm>
          <a:prstGeom prst="rect">
            <a:avLst/>
          </a:prstGeom>
          <a:solidFill>
            <a:schemeClr val="accent2">
              <a:lumMod val="75000"/>
            </a:schemeClr>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1" name="ZoneTexte 12">
            <a:extLst>
              <a:ext uri="{FF2B5EF4-FFF2-40B4-BE49-F238E27FC236}">
                <a16:creationId xmlns:a16="http://schemas.microsoft.com/office/drawing/2014/main" id="{E1080B11-BC99-EC97-758A-66D48E4E3B0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2" name="Rogner un rectangle avec un coin du même côté 17">
            <a:extLst>
              <a:ext uri="{FF2B5EF4-FFF2-40B4-BE49-F238E27FC236}">
                <a16:creationId xmlns:a16="http://schemas.microsoft.com/office/drawing/2014/main" id="{B4D73B7A-2A3B-CA32-C37E-E7A0CA726CD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5">
            <a:extLst>
              <a:ext uri="{FF2B5EF4-FFF2-40B4-BE49-F238E27FC236}">
                <a16:creationId xmlns:a16="http://schemas.microsoft.com/office/drawing/2014/main" id="{09107509-B0DE-1B4F-D873-A8DAED37875D}"/>
              </a:ext>
            </a:extLst>
          </p:cNvPr>
          <p:cNvSpPr txBox="1"/>
          <p:nvPr/>
        </p:nvSpPr>
        <p:spPr>
          <a:xfrm>
            <a:off x="553004" y="6014409"/>
            <a:ext cx="11539470" cy="523220"/>
          </a:xfrm>
          <a:prstGeom prst="rect">
            <a:avLst/>
          </a:prstGeom>
          <a:noFill/>
        </p:spPr>
        <p:txBody>
          <a:bodyPr wrap="square" rtlCol="0">
            <a:spAutoFit/>
          </a:bodyPr>
          <a:lstStyle/>
          <a:p>
            <a:pPr algn="ctr"/>
            <a:r>
              <a:rPr lang="fr-BF" sz="2800" b="1" u="sng" dirty="0">
                <a:solidFill>
                  <a:schemeClr val="tx2"/>
                </a:solidFill>
              </a:rPr>
              <a:t>Méthodologie de mise en place de la DApp</a:t>
            </a:r>
          </a:p>
        </p:txBody>
      </p:sp>
      <p:sp>
        <p:nvSpPr>
          <p:cNvPr id="17" name="Rogner un rectangle avec un coin du même côté 17">
            <a:extLst>
              <a:ext uri="{FF2B5EF4-FFF2-40B4-BE49-F238E27FC236}">
                <a16:creationId xmlns:a16="http://schemas.microsoft.com/office/drawing/2014/main" id="{55141D1B-9650-BD3C-1EB6-38EEEE3FBDA9}"/>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ZoneTexte 22">
            <a:extLst>
              <a:ext uri="{FF2B5EF4-FFF2-40B4-BE49-F238E27FC236}">
                <a16:creationId xmlns:a16="http://schemas.microsoft.com/office/drawing/2014/main" id="{CFA3B29F-0C3D-4766-A39A-5D39452AC0B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 name="ZoneTexte 11">
            <a:extLst>
              <a:ext uri="{FF2B5EF4-FFF2-40B4-BE49-F238E27FC236}">
                <a16:creationId xmlns:a16="http://schemas.microsoft.com/office/drawing/2014/main" id="{F5A8AA14-E3BB-51FA-04F9-A871E9CFBA5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
        <p:nvSpPr>
          <p:cNvPr id="49" name="Freeform 29">
            <a:extLst>
              <a:ext uri="{FF2B5EF4-FFF2-40B4-BE49-F238E27FC236}">
                <a16:creationId xmlns:a16="http://schemas.microsoft.com/office/drawing/2014/main" id="{369D9E4C-93FF-4C0F-831C-AC33AF7434BE}"/>
              </a:ext>
            </a:extLst>
          </p:cNvPr>
          <p:cNvSpPr/>
          <p:nvPr/>
        </p:nvSpPr>
        <p:spPr>
          <a:xfrm>
            <a:off x="6665921" y="334121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30">
            <a:extLst>
              <a:ext uri="{FF2B5EF4-FFF2-40B4-BE49-F238E27FC236}">
                <a16:creationId xmlns:a16="http://schemas.microsoft.com/office/drawing/2014/main" id="{741EFF7C-6EED-4146-BAC6-E161CBD15585}"/>
              </a:ext>
            </a:extLst>
          </p:cNvPr>
          <p:cNvSpPr/>
          <p:nvPr/>
        </p:nvSpPr>
        <p:spPr>
          <a:xfrm rot="5400000" flipV="1">
            <a:off x="10843292" y="2162183"/>
            <a:ext cx="932960" cy="20258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Arc 50">
            <a:extLst>
              <a:ext uri="{FF2B5EF4-FFF2-40B4-BE49-F238E27FC236}">
                <a16:creationId xmlns:a16="http://schemas.microsoft.com/office/drawing/2014/main" id="{69357CC2-2535-4527-98CE-94143F4834EC}"/>
              </a:ext>
            </a:extLst>
          </p:cNvPr>
          <p:cNvSpPr/>
          <p:nvPr/>
        </p:nvSpPr>
        <p:spPr>
          <a:xfrm>
            <a:off x="10704506" y="2717662"/>
            <a:ext cx="1038874" cy="818176"/>
          </a:xfrm>
          <a:prstGeom prst="arc">
            <a:avLst>
              <a:gd name="adj1" fmla="val 10102109"/>
              <a:gd name="adj2" fmla="val 16131434"/>
            </a:avLst>
          </a:pr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0070C0"/>
              </a:solidFill>
            </a:endParaRPr>
          </a:p>
        </p:txBody>
      </p:sp>
      <p:sp>
        <p:nvSpPr>
          <p:cNvPr id="53" name="TextBox 55">
            <a:extLst>
              <a:ext uri="{FF2B5EF4-FFF2-40B4-BE49-F238E27FC236}">
                <a16:creationId xmlns:a16="http://schemas.microsoft.com/office/drawing/2014/main" id="{64BAFBE8-FEE7-4D8C-AA95-84518CFBF170}"/>
              </a:ext>
            </a:extLst>
          </p:cNvPr>
          <p:cNvSpPr txBox="1"/>
          <p:nvPr>
            <p:custDataLst>
              <p:tags r:id="rId1"/>
            </p:custDataLst>
          </p:nvPr>
        </p:nvSpPr>
        <p:spPr>
          <a:xfrm>
            <a:off x="7092297" y="971668"/>
            <a:ext cx="1433619" cy="843303"/>
          </a:xfrm>
          <a:prstGeom prst="rect">
            <a:avLst/>
          </a:prstGeom>
          <a:noFill/>
        </p:spPr>
        <p:txBody>
          <a:bodyPr wrap="square" rtlCol="0" anchor="ctr">
            <a:noAutofit/>
          </a:bodyPr>
          <a:lstStyle/>
          <a:p>
            <a:pPr algn="ctr"/>
            <a:r>
              <a:rPr lang="fr-CA" sz="1600" b="1" dirty="0">
                <a:solidFill>
                  <a:srgbClr val="0070C0"/>
                </a:solidFill>
                <a:latin typeface="Arial" panose="020B0604020202020204" pitchFamily="34" charset="0"/>
                <a:cs typeface="Arial" panose="020B0604020202020204" pitchFamily="34" charset="0"/>
              </a:rPr>
              <a:t>Tests et validations</a:t>
            </a:r>
          </a:p>
        </p:txBody>
      </p:sp>
      <p:pic>
        <p:nvPicPr>
          <p:cNvPr id="54"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4247827" y="3097092"/>
            <a:ext cx="532527" cy="532527"/>
          </a:xfrm>
          <a:prstGeom prst="rect">
            <a:avLst/>
          </a:prstGeom>
        </p:spPr>
      </p:pic>
      <p:sp>
        <p:nvSpPr>
          <p:cNvPr id="55" name="Oval 36"/>
          <p:cNvSpPr/>
          <p:nvPr/>
        </p:nvSpPr>
        <p:spPr>
          <a:xfrm>
            <a:off x="5646691" y="286941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30">
            <a:extLst>
              <a:ext uri="{FF2B5EF4-FFF2-40B4-BE49-F238E27FC236}">
                <a16:creationId xmlns:a16="http://schemas.microsoft.com/office/drawing/2014/main" id="{741EFF7C-6EED-4146-BAC6-E161CBD15585}"/>
              </a:ext>
            </a:extLst>
          </p:cNvPr>
          <p:cNvSpPr/>
          <p:nvPr/>
        </p:nvSpPr>
        <p:spPr>
          <a:xfrm rot="5400000" flipV="1">
            <a:off x="7365486" y="226077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Arc 58">
            <a:extLst>
              <a:ext uri="{FF2B5EF4-FFF2-40B4-BE49-F238E27FC236}">
                <a16:creationId xmlns:a16="http://schemas.microsoft.com/office/drawing/2014/main" id="{69357CC2-2535-4527-98CE-94143F4834EC}"/>
              </a:ext>
            </a:extLst>
          </p:cNvPr>
          <p:cNvSpPr/>
          <p:nvPr/>
        </p:nvSpPr>
        <p:spPr>
          <a:xfrm>
            <a:off x="7289670" y="276561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Oval 36"/>
          <p:cNvSpPr/>
          <p:nvPr/>
        </p:nvSpPr>
        <p:spPr>
          <a:xfrm>
            <a:off x="7396357" y="2890980"/>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36"/>
          <p:cNvSpPr/>
          <p:nvPr/>
        </p:nvSpPr>
        <p:spPr>
          <a:xfrm>
            <a:off x="9058832" y="282936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34"/>
          <p:cNvSpPr/>
          <p:nvPr/>
        </p:nvSpPr>
        <p:spPr>
          <a:xfrm rot="16200000" flipV="1">
            <a:off x="9154845" y="4168882"/>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Arc 62"/>
          <p:cNvSpPr/>
          <p:nvPr/>
        </p:nvSpPr>
        <p:spPr>
          <a:xfrm flipV="1">
            <a:off x="8990742" y="2742372"/>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29">
            <a:extLst>
              <a:ext uri="{FF2B5EF4-FFF2-40B4-BE49-F238E27FC236}">
                <a16:creationId xmlns:a16="http://schemas.microsoft.com/office/drawing/2014/main" id="{369D9E4C-93FF-4C0F-831C-AC33AF7434BE}"/>
              </a:ext>
            </a:extLst>
          </p:cNvPr>
          <p:cNvSpPr/>
          <p:nvPr/>
        </p:nvSpPr>
        <p:spPr>
          <a:xfrm>
            <a:off x="8366228" y="3220139"/>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5" name="TextBox 55">
            <a:extLst>
              <a:ext uri="{FF2B5EF4-FFF2-40B4-BE49-F238E27FC236}">
                <a16:creationId xmlns:a16="http://schemas.microsoft.com/office/drawing/2014/main" id="{64BAFBE8-FEE7-4D8C-AA95-84518CFBF170}"/>
              </a:ext>
            </a:extLst>
          </p:cNvPr>
          <p:cNvSpPr txBox="1"/>
          <p:nvPr>
            <p:custDataLst>
              <p:tags r:id="rId2"/>
            </p:custDataLst>
          </p:nvPr>
        </p:nvSpPr>
        <p:spPr>
          <a:xfrm>
            <a:off x="10402717" y="991115"/>
            <a:ext cx="1433619" cy="843303"/>
          </a:xfrm>
          <a:prstGeom prst="rect">
            <a:avLst/>
          </a:prstGeom>
          <a:noFill/>
        </p:spPr>
        <p:txBody>
          <a:bodyPr wrap="square" rtlCol="0" anchor="ctr">
            <a:noAutofit/>
          </a:bodyPr>
          <a:lstStyle/>
          <a:p>
            <a:pPr algn="ctr"/>
            <a:r>
              <a:rPr lang="fr-CA" sz="1600" b="1" dirty="0">
                <a:solidFill>
                  <a:srgbClr val="00B050"/>
                </a:solidFill>
                <a:latin typeface="Arial" panose="020B0604020202020204" pitchFamily="34" charset="0"/>
                <a:cs typeface="Arial" panose="020B0604020202020204" pitchFamily="34" charset="0"/>
              </a:rPr>
              <a:t>Suivi et évolution</a:t>
            </a:r>
          </a:p>
        </p:txBody>
      </p:sp>
      <p:sp>
        <p:nvSpPr>
          <p:cNvPr id="66" name="Freeform 29">
            <a:extLst>
              <a:ext uri="{FF2B5EF4-FFF2-40B4-BE49-F238E27FC236}">
                <a16:creationId xmlns:a16="http://schemas.microsoft.com/office/drawing/2014/main" id="{369D9E4C-93FF-4C0F-831C-AC33AF7434BE}"/>
              </a:ext>
            </a:extLst>
          </p:cNvPr>
          <p:cNvSpPr/>
          <p:nvPr/>
        </p:nvSpPr>
        <p:spPr>
          <a:xfrm>
            <a:off x="10074887" y="321242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7" name="TextBox 54"/>
          <p:cNvSpPr txBox="1"/>
          <p:nvPr>
            <p:custDataLst>
              <p:tags r:id="rId3"/>
            </p:custDataLst>
          </p:nvPr>
        </p:nvSpPr>
        <p:spPr>
          <a:xfrm>
            <a:off x="8667074" y="4525536"/>
            <a:ext cx="1892916" cy="803823"/>
          </a:xfrm>
          <a:prstGeom prst="rect">
            <a:avLst/>
          </a:prstGeom>
          <a:noFill/>
        </p:spPr>
        <p:txBody>
          <a:bodyPr wrap="square" rtlCol="0" anchor="ctr">
            <a:noAutofit/>
          </a:bodyPr>
          <a:lstStyle/>
          <a:p>
            <a:pPr algn="ctr"/>
            <a:r>
              <a:rPr lang="en-US" sz="1400" b="1" dirty="0">
                <a:latin typeface="Arial" panose="020B0604020202020204" pitchFamily="34" charset="0"/>
                <a:cs typeface="Arial" panose="020B0604020202020204" pitchFamily="34" charset="0"/>
              </a:rPr>
              <a:t>Déploiement et mise en production</a:t>
            </a:r>
          </a:p>
        </p:txBody>
      </p:sp>
      <p:sp>
        <p:nvSpPr>
          <p:cNvPr id="68" name="Freeform 58"/>
          <p:cNvSpPr>
            <a:spLocks noEditPoints="1"/>
          </p:cNvSpPr>
          <p:nvPr/>
        </p:nvSpPr>
        <p:spPr bwMode="auto">
          <a:xfrm>
            <a:off x="9281640" y="3070429"/>
            <a:ext cx="451381" cy="434245"/>
          </a:xfrm>
          <a:custGeom>
            <a:avLst/>
            <a:gdLst>
              <a:gd name="T0" fmla="*/ 52 w 105"/>
              <a:gd name="T1" fmla="*/ 47 h 104"/>
              <a:gd name="T2" fmla="*/ 52 w 105"/>
              <a:gd name="T3" fmla="*/ 58 h 104"/>
              <a:gd name="T4" fmla="*/ 52 w 105"/>
              <a:gd name="T5" fmla="*/ 38 h 104"/>
              <a:gd name="T6" fmla="*/ 52 w 105"/>
              <a:gd name="T7" fmla="*/ 67 h 104"/>
              <a:gd name="T8" fmla="*/ 52 w 105"/>
              <a:gd name="T9" fmla="*/ 38 h 104"/>
              <a:gd name="T10" fmla="*/ 19 w 105"/>
              <a:gd name="T11" fmla="*/ 71 h 104"/>
              <a:gd name="T12" fmla="*/ 12 w 105"/>
              <a:gd name="T13" fmla="*/ 85 h 104"/>
              <a:gd name="T14" fmla="*/ 26 w 105"/>
              <a:gd name="T15" fmla="*/ 93 h 104"/>
              <a:gd name="T16" fmla="*/ 42 w 105"/>
              <a:gd name="T17" fmla="*/ 90 h 104"/>
              <a:gd name="T18" fmla="*/ 47 w 105"/>
              <a:gd name="T19" fmla="*/ 104 h 104"/>
              <a:gd name="T20" fmla="*/ 62 w 105"/>
              <a:gd name="T21" fmla="*/ 99 h 104"/>
              <a:gd name="T22" fmla="*/ 72 w 105"/>
              <a:gd name="T23" fmla="*/ 86 h 104"/>
              <a:gd name="T24" fmla="*/ 86 w 105"/>
              <a:gd name="T25" fmla="*/ 93 h 104"/>
              <a:gd name="T26" fmla="*/ 93 w 105"/>
              <a:gd name="T27" fmla="*/ 79 h 104"/>
              <a:gd name="T28" fmla="*/ 90 w 105"/>
              <a:gd name="T29" fmla="*/ 63 h 104"/>
              <a:gd name="T30" fmla="*/ 105 w 105"/>
              <a:gd name="T31" fmla="*/ 57 h 104"/>
              <a:gd name="T32" fmla="*/ 100 w 105"/>
              <a:gd name="T33" fmla="*/ 42 h 104"/>
              <a:gd name="T34" fmla="*/ 86 w 105"/>
              <a:gd name="T35" fmla="*/ 33 h 104"/>
              <a:gd name="T36" fmla="*/ 93 w 105"/>
              <a:gd name="T37" fmla="*/ 19 h 104"/>
              <a:gd name="T38" fmla="*/ 79 w 105"/>
              <a:gd name="T39" fmla="*/ 12 h 104"/>
              <a:gd name="T40" fmla="*/ 63 w 105"/>
              <a:gd name="T41" fmla="*/ 15 h 104"/>
              <a:gd name="T42" fmla="*/ 58 w 105"/>
              <a:gd name="T43" fmla="*/ 0 h 104"/>
              <a:gd name="T44" fmla="*/ 42 w 105"/>
              <a:gd name="T45" fmla="*/ 5 h 104"/>
              <a:gd name="T46" fmla="*/ 33 w 105"/>
              <a:gd name="T47" fmla="*/ 18 h 104"/>
              <a:gd name="T48" fmla="*/ 19 w 105"/>
              <a:gd name="T49" fmla="*/ 12 h 104"/>
              <a:gd name="T50" fmla="*/ 12 w 105"/>
              <a:gd name="T51" fmla="*/ 26 h 104"/>
              <a:gd name="T52" fmla="*/ 15 w 105"/>
              <a:gd name="T53" fmla="*/ 42 h 104"/>
              <a:gd name="T54" fmla="*/ 0 w 105"/>
              <a:gd name="T55" fmla="*/ 47 h 104"/>
              <a:gd name="T56" fmla="*/ 5 w 105"/>
              <a:gd name="T57" fmla="*/ 62 h 104"/>
              <a:gd name="T58" fmla="*/ 52 w 105"/>
              <a:gd name="T59" fmla="*/ 29 h 104"/>
              <a:gd name="T60" fmla="*/ 52 w 105"/>
              <a:gd name="T61" fmla="*/ 76 h 104"/>
              <a:gd name="T62" fmla="*/ 52 w 105"/>
              <a:gd name="T63" fmla="*/ 2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05" h="104">
                <a:moveTo>
                  <a:pt x="47" y="52"/>
                </a:moveTo>
                <a:cubicBezTo>
                  <a:pt x="47" y="49"/>
                  <a:pt x="49" y="47"/>
                  <a:pt x="52" y="47"/>
                </a:cubicBezTo>
                <a:cubicBezTo>
                  <a:pt x="56" y="47"/>
                  <a:pt x="58" y="49"/>
                  <a:pt x="58" y="52"/>
                </a:cubicBezTo>
                <a:cubicBezTo>
                  <a:pt x="58" y="55"/>
                  <a:pt x="56" y="58"/>
                  <a:pt x="52" y="58"/>
                </a:cubicBezTo>
                <a:cubicBezTo>
                  <a:pt x="49" y="58"/>
                  <a:pt x="47" y="55"/>
                  <a:pt x="47" y="52"/>
                </a:cubicBezTo>
                <a:close/>
                <a:moveTo>
                  <a:pt x="52" y="38"/>
                </a:moveTo>
                <a:cubicBezTo>
                  <a:pt x="44" y="38"/>
                  <a:pt x="38" y="44"/>
                  <a:pt x="38" y="52"/>
                </a:cubicBezTo>
                <a:cubicBezTo>
                  <a:pt x="38" y="60"/>
                  <a:pt x="44" y="67"/>
                  <a:pt x="52" y="67"/>
                </a:cubicBezTo>
                <a:cubicBezTo>
                  <a:pt x="60" y="67"/>
                  <a:pt x="67" y="60"/>
                  <a:pt x="67" y="52"/>
                </a:cubicBezTo>
                <a:cubicBezTo>
                  <a:pt x="67" y="44"/>
                  <a:pt x="60" y="38"/>
                  <a:pt x="52" y="38"/>
                </a:cubicBezTo>
                <a:close/>
                <a:moveTo>
                  <a:pt x="15" y="63"/>
                </a:moveTo>
                <a:cubicBezTo>
                  <a:pt x="16" y="66"/>
                  <a:pt x="17" y="69"/>
                  <a:pt x="19" y="71"/>
                </a:cubicBezTo>
                <a:cubicBezTo>
                  <a:pt x="12" y="79"/>
                  <a:pt x="12" y="79"/>
                  <a:pt x="12" y="79"/>
                </a:cubicBezTo>
                <a:cubicBezTo>
                  <a:pt x="10" y="80"/>
                  <a:pt x="10" y="84"/>
                  <a:pt x="12" y="85"/>
                </a:cubicBezTo>
                <a:cubicBezTo>
                  <a:pt x="19" y="93"/>
                  <a:pt x="19" y="93"/>
                  <a:pt x="19" y="93"/>
                </a:cubicBezTo>
                <a:cubicBezTo>
                  <a:pt x="21" y="95"/>
                  <a:pt x="24" y="95"/>
                  <a:pt x="26" y="93"/>
                </a:cubicBezTo>
                <a:cubicBezTo>
                  <a:pt x="33" y="86"/>
                  <a:pt x="33" y="86"/>
                  <a:pt x="33" y="86"/>
                </a:cubicBezTo>
                <a:cubicBezTo>
                  <a:pt x="36" y="88"/>
                  <a:pt x="39" y="89"/>
                  <a:pt x="42" y="90"/>
                </a:cubicBezTo>
                <a:cubicBezTo>
                  <a:pt x="42" y="99"/>
                  <a:pt x="42" y="99"/>
                  <a:pt x="42" y="99"/>
                </a:cubicBezTo>
                <a:cubicBezTo>
                  <a:pt x="42" y="102"/>
                  <a:pt x="45" y="104"/>
                  <a:pt x="47" y="104"/>
                </a:cubicBezTo>
                <a:cubicBezTo>
                  <a:pt x="58" y="104"/>
                  <a:pt x="58" y="104"/>
                  <a:pt x="58" y="104"/>
                </a:cubicBezTo>
                <a:cubicBezTo>
                  <a:pt x="60" y="104"/>
                  <a:pt x="62" y="102"/>
                  <a:pt x="62" y="99"/>
                </a:cubicBezTo>
                <a:cubicBezTo>
                  <a:pt x="63" y="90"/>
                  <a:pt x="63" y="90"/>
                  <a:pt x="63" y="90"/>
                </a:cubicBezTo>
                <a:cubicBezTo>
                  <a:pt x="66" y="89"/>
                  <a:pt x="69" y="88"/>
                  <a:pt x="72" y="86"/>
                </a:cubicBezTo>
                <a:cubicBezTo>
                  <a:pt x="79" y="93"/>
                  <a:pt x="79" y="93"/>
                  <a:pt x="79" y="93"/>
                </a:cubicBezTo>
                <a:cubicBezTo>
                  <a:pt x="81" y="95"/>
                  <a:pt x="84" y="95"/>
                  <a:pt x="86" y="93"/>
                </a:cubicBezTo>
                <a:cubicBezTo>
                  <a:pt x="93" y="85"/>
                  <a:pt x="93" y="85"/>
                  <a:pt x="93" y="85"/>
                </a:cubicBezTo>
                <a:cubicBezTo>
                  <a:pt x="95" y="84"/>
                  <a:pt x="95" y="80"/>
                  <a:pt x="93" y="79"/>
                </a:cubicBezTo>
                <a:cubicBezTo>
                  <a:pt x="86" y="71"/>
                  <a:pt x="86" y="71"/>
                  <a:pt x="86" y="71"/>
                </a:cubicBezTo>
                <a:cubicBezTo>
                  <a:pt x="88" y="69"/>
                  <a:pt x="89" y="66"/>
                  <a:pt x="90" y="63"/>
                </a:cubicBezTo>
                <a:cubicBezTo>
                  <a:pt x="100" y="62"/>
                  <a:pt x="100" y="62"/>
                  <a:pt x="100" y="62"/>
                </a:cubicBezTo>
                <a:cubicBezTo>
                  <a:pt x="102" y="62"/>
                  <a:pt x="105" y="60"/>
                  <a:pt x="105" y="57"/>
                </a:cubicBezTo>
                <a:cubicBezTo>
                  <a:pt x="105" y="47"/>
                  <a:pt x="105" y="47"/>
                  <a:pt x="105" y="47"/>
                </a:cubicBezTo>
                <a:cubicBezTo>
                  <a:pt x="105" y="44"/>
                  <a:pt x="102" y="42"/>
                  <a:pt x="100" y="42"/>
                </a:cubicBezTo>
                <a:cubicBezTo>
                  <a:pt x="90" y="42"/>
                  <a:pt x="90" y="42"/>
                  <a:pt x="90" y="42"/>
                </a:cubicBezTo>
                <a:cubicBezTo>
                  <a:pt x="89" y="39"/>
                  <a:pt x="88" y="36"/>
                  <a:pt x="86" y="33"/>
                </a:cubicBezTo>
                <a:cubicBezTo>
                  <a:pt x="93" y="26"/>
                  <a:pt x="93" y="26"/>
                  <a:pt x="93" y="26"/>
                </a:cubicBezTo>
                <a:cubicBezTo>
                  <a:pt x="95" y="24"/>
                  <a:pt x="95" y="21"/>
                  <a:pt x="93" y="19"/>
                </a:cubicBezTo>
                <a:cubicBezTo>
                  <a:pt x="86" y="12"/>
                  <a:pt x="86" y="12"/>
                  <a:pt x="86" y="12"/>
                </a:cubicBezTo>
                <a:cubicBezTo>
                  <a:pt x="84" y="10"/>
                  <a:pt x="81" y="10"/>
                  <a:pt x="79" y="12"/>
                </a:cubicBezTo>
                <a:cubicBezTo>
                  <a:pt x="72" y="18"/>
                  <a:pt x="72" y="18"/>
                  <a:pt x="72" y="18"/>
                </a:cubicBezTo>
                <a:cubicBezTo>
                  <a:pt x="69" y="17"/>
                  <a:pt x="66" y="16"/>
                  <a:pt x="63" y="15"/>
                </a:cubicBezTo>
                <a:cubicBezTo>
                  <a:pt x="62" y="5"/>
                  <a:pt x="62" y="5"/>
                  <a:pt x="62" y="5"/>
                </a:cubicBezTo>
                <a:cubicBezTo>
                  <a:pt x="62" y="2"/>
                  <a:pt x="60" y="0"/>
                  <a:pt x="58" y="0"/>
                </a:cubicBezTo>
                <a:cubicBezTo>
                  <a:pt x="47" y="0"/>
                  <a:pt x="47" y="0"/>
                  <a:pt x="47" y="0"/>
                </a:cubicBezTo>
                <a:cubicBezTo>
                  <a:pt x="45" y="0"/>
                  <a:pt x="42" y="2"/>
                  <a:pt x="42" y="5"/>
                </a:cubicBezTo>
                <a:cubicBezTo>
                  <a:pt x="42" y="15"/>
                  <a:pt x="42" y="15"/>
                  <a:pt x="42" y="15"/>
                </a:cubicBezTo>
                <a:cubicBezTo>
                  <a:pt x="39" y="16"/>
                  <a:pt x="36" y="17"/>
                  <a:pt x="33" y="18"/>
                </a:cubicBezTo>
                <a:cubicBezTo>
                  <a:pt x="26" y="12"/>
                  <a:pt x="26" y="12"/>
                  <a:pt x="26" y="12"/>
                </a:cubicBezTo>
                <a:cubicBezTo>
                  <a:pt x="24" y="10"/>
                  <a:pt x="21" y="10"/>
                  <a:pt x="19" y="12"/>
                </a:cubicBezTo>
                <a:cubicBezTo>
                  <a:pt x="12" y="19"/>
                  <a:pt x="12" y="19"/>
                  <a:pt x="12" y="19"/>
                </a:cubicBezTo>
                <a:cubicBezTo>
                  <a:pt x="10" y="21"/>
                  <a:pt x="10" y="24"/>
                  <a:pt x="12" y="26"/>
                </a:cubicBezTo>
                <a:cubicBezTo>
                  <a:pt x="19" y="33"/>
                  <a:pt x="19" y="33"/>
                  <a:pt x="19" y="33"/>
                </a:cubicBezTo>
                <a:cubicBezTo>
                  <a:pt x="17" y="36"/>
                  <a:pt x="16" y="39"/>
                  <a:pt x="15" y="42"/>
                </a:cubicBezTo>
                <a:cubicBezTo>
                  <a:pt x="5" y="42"/>
                  <a:pt x="5" y="42"/>
                  <a:pt x="5" y="42"/>
                </a:cubicBezTo>
                <a:cubicBezTo>
                  <a:pt x="3" y="42"/>
                  <a:pt x="0" y="44"/>
                  <a:pt x="0" y="47"/>
                </a:cubicBezTo>
                <a:cubicBezTo>
                  <a:pt x="0" y="57"/>
                  <a:pt x="0" y="57"/>
                  <a:pt x="0" y="57"/>
                </a:cubicBezTo>
                <a:cubicBezTo>
                  <a:pt x="0" y="60"/>
                  <a:pt x="3" y="62"/>
                  <a:pt x="5" y="62"/>
                </a:cubicBezTo>
                <a:lnTo>
                  <a:pt x="15" y="63"/>
                </a:lnTo>
                <a:close/>
                <a:moveTo>
                  <a:pt x="52" y="29"/>
                </a:moveTo>
                <a:cubicBezTo>
                  <a:pt x="65" y="29"/>
                  <a:pt x="76" y="39"/>
                  <a:pt x="76" y="52"/>
                </a:cubicBezTo>
                <a:cubicBezTo>
                  <a:pt x="76" y="65"/>
                  <a:pt x="65" y="76"/>
                  <a:pt x="52" y="76"/>
                </a:cubicBezTo>
                <a:cubicBezTo>
                  <a:pt x="40" y="76"/>
                  <a:pt x="29" y="65"/>
                  <a:pt x="29" y="52"/>
                </a:cubicBezTo>
                <a:cubicBezTo>
                  <a:pt x="29" y="39"/>
                  <a:pt x="40" y="29"/>
                  <a:pt x="52" y="29"/>
                </a:cubicBez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56"/>
          <p:cNvSpPr>
            <a:spLocks noEditPoints="1"/>
          </p:cNvSpPr>
          <p:nvPr/>
        </p:nvSpPr>
        <p:spPr bwMode="auto">
          <a:xfrm>
            <a:off x="2644611" y="3167300"/>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rgbClr val="47B0B7"/>
          </a:solidFill>
          <a:ln>
            <a:noFill/>
          </a:ln>
        </p:spPr>
        <p:txBody>
          <a:bodyPr vert="horz" wrap="square" lIns="91440" tIns="45720" rIns="91440" bIns="45720" numCol="1" anchor="t" anchorCtr="0" compatLnSpc="1">
            <a:prstTxWarp prst="textNoShape">
              <a:avLst/>
            </a:prstTxWarp>
          </a:bodyPr>
          <a:lstStyle/>
          <a:p>
            <a:endParaRPr lang="en-US"/>
          </a:p>
        </p:txBody>
      </p:sp>
      <p:pic>
        <p:nvPicPr>
          <p:cNvPr id="70" name="Graphic 61" descr="Internet outline">
            <a:extLst>
              <a:ext uri="{FF2B5EF4-FFF2-40B4-BE49-F238E27FC236}">
                <a16:creationId xmlns:a16="http://schemas.microsoft.com/office/drawing/2014/main" id="{DB81E821-6C2E-12DF-9198-7625C1E5A45C}"/>
              </a:ext>
            </a:extLst>
          </p:cNvPr>
          <p:cNvPicPr>
            <a:picLocks noChangeAspect="1"/>
          </p:cNvPicPr>
          <p:nvPr/>
        </p:nvPicPr>
        <p:blipFill>
          <a:blip r:embed="rId14" cstate="print">
            <a:duotone>
              <a:schemeClr val="accent2">
                <a:shade val="45000"/>
                <a:satMod val="135000"/>
              </a:schemeClr>
              <a:prstClr val="white"/>
            </a:duotone>
            <a:extLst>
              <a:ext uri="{BEBA8EAE-BF5A-486C-A8C5-ECC9F3942E4B}">
                <a14:imgProps xmlns:a14="http://schemas.microsoft.com/office/drawing/2010/main">
                  <a14:imgLayer r:embed="rId15">
                    <a14:imgEffect>
                      <a14:artisticGlowEdges/>
                    </a14:imgEffect>
                  </a14:imgLayer>
                </a14:imgProps>
              </a:ext>
              <a:ext uri="{28A0092B-C50C-407E-A947-70E740481C1C}">
                <a14:useLocalDpi xmlns:a14="http://schemas.microsoft.com/office/drawing/2010/main" val="0"/>
              </a:ext>
            </a:extLst>
          </a:blip>
          <a:stretch>
            <a:fillRect/>
          </a:stretch>
        </p:blipFill>
        <p:spPr>
          <a:xfrm>
            <a:off x="5834132" y="3063376"/>
            <a:ext cx="532527" cy="532527"/>
          </a:xfrm>
          <a:prstGeom prst="rect">
            <a:avLst/>
          </a:prstGeom>
          <a:ln>
            <a:noFill/>
          </a:ln>
        </p:spPr>
      </p:pic>
      <p:pic>
        <p:nvPicPr>
          <p:cNvPr id="72" name="Graphic 61">
            <a:extLst>
              <a:ext uri="{FF2B5EF4-FFF2-40B4-BE49-F238E27FC236}">
                <a16:creationId xmlns:a16="http://schemas.microsoft.com/office/drawing/2014/main" id="{DB81E821-6C2E-12DF-9198-7625C1E5A45C}"/>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7520601" y="3051041"/>
            <a:ext cx="698321" cy="523231"/>
          </a:xfrm>
          <a:prstGeom prst="rect">
            <a:avLst/>
          </a:prstGeom>
        </p:spPr>
      </p:pic>
      <p:sp>
        <p:nvSpPr>
          <p:cNvPr id="73" name="Freeform 15"/>
          <p:cNvSpPr/>
          <p:nvPr/>
        </p:nvSpPr>
        <p:spPr>
          <a:xfrm>
            <a:off x="385508"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4" name="Oval 36"/>
          <p:cNvSpPr/>
          <p:nvPr/>
        </p:nvSpPr>
        <p:spPr>
          <a:xfrm>
            <a:off x="820912" y="2928776"/>
            <a:ext cx="944469" cy="907444"/>
          </a:xfrm>
          <a:prstGeom prst="ellipse">
            <a:avLst/>
          </a:prstGeom>
          <a:solidFill>
            <a:schemeClr val="bg1"/>
          </a:solidFill>
          <a:ln>
            <a:noFill/>
          </a:ln>
          <a:effectLst>
            <a:outerShdw blurRad="190500" dist="889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Freeform 56"/>
          <p:cNvSpPr>
            <a:spLocks noEditPoints="1"/>
          </p:cNvSpPr>
          <p:nvPr/>
        </p:nvSpPr>
        <p:spPr bwMode="auto">
          <a:xfrm>
            <a:off x="1099226" y="3123756"/>
            <a:ext cx="365838" cy="443071"/>
          </a:xfrm>
          <a:custGeom>
            <a:avLst/>
            <a:gdLst>
              <a:gd name="T0" fmla="*/ 9 w 85"/>
              <a:gd name="T1" fmla="*/ 0 h 106"/>
              <a:gd name="T2" fmla="*/ 0 w 85"/>
              <a:gd name="T3" fmla="*/ 9 h 106"/>
              <a:gd name="T4" fmla="*/ 0 w 85"/>
              <a:gd name="T5" fmla="*/ 98 h 106"/>
              <a:gd name="T6" fmla="*/ 9 w 85"/>
              <a:gd name="T7" fmla="*/ 106 h 106"/>
              <a:gd name="T8" fmla="*/ 76 w 85"/>
              <a:gd name="T9" fmla="*/ 106 h 106"/>
              <a:gd name="T10" fmla="*/ 85 w 85"/>
              <a:gd name="T11" fmla="*/ 98 h 106"/>
              <a:gd name="T12" fmla="*/ 85 w 85"/>
              <a:gd name="T13" fmla="*/ 31 h 106"/>
              <a:gd name="T14" fmla="*/ 81 w 85"/>
              <a:gd name="T15" fmla="*/ 23 h 106"/>
              <a:gd name="T16" fmla="*/ 61 w 85"/>
              <a:gd name="T17" fmla="*/ 3 h 106"/>
              <a:gd name="T18" fmla="*/ 54 w 85"/>
              <a:gd name="T19" fmla="*/ 0 h 106"/>
              <a:gd name="T20" fmla="*/ 9 w 85"/>
              <a:gd name="T21" fmla="*/ 0 h 106"/>
              <a:gd name="T22" fmla="*/ 40 w 85"/>
              <a:gd name="T23" fmla="*/ 16 h 106"/>
              <a:gd name="T24" fmla="*/ 45 w 85"/>
              <a:gd name="T25" fmla="*/ 11 h 106"/>
              <a:gd name="T26" fmla="*/ 49 w 85"/>
              <a:gd name="T27" fmla="*/ 16 h 106"/>
              <a:gd name="T28" fmla="*/ 49 w 85"/>
              <a:gd name="T29" fmla="*/ 32 h 106"/>
              <a:gd name="T30" fmla="*/ 52 w 85"/>
              <a:gd name="T31" fmla="*/ 36 h 106"/>
              <a:gd name="T32" fmla="*/ 69 w 85"/>
              <a:gd name="T33" fmla="*/ 36 h 106"/>
              <a:gd name="T34" fmla="*/ 73 w 85"/>
              <a:gd name="T35" fmla="*/ 40 h 106"/>
              <a:gd name="T36" fmla="*/ 69 w 85"/>
              <a:gd name="T37" fmla="*/ 44 h 106"/>
              <a:gd name="T38" fmla="*/ 49 w 85"/>
              <a:gd name="T39" fmla="*/ 44 h 106"/>
              <a:gd name="T40" fmla="*/ 40 w 85"/>
              <a:gd name="T41" fmla="*/ 36 h 106"/>
              <a:gd name="T42" fmla="*/ 40 w 85"/>
              <a:gd name="T43" fmla="*/ 16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106">
                <a:moveTo>
                  <a:pt x="9" y="0"/>
                </a:moveTo>
                <a:cubicBezTo>
                  <a:pt x="4" y="0"/>
                  <a:pt x="0" y="4"/>
                  <a:pt x="0" y="9"/>
                </a:cubicBezTo>
                <a:cubicBezTo>
                  <a:pt x="0" y="98"/>
                  <a:pt x="0" y="98"/>
                  <a:pt x="0" y="98"/>
                </a:cubicBezTo>
                <a:cubicBezTo>
                  <a:pt x="0" y="103"/>
                  <a:pt x="4" y="106"/>
                  <a:pt x="9" y="106"/>
                </a:cubicBezTo>
                <a:cubicBezTo>
                  <a:pt x="76" y="106"/>
                  <a:pt x="76" y="106"/>
                  <a:pt x="76" y="106"/>
                </a:cubicBezTo>
                <a:cubicBezTo>
                  <a:pt x="81" y="106"/>
                  <a:pt x="85" y="103"/>
                  <a:pt x="85" y="98"/>
                </a:cubicBezTo>
                <a:cubicBezTo>
                  <a:pt x="85" y="31"/>
                  <a:pt x="85" y="31"/>
                  <a:pt x="85" y="31"/>
                </a:cubicBezTo>
                <a:cubicBezTo>
                  <a:pt x="85" y="28"/>
                  <a:pt x="83" y="25"/>
                  <a:pt x="81" y="23"/>
                </a:cubicBezTo>
                <a:cubicBezTo>
                  <a:pt x="61" y="3"/>
                  <a:pt x="61" y="3"/>
                  <a:pt x="61" y="3"/>
                </a:cubicBezTo>
                <a:cubicBezTo>
                  <a:pt x="59" y="1"/>
                  <a:pt x="57" y="0"/>
                  <a:pt x="54" y="0"/>
                </a:cubicBezTo>
                <a:lnTo>
                  <a:pt x="9" y="0"/>
                </a:lnTo>
                <a:close/>
                <a:moveTo>
                  <a:pt x="40" y="16"/>
                </a:moveTo>
                <a:cubicBezTo>
                  <a:pt x="40" y="13"/>
                  <a:pt x="42" y="11"/>
                  <a:pt x="45" y="11"/>
                </a:cubicBezTo>
                <a:cubicBezTo>
                  <a:pt x="47" y="11"/>
                  <a:pt x="49" y="13"/>
                  <a:pt x="49" y="16"/>
                </a:cubicBezTo>
                <a:cubicBezTo>
                  <a:pt x="49" y="32"/>
                  <a:pt x="49" y="32"/>
                  <a:pt x="49" y="32"/>
                </a:cubicBezTo>
                <a:cubicBezTo>
                  <a:pt x="49" y="34"/>
                  <a:pt x="51" y="36"/>
                  <a:pt x="52" y="36"/>
                </a:cubicBezTo>
                <a:cubicBezTo>
                  <a:pt x="69" y="36"/>
                  <a:pt x="69" y="36"/>
                  <a:pt x="69" y="36"/>
                </a:cubicBezTo>
                <a:cubicBezTo>
                  <a:pt x="71" y="36"/>
                  <a:pt x="73" y="38"/>
                  <a:pt x="73" y="40"/>
                </a:cubicBezTo>
                <a:cubicBezTo>
                  <a:pt x="73" y="42"/>
                  <a:pt x="71" y="44"/>
                  <a:pt x="69" y="44"/>
                </a:cubicBezTo>
                <a:cubicBezTo>
                  <a:pt x="49" y="44"/>
                  <a:pt x="49" y="44"/>
                  <a:pt x="49" y="44"/>
                </a:cubicBezTo>
                <a:cubicBezTo>
                  <a:pt x="44" y="44"/>
                  <a:pt x="40" y="40"/>
                  <a:pt x="40" y="36"/>
                </a:cubicBezTo>
                <a:lnTo>
                  <a:pt x="40" y="16"/>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266" name="TextBox 55">
            <a:extLst>
              <a:ext uri="{FF2B5EF4-FFF2-40B4-BE49-F238E27FC236}">
                <a16:creationId xmlns:a16="http://schemas.microsoft.com/office/drawing/2014/main" id="{64BAFBE8-FEE7-4D8C-AA95-84518CFBF170}"/>
              </a:ext>
            </a:extLst>
          </p:cNvPr>
          <p:cNvSpPr txBox="1"/>
          <p:nvPr>
            <p:custDataLst>
              <p:tags r:id="rId4"/>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267" name="TextBox 55">
            <a:extLst>
              <a:ext uri="{FF2B5EF4-FFF2-40B4-BE49-F238E27FC236}">
                <a16:creationId xmlns:a16="http://schemas.microsoft.com/office/drawing/2014/main" id="{64BAFBE8-FEE7-4D8C-AA95-84518CFBF170}"/>
              </a:ext>
            </a:extLst>
          </p:cNvPr>
          <p:cNvSpPr txBox="1"/>
          <p:nvPr>
            <p:custDataLst>
              <p:tags r:id="rId5"/>
            </p:custDataLst>
          </p:nvPr>
        </p:nvSpPr>
        <p:spPr>
          <a:xfrm>
            <a:off x="1981509" y="4652352"/>
            <a:ext cx="1820773" cy="843303"/>
          </a:xfrm>
          <a:prstGeom prst="rect">
            <a:avLst/>
          </a:prstGeom>
          <a:noFill/>
        </p:spPr>
        <p:txBody>
          <a:bodyPr wrap="square" rtlCol="0" anchor="ctr">
            <a:noAutofit/>
          </a:bodyPr>
          <a:lstStyle/>
          <a:p>
            <a:pPr algn="ctr"/>
            <a:r>
              <a:rPr lang="en-US" sz="1600" b="1" dirty="0">
                <a:solidFill>
                  <a:srgbClr val="47B0B7"/>
                </a:solidFill>
                <a:latin typeface="Arial" panose="020B0604020202020204" pitchFamily="34" charset="0"/>
                <a:cs typeface="Arial" panose="020B0604020202020204" pitchFamily="34" charset="0"/>
              </a:rPr>
              <a:t>Définition du design UX et UI</a:t>
            </a:r>
            <a:endParaRPr lang="en-US" sz="1600" dirty="0">
              <a:solidFill>
                <a:srgbClr val="47B0B7"/>
              </a:solidFill>
              <a:latin typeface="Arial" panose="020B0604020202020204" pitchFamily="34" charset="0"/>
              <a:cs typeface="Arial" panose="020B0604020202020204" pitchFamily="34" charset="0"/>
            </a:endParaRPr>
          </a:p>
        </p:txBody>
      </p:sp>
      <p:sp>
        <p:nvSpPr>
          <p:cNvPr id="268" name="TextBox 55">
            <a:extLst>
              <a:ext uri="{FF2B5EF4-FFF2-40B4-BE49-F238E27FC236}">
                <a16:creationId xmlns:a16="http://schemas.microsoft.com/office/drawing/2014/main" id="{64BAFBE8-FEE7-4D8C-AA95-84518CFBF170}"/>
              </a:ext>
            </a:extLst>
          </p:cNvPr>
          <p:cNvSpPr txBox="1"/>
          <p:nvPr>
            <p:custDataLst>
              <p:tags r:id="rId6"/>
            </p:custDataLst>
          </p:nvPr>
        </p:nvSpPr>
        <p:spPr>
          <a:xfrm>
            <a:off x="3220523" y="971668"/>
            <a:ext cx="2320755" cy="843303"/>
          </a:xfrm>
          <a:prstGeom prst="rect">
            <a:avLst/>
          </a:prstGeom>
          <a:noFill/>
        </p:spPr>
        <p:txBody>
          <a:bodyPr wrap="square" rtlCol="0" anchor="ctr">
            <a:noAutofit/>
          </a:bodyPr>
          <a:lstStyle/>
          <a:p>
            <a:pPr algn="ctr"/>
            <a:r>
              <a:rPr lang="fr-FR" sz="1600" b="1" dirty="0">
                <a:solidFill>
                  <a:srgbClr val="7030A0"/>
                </a:solidFill>
                <a:latin typeface="Arial" panose="020B0604020202020204" pitchFamily="34" charset="0"/>
                <a:cs typeface="Arial" panose="020B0604020202020204" pitchFamily="34" charset="0"/>
              </a:rPr>
              <a:t>Développement du contrat intelligent</a:t>
            </a:r>
            <a:endParaRPr lang="en-US" sz="1200" dirty="0">
              <a:solidFill>
                <a:srgbClr val="7030A0"/>
              </a:solidFill>
              <a:latin typeface="Arial" panose="020B0604020202020204" pitchFamily="34" charset="0"/>
              <a:cs typeface="Arial" panose="020B0604020202020204" pitchFamily="34" charset="0"/>
            </a:endParaRPr>
          </a:p>
        </p:txBody>
      </p:sp>
      <p:sp>
        <p:nvSpPr>
          <p:cNvPr id="269" name="TextBox 55">
            <a:extLst>
              <a:ext uri="{FF2B5EF4-FFF2-40B4-BE49-F238E27FC236}">
                <a16:creationId xmlns:a16="http://schemas.microsoft.com/office/drawing/2014/main" id="{64BAFBE8-FEE7-4D8C-AA95-84518CFBF170}"/>
              </a:ext>
            </a:extLst>
          </p:cNvPr>
          <p:cNvSpPr txBox="1"/>
          <p:nvPr>
            <p:custDataLst>
              <p:tags r:id="rId7"/>
            </p:custDataLst>
          </p:nvPr>
        </p:nvSpPr>
        <p:spPr>
          <a:xfrm>
            <a:off x="5127170" y="4652352"/>
            <a:ext cx="2225643" cy="843303"/>
          </a:xfrm>
          <a:prstGeom prst="rect">
            <a:avLst/>
          </a:prstGeom>
          <a:noFill/>
        </p:spPr>
        <p:txBody>
          <a:bodyPr wrap="square" rtlCol="0" anchor="ctr">
            <a:noAutofit/>
          </a:bodyPr>
          <a:lstStyle/>
          <a:p>
            <a:pPr algn="ctr"/>
            <a:r>
              <a:rPr lang="en-US" sz="1600" b="1" dirty="0">
                <a:solidFill>
                  <a:srgbClr val="FF0000"/>
                </a:solidFill>
                <a:latin typeface="Arial" panose="020B0604020202020204" pitchFamily="34" charset="0"/>
                <a:cs typeface="Arial" panose="020B0604020202020204" pitchFamily="34" charset="0"/>
              </a:rPr>
              <a:t>Intégration aux frontend et backend</a:t>
            </a:r>
          </a:p>
        </p:txBody>
      </p:sp>
      <p:sp>
        <p:nvSpPr>
          <p:cNvPr id="270" name="Freeform 29">
            <a:extLst>
              <a:ext uri="{FF2B5EF4-FFF2-40B4-BE49-F238E27FC236}">
                <a16:creationId xmlns:a16="http://schemas.microsoft.com/office/drawing/2014/main" id="{369D9E4C-93FF-4C0F-831C-AC33AF7434BE}"/>
              </a:ext>
            </a:extLst>
          </p:cNvPr>
          <p:cNvSpPr/>
          <p:nvPr/>
        </p:nvSpPr>
        <p:spPr>
          <a:xfrm>
            <a:off x="6665921" y="334049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1" name="Arc 270">
            <a:extLst>
              <a:ext uri="{FF2B5EF4-FFF2-40B4-BE49-F238E27FC236}">
                <a16:creationId xmlns:a16="http://schemas.microsoft.com/office/drawing/2014/main" id="{69357CC2-2535-4527-98CE-94143F4834EC}"/>
              </a:ext>
            </a:extLst>
          </p:cNvPr>
          <p:cNvSpPr/>
          <p:nvPr/>
        </p:nvSpPr>
        <p:spPr>
          <a:xfrm>
            <a:off x="7289670" y="2764899"/>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2" name="Freeform 30">
            <a:extLst>
              <a:ext uri="{FF2B5EF4-FFF2-40B4-BE49-F238E27FC236}">
                <a16:creationId xmlns:a16="http://schemas.microsoft.com/office/drawing/2014/main" id="{741EFF7C-6EED-4146-BAC6-E161CBD15585}"/>
              </a:ext>
            </a:extLst>
          </p:cNvPr>
          <p:cNvSpPr/>
          <p:nvPr/>
        </p:nvSpPr>
        <p:spPr>
          <a:xfrm rot="5400000" flipV="1">
            <a:off x="7365487" y="226077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3" name="Freeform 29">
            <a:extLst>
              <a:ext uri="{FF2B5EF4-FFF2-40B4-BE49-F238E27FC236}">
                <a16:creationId xmlns:a16="http://schemas.microsoft.com/office/drawing/2014/main" id="{369D9E4C-93FF-4C0F-831C-AC33AF7434BE}"/>
              </a:ext>
            </a:extLst>
          </p:cNvPr>
          <p:cNvSpPr/>
          <p:nvPr/>
        </p:nvSpPr>
        <p:spPr>
          <a:xfrm>
            <a:off x="6665922" y="3340496"/>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4" name="Arc 273">
            <a:extLst>
              <a:ext uri="{FF2B5EF4-FFF2-40B4-BE49-F238E27FC236}">
                <a16:creationId xmlns:a16="http://schemas.microsoft.com/office/drawing/2014/main" id="{69357CC2-2535-4527-98CE-94143F4834EC}"/>
              </a:ext>
            </a:extLst>
          </p:cNvPr>
          <p:cNvSpPr/>
          <p:nvPr/>
        </p:nvSpPr>
        <p:spPr>
          <a:xfrm>
            <a:off x="7289671" y="2764900"/>
            <a:ext cx="1038874" cy="920476"/>
          </a:xfrm>
          <a:prstGeom prst="arc">
            <a:avLst>
              <a:gd name="adj1" fmla="val 10102109"/>
              <a:gd name="adj2" fmla="val 16131434"/>
            </a:avLst>
          </a:prstGeom>
          <a:ln w="76200" cap="rnd">
            <a:solidFill>
              <a:srgbClr val="0070C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5" name="Freeform 30">
            <a:extLst>
              <a:ext uri="{FF2B5EF4-FFF2-40B4-BE49-F238E27FC236}">
                <a16:creationId xmlns:a16="http://schemas.microsoft.com/office/drawing/2014/main" id="{741EFF7C-6EED-4146-BAC6-E161CBD15585}"/>
              </a:ext>
            </a:extLst>
          </p:cNvPr>
          <p:cNvSpPr/>
          <p:nvPr/>
        </p:nvSpPr>
        <p:spPr>
          <a:xfrm rot="5400000" flipV="1">
            <a:off x="4056236" y="2271661"/>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6" name="Freeform 29">
            <a:extLst>
              <a:ext uri="{FF2B5EF4-FFF2-40B4-BE49-F238E27FC236}">
                <a16:creationId xmlns:a16="http://schemas.microsoft.com/office/drawing/2014/main" id="{369D9E4C-93FF-4C0F-831C-AC33AF7434BE}"/>
              </a:ext>
            </a:extLst>
          </p:cNvPr>
          <p:cNvSpPr/>
          <p:nvPr/>
        </p:nvSpPr>
        <p:spPr>
          <a:xfrm>
            <a:off x="3356671" y="3351383"/>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7" name="Arc 276">
            <a:extLst>
              <a:ext uri="{FF2B5EF4-FFF2-40B4-BE49-F238E27FC236}">
                <a16:creationId xmlns:a16="http://schemas.microsoft.com/office/drawing/2014/main" id="{69357CC2-2535-4527-98CE-94143F4834EC}"/>
              </a:ext>
            </a:extLst>
          </p:cNvPr>
          <p:cNvSpPr/>
          <p:nvPr/>
        </p:nvSpPr>
        <p:spPr>
          <a:xfrm>
            <a:off x="3980420" y="2775787"/>
            <a:ext cx="1038874" cy="920476"/>
          </a:xfrm>
          <a:prstGeom prst="arc">
            <a:avLst>
              <a:gd name="adj1" fmla="val 10102109"/>
              <a:gd name="adj2" fmla="val 16131434"/>
            </a:avLst>
          </a:prstGeom>
          <a:ln w="76200" cap="rnd">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8" name="Freeform 30">
            <a:extLst>
              <a:ext uri="{FF2B5EF4-FFF2-40B4-BE49-F238E27FC236}">
                <a16:creationId xmlns:a16="http://schemas.microsoft.com/office/drawing/2014/main" id="{741EFF7C-6EED-4146-BAC6-E161CBD15585}"/>
              </a:ext>
            </a:extLst>
          </p:cNvPr>
          <p:cNvSpPr/>
          <p:nvPr/>
        </p:nvSpPr>
        <p:spPr>
          <a:xfrm rot="5400000" flipV="1">
            <a:off x="877607"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0" name="Arc 279">
            <a:extLst>
              <a:ext uri="{FF2B5EF4-FFF2-40B4-BE49-F238E27FC236}">
                <a16:creationId xmlns:a16="http://schemas.microsoft.com/office/drawing/2014/main" id="{69357CC2-2535-4527-98CE-94143F4834EC}"/>
              </a:ext>
            </a:extLst>
          </p:cNvPr>
          <p:cNvSpPr/>
          <p:nvPr/>
        </p:nvSpPr>
        <p:spPr>
          <a:xfrm>
            <a:off x="730592"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2" name="Arc 281"/>
          <p:cNvSpPr/>
          <p:nvPr/>
        </p:nvSpPr>
        <p:spPr>
          <a:xfrm flipV="1">
            <a:off x="8989131" y="2742237"/>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3" name="Freeform 29">
            <a:extLst>
              <a:ext uri="{FF2B5EF4-FFF2-40B4-BE49-F238E27FC236}">
                <a16:creationId xmlns:a16="http://schemas.microsoft.com/office/drawing/2014/main" id="{369D9E4C-93FF-4C0F-831C-AC33AF7434BE}"/>
              </a:ext>
            </a:extLst>
          </p:cNvPr>
          <p:cNvSpPr/>
          <p:nvPr/>
        </p:nvSpPr>
        <p:spPr>
          <a:xfrm>
            <a:off x="8364617" y="3220004"/>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4" name="Freeform 34"/>
          <p:cNvSpPr/>
          <p:nvPr/>
        </p:nvSpPr>
        <p:spPr>
          <a:xfrm rot="16200000" flipV="1">
            <a:off x="580204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5" name="Arc 284"/>
          <p:cNvSpPr/>
          <p:nvPr/>
        </p:nvSpPr>
        <p:spPr>
          <a:xfrm flipV="1">
            <a:off x="5636332" y="2796668"/>
            <a:ext cx="960797" cy="1053506"/>
          </a:xfrm>
          <a:prstGeom prst="arc">
            <a:avLst>
              <a:gd name="adj1" fmla="val 10867139"/>
              <a:gd name="adj2" fmla="val 16661881"/>
            </a:avLst>
          </a:pr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6" name="Freeform 29">
            <a:extLst>
              <a:ext uri="{FF2B5EF4-FFF2-40B4-BE49-F238E27FC236}">
                <a16:creationId xmlns:a16="http://schemas.microsoft.com/office/drawing/2014/main" id="{369D9E4C-93FF-4C0F-831C-AC33AF7434BE}"/>
              </a:ext>
            </a:extLst>
          </p:cNvPr>
          <p:cNvSpPr/>
          <p:nvPr/>
        </p:nvSpPr>
        <p:spPr>
          <a:xfrm>
            <a:off x="501181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7" name="Freeform 34"/>
          <p:cNvSpPr/>
          <p:nvPr/>
        </p:nvSpPr>
        <p:spPr>
          <a:xfrm rot="16200000" flipV="1">
            <a:off x="2525446" y="424508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8" name="Arc 287"/>
          <p:cNvSpPr/>
          <p:nvPr/>
        </p:nvSpPr>
        <p:spPr>
          <a:xfrm flipV="1">
            <a:off x="2348151" y="2858320"/>
            <a:ext cx="985352" cy="983387"/>
          </a:xfrm>
          <a:prstGeom prst="arc">
            <a:avLst>
              <a:gd name="adj1" fmla="val 10867139"/>
              <a:gd name="adj2" fmla="val 16661881"/>
            </a:avLst>
          </a:pr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9" name="Freeform 29">
            <a:extLst>
              <a:ext uri="{FF2B5EF4-FFF2-40B4-BE49-F238E27FC236}">
                <a16:creationId xmlns:a16="http://schemas.microsoft.com/office/drawing/2014/main" id="{369D9E4C-93FF-4C0F-831C-AC33AF7434BE}"/>
              </a:ext>
            </a:extLst>
          </p:cNvPr>
          <p:cNvSpPr/>
          <p:nvPr/>
        </p:nvSpPr>
        <p:spPr>
          <a:xfrm>
            <a:off x="1792812" y="3294717"/>
            <a:ext cx="560357" cy="47207"/>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47B0B7"/>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0" name="Freeform 34"/>
          <p:cNvSpPr/>
          <p:nvPr/>
        </p:nvSpPr>
        <p:spPr>
          <a:xfrm rot="16200000" flipV="1">
            <a:off x="5800016" y="4223313"/>
            <a:ext cx="739031" cy="53731"/>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1" name="Arc 290"/>
          <p:cNvSpPr/>
          <p:nvPr/>
        </p:nvSpPr>
        <p:spPr>
          <a:xfrm flipV="1">
            <a:off x="5634302" y="2796668"/>
            <a:ext cx="960797" cy="1053506"/>
          </a:xfrm>
          <a:prstGeom prst="arc">
            <a:avLst>
              <a:gd name="adj1" fmla="val 10867139"/>
              <a:gd name="adj2" fmla="val 16661881"/>
            </a:avLst>
          </a:pr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2" name="Freeform 29">
            <a:extLst>
              <a:ext uri="{FF2B5EF4-FFF2-40B4-BE49-F238E27FC236}">
                <a16:creationId xmlns:a16="http://schemas.microsoft.com/office/drawing/2014/main" id="{369D9E4C-93FF-4C0F-831C-AC33AF7434BE}"/>
              </a:ext>
            </a:extLst>
          </p:cNvPr>
          <p:cNvSpPr/>
          <p:nvPr/>
        </p:nvSpPr>
        <p:spPr>
          <a:xfrm>
            <a:off x="5009788" y="3274435"/>
            <a:ext cx="617952"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3" name="Freeform 16">
            <a:extLst>
              <a:ext uri="{FF2B5EF4-FFF2-40B4-BE49-F238E27FC236}">
                <a16:creationId xmlns:a16="http://schemas.microsoft.com/office/drawing/2014/main" id="{BA948ED2-9FBF-4AA3-B79F-470F043793BE}"/>
              </a:ext>
            </a:extLst>
          </p:cNvPr>
          <p:cNvSpPr>
            <a:spLocks noEditPoints="1"/>
          </p:cNvSpPr>
          <p:nvPr>
            <p:custDataLst>
              <p:tags r:id="rId8"/>
            </p:custDataLst>
          </p:nvPr>
        </p:nvSpPr>
        <p:spPr bwMode="auto">
          <a:xfrm>
            <a:off x="10983495" y="2946497"/>
            <a:ext cx="405799" cy="426778"/>
          </a:xfrm>
          <a:custGeom>
            <a:avLst/>
            <a:gdLst>
              <a:gd name="T0" fmla="*/ 11 w 100"/>
              <a:gd name="T1" fmla="*/ 77 h 106"/>
              <a:gd name="T2" fmla="*/ 31 w 100"/>
              <a:gd name="T3" fmla="*/ 71 h 106"/>
              <a:gd name="T4" fmla="*/ 72 w 100"/>
              <a:gd name="T5" fmla="*/ 82 h 106"/>
              <a:gd name="T6" fmla="*/ 97 w 100"/>
              <a:gd name="T7" fmla="*/ 72 h 106"/>
              <a:gd name="T8" fmla="*/ 100 w 100"/>
              <a:gd name="T9" fmla="*/ 66 h 106"/>
              <a:gd name="T10" fmla="*/ 100 w 100"/>
              <a:gd name="T11" fmla="*/ 12 h 106"/>
              <a:gd name="T12" fmla="*/ 95 w 100"/>
              <a:gd name="T13" fmla="*/ 7 h 106"/>
              <a:gd name="T14" fmla="*/ 90 w 100"/>
              <a:gd name="T15" fmla="*/ 9 h 106"/>
              <a:gd name="T16" fmla="*/ 70 w 100"/>
              <a:gd name="T17" fmla="*/ 15 h 106"/>
              <a:gd name="T18" fmla="*/ 32 w 100"/>
              <a:gd name="T19" fmla="*/ 4 h 106"/>
              <a:gd name="T20" fmla="*/ 11 w 100"/>
              <a:gd name="T21" fmla="*/ 9 h 106"/>
              <a:gd name="T22" fmla="*/ 11 w 100"/>
              <a:gd name="T23" fmla="*/ 5 h 106"/>
              <a:gd name="T24" fmla="*/ 5 w 100"/>
              <a:gd name="T25" fmla="*/ 0 h 106"/>
              <a:gd name="T26" fmla="*/ 0 w 100"/>
              <a:gd name="T27" fmla="*/ 5 h 106"/>
              <a:gd name="T28" fmla="*/ 0 w 100"/>
              <a:gd name="T29" fmla="*/ 101 h 106"/>
              <a:gd name="T30" fmla="*/ 5 w 100"/>
              <a:gd name="T31" fmla="*/ 106 h 106"/>
              <a:gd name="T32" fmla="*/ 11 w 100"/>
              <a:gd name="T33" fmla="*/ 101 h 106"/>
              <a:gd name="T34" fmla="*/ 11 w 100"/>
              <a:gd name="T35" fmla="*/ 77 h 106"/>
              <a:gd name="T36" fmla="*/ 20 w 100"/>
              <a:gd name="T37" fmla="*/ 22 h 106"/>
              <a:gd name="T38" fmla="*/ 20 w 100"/>
              <a:gd name="T39" fmla="*/ 57 h 106"/>
              <a:gd name="T40" fmla="*/ 15 w 100"/>
              <a:gd name="T41" fmla="*/ 62 h 106"/>
              <a:gd name="T42" fmla="*/ 11 w 100"/>
              <a:gd name="T43" fmla="*/ 57 h 106"/>
              <a:gd name="T44" fmla="*/ 11 w 100"/>
              <a:gd name="T45" fmla="*/ 22 h 106"/>
              <a:gd name="T46" fmla="*/ 15 w 100"/>
              <a:gd name="T47" fmla="*/ 17 h 106"/>
              <a:gd name="T48" fmla="*/ 20 w 100"/>
              <a:gd name="T49" fmla="*/ 22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00" h="106">
                <a:moveTo>
                  <a:pt x="11" y="77"/>
                </a:moveTo>
                <a:cubicBezTo>
                  <a:pt x="11" y="77"/>
                  <a:pt x="17" y="71"/>
                  <a:pt x="31" y="71"/>
                </a:cubicBezTo>
                <a:cubicBezTo>
                  <a:pt x="46" y="71"/>
                  <a:pt x="59" y="82"/>
                  <a:pt x="72" y="82"/>
                </a:cubicBezTo>
                <a:cubicBezTo>
                  <a:pt x="84" y="82"/>
                  <a:pt x="92" y="77"/>
                  <a:pt x="97" y="72"/>
                </a:cubicBezTo>
                <a:cubicBezTo>
                  <a:pt x="98" y="71"/>
                  <a:pt x="100" y="68"/>
                  <a:pt x="100" y="66"/>
                </a:cubicBezTo>
                <a:cubicBezTo>
                  <a:pt x="100" y="12"/>
                  <a:pt x="100" y="12"/>
                  <a:pt x="100" y="12"/>
                </a:cubicBezTo>
                <a:cubicBezTo>
                  <a:pt x="100" y="9"/>
                  <a:pt x="98" y="7"/>
                  <a:pt x="95" y="7"/>
                </a:cubicBezTo>
                <a:cubicBezTo>
                  <a:pt x="93" y="7"/>
                  <a:pt x="92" y="8"/>
                  <a:pt x="90" y="9"/>
                </a:cubicBezTo>
                <a:cubicBezTo>
                  <a:pt x="88" y="11"/>
                  <a:pt x="83" y="15"/>
                  <a:pt x="70" y="15"/>
                </a:cubicBezTo>
                <a:cubicBezTo>
                  <a:pt x="58" y="15"/>
                  <a:pt x="48" y="4"/>
                  <a:pt x="32" y="4"/>
                </a:cubicBezTo>
                <a:cubicBezTo>
                  <a:pt x="17" y="4"/>
                  <a:pt x="11" y="9"/>
                  <a:pt x="11" y="9"/>
                </a:cubicBezTo>
                <a:cubicBezTo>
                  <a:pt x="11" y="5"/>
                  <a:pt x="11" y="5"/>
                  <a:pt x="11" y="5"/>
                </a:cubicBezTo>
                <a:cubicBezTo>
                  <a:pt x="11" y="2"/>
                  <a:pt x="8" y="0"/>
                  <a:pt x="5" y="0"/>
                </a:cubicBezTo>
                <a:cubicBezTo>
                  <a:pt x="2" y="0"/>
                  <a:pt x="0" y="2"/>
                  <a:pt x="0" y="5"/>
                </a:cubicBezTo>
                <a:cubicBezTo>
                  <a:pt x="0" y="101"/>
                  <a:pt x="0" y="101"/>
                  <a:pt x="0" y="101"/>
                </a:cubicBezTo>
                <a:cubicBezTo>
                  <a:pt x="0" y="104"/>
                  <a:pt x="2" y="106"/>
                  <a:pt x="5" y="106"/>
                </a:cubicBezTo>
                <a:cubicBezTo>
                  <a:pt x="8" y="106"/>
                  <a:pt x="11" y="104"/>
                  <a:pt x="11" y="101"/>
                </a:cubicBezTo>
                <a:lnTo>
                  <a:pt x="11" y="77"/>
                </a:lnTo>
                <a:close/>
                <a:moveTo>
                  <a:pt x="20" y="22"/>
                </a:moveTo>
                <a:cubicBezTo>
                  <a:pt x="20" y="57"/>
                  <a:pt x="20" y="57"/>
                  <a:pt x="20" y="57"/>
                </a:cubicBezTo>
                <a:cubicBezTo>
                  <a:pt x="20" y="60"/>
                  <a:pt x="18" y="62"/>
                  <a:pt x="15" y="62"/>
                </a:cubicBezTo>
                <a:cubicBezTo>
                  <a:pt x="13" y="62"/>
                  <a:pt x="11" y="60"/>
                  <a:pt x="11" y="57"/>
                </a:cubicBezTo>
                <a:cubicBezTo>
                  <a:pt x="11" y="22"/>
                  <a:pt x="11" y="22"/>
                  <a:pt x="11" y="22"/>
                </a:cubicBezTo>
                <a:cubicBezTo>
                  <a:pt x="11" y="19"/>
                  <a:pt x="13" y="17"/>
                  <a:pt x="15" y="17"/>
                </a:cubicBezTo>
                <a:cubicBezTo>
                  <a:pt x="18" y="17"/>
                  <a:pt x="20" y="19"/>
                  <a:pt x="20" y="22"/>
                </a:cubicBezTo>
                <a:close/>
              </a:path>
            </a:pathLst>
          </a:custGeom>
          <a:solidFill>
            <a:srgbClr val="00B050"/>
          </a:solidFill>
          <a:ln>
            <a:noFill/>
          </a:ln>
        </p:spPr>
        <p:txBody>
          <a:bodyPr vert="horz" wrap="square" lIns="91440" tIns="45720" rIns="91440" bIns="45720" numCol="1" anchor="t" anchorCtr="0" compatLnSpc="1">
            <a:prstTxWarp prst="textNoShape">
              <a:avLst/>
            </a:prstTxWarp>
          </a:bodyPr>
          <a:lstStyle/>
          <a:p>
            <a:endParaRPr lang="en-US">
              <a:solidFill>
                <a:srgbClr val="FFC000"/>
              </a:solidFill>
            </a:endParaRPr>
          </a:p>
        </p:txBody>
      </p:sp>
      <p:sp>
        <p:nvSpPr>
          <p:cNvPr id="297" name="Freeform 15"/>
          <p:cNvSpPr/>
          <p:nvPr/>
        </p:nvSpPr>
        <p:spPr>
          <a:xfrm>
            <a:off x="383567" y="3446670"/>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8" name="Freeform 30">
            <a:extLst>
              <a:ext uri="{FF2B5EF4-FFF2-40B4-BE49-F238E27FC236}">
                <a16:creationId xmlns:a16="http://schemas.microsoft.com/office/drawing/2014/main" id="{741EFF7C-6EED-4146-BAC6-E161CBD15585}"/>
              </a:ext>
            </a:extLst>
          </p:cNvPr>
          <p:cNvSpPr/>
          <p:nvPr/>
        </p:nvSpPr>
        <p:spPr>
          <a:xfrm rot="5400000" flipV="1">
            <a:off x="875666" y="2349164"/>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9" name="Arc 298">
            <a:extLst>
              <a:ext uri="{FF2B5EF4-FFF2-40B4-BE49-F238E27FC236}">
                <a16:creationId xmlns:a16="http://schemas.microsoft.com/office/drawing/2014/main" id="{69357CC2-2535-4527-98CE-94143F4834EC}"/>
              </a:ext>
            </a:extLst>
          </p:cNvPr>
          <p:cNvSpPr/>
          <p:nvPr/>
        </p:nvSpPr>
        <p:spPr>
          <a:xfrm>
            <a:off x="728651" y="2853289"/>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0" name="TextBox 55">
            <a:extLst>
              <a:ext uri="{FF2B5EF4-FFF2-40B4-BE49-F238E27FC236}">
                <a16:creationId xmlns:a16="http://schemas.microsoft.com/office/drawing/2014/main" id="{64BAFBE8-FEE7-4D8C-AA95-84518CFBF170}"/>
              </a:ext>
            </a:extLst>
          </p:cNvPr>
          <p:cNvSpPr txBox="1"/>
          <p:nvPr>
            <p:custDataLst>
              <p:tags r:id="rId9"/>
            </p:custDataLst>
          </p:nvPr>
        </p:nvSpPr>
        <p:spPr>
          <a:xfrm>
            <a:off x="98233" y="895980"/>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1" name="Freeform 15"/>
          <p:cNvSpPr/>
          <p:nvPr/>
        </p:nvSpPr>
        <p:spPr>
          <a:xfrm>
            <a:off x="383319" y="3445368"/>
            <a:ext cx="334991"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2" name="Freeform 30">
            <a:extLst>
              <a:ext uri="{FF2B5EF4-FFF2-40B4-BE49-F238E27FC236}">
                <a16:creationId xmlns:a16="http://schemas.microsoft.com/office/drawing/2014/main" id="{741EFF7C-6EED-4146-BAC6-E161CBD15585}"/>
              </a:ext>
            </a:extLst>
          </p:cNvPr>
          <p:cNvSpPr/>
          <p:nvPr/>
        </p:nvSpPr>
        <p:spPr>
          <a:xfrm rot="5400000" flipV="1">
            <a:off x="875666" y="2347862"/>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3" name="Arc 302">
            <a:extLst>
              <a:ext uri="{FF2B5EF4-FFF2-40B4-BE49-F238E27FC236}">
                <a16:creationId xmlns:a16="http://schemas.microsoft.com/office/drawing/2014/main" id="{69357CC2-2535-4527-98CE-94143F4834EC}"/>
              </a:ext>
            </a:extLst>
          </p:cNvPr>
          <p:cNvSpPr/>
          <p:nvPr/>
        </p:nvSpPr>
        <p:spPr>
          <a:xfrm>
            <a:off x="728651" y="2851987"/>
            <a:ext cx="1110072" cy="920476"/>
          </a:xfrm>
          <a:prstGeom prst="arc">
            <a:avLst>
              <a:gd name="adj1" fmla="val 10102109"/>
              <a:gd name="adj2" fmla="val 16131434"/>
            </a:avLst>
          </a:prstGeom>
          <a:ln w="76200" cap="rnd">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4" name="TextBox 55">
            <a:extLst>
              <a:ext uri="{FF2B5EF4-FFF2-40B4-BE49-F238E27FC236}">
                <a16:creationId xmlns:a16="http://schemas.microsoft.com/office/drawing/2014/main" id="{64BAFBE8-FEE7-4D8C-AA95-84518CFBF170}"/>
              </a:ext>
            </a:extLst>
          </p:cNvPr>
          <p:cNvSpPr txBox="1"/>
          <p:nvPr>
            <p:custDataLst>
              <p:tags r:id="rId10"/>
            </p:custDataLst>
          </p:nvPr>
        </p:nvSpPr>
        <p:spPr>
          <a:xfrm>
            <a:off x="98234" y="895981"/>
            <a:ext cx="2405481" cy="843303"/>
          </a:xfrm>
          <a:prstGeom prst="rect">
            <a:avLst/>
          </a:prstGeom>
          <a:noFill/>
        </p:spPr>
        <p:txBody>
          <a:bodyPr wrap="square" rtlCol="0" anchor="ctr">
            <a:noAutofit/>
          </a:bodyPr>
          <a:lstStyle/>
          <a:p>
            <a:pPr algn="ctr"/>
            <a:r>
              <a:rPr lang="fr-FR" sz="1600" b="1" dirty="0">
                <a:solidFill>
                  <a:srgbClr val="E46C0A"/>
                </a:solidFill>
                <a:latin typeface="Arial" panose="020B0604020202020204" pitchFamily="34" charset="0"/>
                <a:cs typeface="Arial" panose="020B0604020202020204" pitchFamily="34" charset="0"/>
              </a:rPr>
              <a:t>Compréhension du concept et la définition du projet</a:t>
            </a:r>
            <a:endParaRPr lang="fr-CA" sz="1600" b="1" dirty="0">
              <a:solidFill>
                <a:srgbClr val="E46C0A"/>
              </a:solidFill>
              <a:latin typeface="Arial" panose="020B0604020202020204" pitchFamily="34" charset="0"/>
              <a:cs typeface="Arial" panose="020B0604020202020204" pitchFamily="34" charset="0"/>
            </a:endParaRPr>
          </a:p>
        </p:txBody>
      </p:sp>
      <p:sp>
        <p:nvSpPr>
          <p:cNvPr id="305" name="Freeform 30">
            <a:extLst>
              <a:ext uri="{FF2B5EF4-FFF2-40B4-BE49-F238E27FC236}">
                <a16:creationId xmlns:a16="http://schemas.microsoft.com/office/drawing/2014/main" id="{741EFF7C-6EED-4146-BAC6-E161CBD15585}"/>
              </a:ext>
            </a:extLst>
          </p:cNvPr>
          <p:cNvSpPr/>
          <p:nvPr/>
        </p:nvSpPr>
        <p:spPr>
          <a:xfrm rot="5400000" flipV="1">
            <a:off x="875667" y="2347863"/>
            <a:ext cx="932960" cy="45719"/>
          </a:xfrm>
          <a:custGeom>
            <a:avLst/>
            <a:gdLst>
              <a:gd name="connsiteX0" fmla="*/ 1403350 w 1403350"/>
              <a:gd name="connsiteY0" fmla="*/ 0 h 0"/>
              <a:gd name="connsiteX1" fmla="*/ 0 w 1403350"/>
              <a:gd name="connsiteY1" fmla="*/ 0 h 0"/>
            </a:gdLst>
            <a:ahLst/>
            <a:cxnLst>
              <a:cxn ang="0">
                <a:pos x="connsiteX0" y="connsiteY0"/>
              </a:cxn>
              <a:cxn ang="0">
                <a:pos x="connsiteX1" y="connsiteY1"/>
              </a:cxn>
            </a:cxnLst>
            <a:rect l="l" t="t" r="r" b="b"/>
            <a:pathLst>
              <a:path w="1403350">
                <a:moveTo>
                  <a:pt x="1403350" y="0"/>
                </a:moveTo>
                <a:lnTo>
                  <a:pt x="0" y="0"/>
                </a:lnTo>
              </a:path>
            </a:pathLst>
          </a:custGeom>
          <a:ln w="76200" cap="rnd">
            <a:solidFill>
              <a:schemeClr val="accent2"/>
            </a:solidFill>
            <a:headEnd type="none"/>
            <a:tailEnd type="oval"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859093897"/>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grpId="0" nodeType="clickEffect">
                                  <p:stCondLst>
                                    <p:cond delay="0"/>
                                  </p:stCondLst>
                                  <p:iterate type="lt">
                                    <p:tmPct val="2326"/>
                                  </p:iterate>
                                  <p:childTnLst>
                                    <p:set>
                                      <p:cBhvr override="childStyle">
                                        <p:cTn id="6" dur="1500" fill="hold"/>
                                        <p:tgtEl>
                                          <p:spTgt spid="304"/>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grpId="0" nodeType="clickEffect">
                                  <p:stCondLst>
                                    <p:cond delay="0"/>
                                  </p:stCondLst>
                                  <p:iterate type="lt">
                                    <p:tmPct val="4000"/>
                                  </p:iterate>
                                  <p:childTnLst>
                                    <p:set>
                                      <p:cBhvr override="childStyle">
                                        <p:cTn id="10" dur="1500" fill="hold"/>
                                        <p:tgtEl>
                                          <p:spTgt spid="267"/>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grpId="0" nodeType="clickEffect">
                                  <p:stCondLst>
                                    <p:cond delay="0"/>
                                  </p:stCondLst>
                                  <p:iterate type="lt">
                                    <p:tmPct val="4000"/>
                                  </p:iterate>
                                  <p:childTnLst>
                                    <p:set>
                                      <p:cBhvr override="childStyle">
                                        <p:cTn id="14" dur="1500" fill="hold"/>
                                        <p:tgtEl>
                                          <p:spTgt spid="268"/>
                                        </p:tgtEl>
                                        <p:attrNameLst>
                                          <p:attrName>style.textDecorationUnderline</p:attrName>
                                        </p:attrNameLst>
                                      </p:cBhvr>
                                      <p:to>
                                        <p:strVal val="true"/>
                                      </p:to>
                                    </p:set>
                                  </p:childTnLst>
                                </p:cTn>
                              </p:par>
                            </p:childTnLst>
                          </p:cTn>
                        </p:par>
                      </p:childTnLst>
                    </p:cTn>
                  </p:par>
                  <p:par>
                    <p:cTn id="15" fill="hold">
                      <p:stCondLst>
                        <p:cond delay="indefinite"/>
                      </p:stCondLst>
                      <p:childTnLst>
                        <p:par>
                          <p:cTn id="16" fill="hold">
                            <p:stCondLst>
                              <p:cond delay="0"/>
                            </p:stCondLst>
                            <p:childTnLst>
                              <p:par>
                                <p:cTn id="17" presetID="18" presetClass="emph" presetSubtype="0" fill="hold" grpId="0" nodeType="clickEffect">
                                  <p:stCondLst>
                                    <p:cond delay="0"/>
                                  </p:stCondLst>
                                  <p:iterate type="lt">
                                    <p:tmPct val="4000"/>
                                  </p:iterate>
                                  <p:childTnLst>
                                    <p:set>
                                      <p:cBhvr override="childStyle">
                                        <p:cTn id="18" dur="1500" fill="hold"/>
                                        <p:tgtEl>
                                          <p:spTgt spid="269"/>
                                        </p:tgtEl>
                                        <p:attrNameLst>
                                          <p:attrName>style.textDecorationUnderline</p:attrName>
                                        </p:attrNameLst>
                                      </p:cBhvr>
                                      <p:to>
                                        <p:strVal val="true"/>
                                      </p:to>
                                    </p:set>
                                  </p:childTnLst>
                                </p:cTn>
                              </p:par>
                            </p:childTnLst>
                          </p:cTn>
                        </p:par>
                      </p:childTnLst>
                    </p:cTn>
                  </p:par>
                  <p:par>
                    <p:cTn id="19" fill="hold">
                      <p:stCondLst>
                        <p:cond delay="indefinite"/>
                      </p:stCondLst>
                      <p:childTnLst>
                        <p:par>
                          <p:cTn id="20" fill="hold">
                            <p:stCondLst>
                              <p:cond delay="0"/>
                            </p:stCondLst>
                            <p:childTnLst>
                              <p:par>
                                <p:cTn id="21" presetID="18" presetClass="emph" presetSubtype="0" fill="hold" grpId="0" nodeType="clickEffect">
                                  <p:stCondLst>
                                    <p:cond delay="0"/>
                                  </p:stCondLst>
                                  <p:iterate type="lt">
                                    <p:tmPct val="4000"/>
                                  </p:iterate>
                                  <p:childTnLst>
                                    <p:set>
                                      <p:cBhvr override="childStyle">
                                        <p:cTn id="22" dur="1500" fill="hold"/>
                                        <p:tgtEl>
                                          <p:spTgt spid="53"/>
                                        </p:tgtEl>
                                        <p:attrNameLst>
                                          <p:attrName>style.textDecorationUnderline</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18" presetClass="emph" presetSubtype="0" fill="hold" grpId="0" nodeType="clickEffect">
                                  <p:stCondLst>
                                    <p:cond delay="0"/>
                                  </p:stCondLst>
                                  <p:iterate type="lt">
                                    <p:tmPct val="4000"/>
                                  </p:iterate>
                                  <p:childTnLst>
                                    <p:set>
                                      <p:cBhvr override="childStyle">
                                        <p:cTn id="26" dur="1500" fill="hold"/>
                                        <p:tgtEl>
                                          <p:spTgt spid="67"/>
                                        </p:tgtEl>
                                        <p:attrNameLst>
                                          <p:attrName>style.textDecorationUnderline</p:attrName>
                                        </p:attrNameLst>
                                      </p:cBhvr>
                                      <p:to>
                                        <p:strVal val="true"/>
                                      </p:to>
                                    </p:set>
                                  </p:childTnLst>
                                </p:cTn>
                              </p:par>
                            </p:childTnLst>
                          </p:cTn>
                        </p:par>
                      </p:childTnLst>
                    </p:cTn>
                  </p:par>
                  <p:par>
                    <p:cTn id="27" fill="hold">
                      <p:stCondLst>
                        <p:cond delay="indefinite"/>
                      </p:stCondLst>
                      <p:childTnLst>
                        <p:par>
                          <p:cTn id="28" fill="hold">
                            <p:stCondLst>
                              <p:cond delay="0"/>
                            </p:stCondLst>
                            <p:childTnLst>
                              <p:par>
                                <p:cTn id="29" presetID="18" presetClass="emph" presetSubtype="0" fill="hold" grpId="0" nodeType="clickEffect">
                                  <p:stCondLst>
                                    <p:cond delay="0"/>
                                  </p:stCondLst>
                                  <p:iterate type="lt">
                                    <p:tmPct val="4000"/>
                                  </p:iterate>
                                  <p:childTnLst>
                                    <p:set>
                                      <p:cBhvr override="childStyle">
                                        <p:cTn id="30" dur="1500" fill="hold"/>
                                        <p:tgtEl>
                                          <p:spTgt spid="65"/>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65" grpId="0"/>
      <p:bldP spid="67" grpId="0"/>
      <p:bldP spid="267" grpId="0"/>
      <p:bldP spid="268" grpId="0"/>
      <p:bldP spid="269" grpId="0"/>
      <p:bldP spid="30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21</a:t>
              </a:r>
              <a:endParaRPr lang="ko-KR" altLang="en-US" sz="1600" b="1" dirty="0">
                <a:solidFill>
                  <a:prstClr val="white"/>
                </a:solidFill>
                <a:cs typeface="Arial" pitchFamily="34" charset="0"/>
              </a:endParaRPr>
            </a:p>
          </p:txBody>
        </p:sp>
      </p:grpSp>
      <p:pic>
        <p:nvPicPr>
          <p:cNvPr id="2" name="Picture1.png" descr="Picture1.png">
            <a:extLst>
              <a:ext uri="{FF2B5EF4-FFF2-40B4-BE49-F238E27FC236}">
                <a16:creationId xmlns:a16="http://schemas.microsoft.com/office/drawing/2014/main" id="{A1DB0B2C-E15C-44F9-C2DC-7C481E2B357D}"/>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4FE207A5-5E6C-D638-6AE2-39D3C7342315}"/>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IMPLÉMENTATION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4" name="Rogner un rectangle avec un coin du même côté 17">
            <a:extLst>
              <a:ext uri="{FF2B5EF4-FFF2-40B4-BE49-F238E27FC236}">
                <a16:creationId xmlns:a16="http://schemas.microsoft.com/office/drawing/2014/main" id="{9B64A332-5F96-912E-B964-EC25D487AC2A}"/>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1E17CD13-1AA5-F82B-99FF-3A36DFB19CE2}"/>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222B603B-D057-7F59-5074-D5526CD7514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AD5104CB-2999-3F13-84F9-196CF54780F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7C61FD77-54AC-0288-00C2-9C0220EF836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C142AF95-735B-482F-B5CC-0B5BE93025FF}"/>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0C3FD256-4D42-CBBC-7236-100F4EE4C65D}"/>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0B830784-60FB-1092-0A13-D20F5F4061B9}"/>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C45AF911-11DE-83E2-CE12-608CEE51CACF}"/>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3" name="ZoneTexte 12">
            <a:extLst>
              <a:ext uri="{FF2B5EF4-FFF2-40B4-BE49-F238E27FC236}">
                <a16:creationId xmlns:a16="http://schemas.microsoft.com/office/drawing/2014/main" id="{E9E26828-5A8B-4F0A-BE3D-8B856AE5D2EE}"/>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4" name="Rogner un rectangle avec un coin du même côté 17">
            <a:extLst>
              <a:ext uri="{FF2B5EF4-FFF2-40B4-BE49-F238E27FC236}">
                <a16:creationId xmlns:a16="http://schemas.microsoft.com/office/drawing/2014/main" id="{78349208-A9A5-F772-C6B6-2C4AE7006E6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ZoneTexte 11">
            <a:extLst>
              <a:ext uri="{FF2B5EF4-FFF2-40B4-BE49-F238E27FC236}">
                <a16:creationId xmlns:a16="http://schemas.microsoft.com/office/drawing/2014/main" id="{1A99FB83-8AE1-F646-FDD7-3D660219D6AC}"/>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3716567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34" name="Rectangle à coins arrondis 33"/>
          <p:cNvSpPr/>
          <p:nvPr/>
        </p:nvSpPr>
        <p:spPr>
          <a:xfrm>
            <a:off x="128654" y="2065149"/>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LANGAGES</a:t>
            </a:r>
          </a:p>
        </p:txBody>
      </p:sp>
      <p:pic>
        <p:nvPicPr>
          <p:cNvPr id="45" name="Image 44"/>
          <p:cNvPicPr>
            <a:picLocks noChangeAspect="1"/>
          </p:cNvPicPr>
          <p:nvPr/>
        </p:nvPicPr>
        <p:blipFill>
          <a:blip r:embed="rId3">
            <a:extLst>
              <a:ext uri="{28A0092B-C50C-407E-A947-70E740481C1C}">
                <a14:useLocalDpi xmlns:a14="http://schemas.microsoft.com/office/drawing/2010/main" val="0"/>
              </a:ext>
            </a:extLst>
          </a:blip>
          <a:srcRect/>
          <a:stretch/>
        </p:blipFill>
        <p:spPr>
          <a:xfrm>
            <a:off x="6273410" y="4090347"/>
            <a:ext cx="1737249" cy="1703712"/>
          </a:xfrm>
          <a:prstGeom prst="rect">
            <a:avLst/>
          </a:prstGeom>
          <a:ln>
            <a:noFill/>
          </a:ln>
        </p:spPr>
      </p:pic>
      <p:grpSp>
        <p:nvGrpSpPr>
          <p:cNvPr id="43" name="Groupe 42">
            <a:extLst>
              <a:ext uri="{FF2B5EF4-FFF2-40B4-BE49-F238E27FC236}">
                <a16:creationId xmlns:a16="http://schemas.microsoft.com/office/drawing/2014/main" id="{97935DAA-1662-4FF8-BE0B-B9A7F6A1AE4B}"/>
              </a:ext>
            </a:extLst>
          </p:cNvPr>
          <p:cNvGrpSpPr/>
          <p:nvPr/>
        </p:nvGrpSpPr>
        <p:grpSpPr>
          <a:xfrm>
            <a:off x="11552473" y="6213784"/>
            <a:ext cx="613184" cy="576000"/>
            <a:chOff x="9988695" y="7584849"/>
            <a:chExt cx="613184" cy="576000"/>
          </a:xfrm>
        </p:grpSpPr>
        <p:sp>
          <p:nvSpPr>
            <p:cNvPr id="46"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22</a:t>
              </a:r>
              <a:endParaRPr lang="ko-KR" altLang="en-US" sz="1600" b="1" dirty="0">
                <a:solidFill>
                  <a:schemeClr val="bg1"/>
                </a:solidFill>
                <a:cs typeface="Arial" pitchFamily="34" charset="0"/>
              </a:endParaRPr>
            </a:p>
          </p:txBody>
        </p:sp>
      </p:grpSp>
      <p:pic>
        <p:nvPicPr>
          <p:cNvPr id="4" name="Image 3">
            <a:extLst>
              <a:ext uri="{FF2B5EF4-FFF2-40B4-BE49-F238E27FC236}">
                <a16:creationId xmlns:a16="http://schemas.microsoft.com/office/drawing/2014/main" id="{6ED22917-FD38-461D-49D5-25BFEA70DDB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93183" y="4529128"/>
            <a:ext cx="3884947" cy="1423422"/>
          </a:xfrm>
          <a:prstGeom prst="rect">
            <a:avLst/>
          </a:prstGeom>
        </p:spPr>
      </p:pic>
      <p:pic>
        <p:nvPicPr>
          <p:cNvPr id="5" name="Image 4">
            <a:extLst>
              <a:ext uri="{FF2B5EF4-FFF2-40B4-BE49-F238E27FC236}">
                <a16:creationId xmlns:a16="http://schemas.microsoft.com/office/drawing/2014/main" id="{C4EC4D26-6646-E119-F2A3-19E81C23F001}"/>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638858" y="2808264"/>
            <a:ext cx="1415264" cy="1604616"/>
          </a:xfrm>
          <a:prstGeom prst="rect">
            <a:avLst/>
          </a:prstGeom>
        </p:spPr>
      </p:pic>
      <p:pic>
        <p:nvPicPr>
          <p:cNvPr id="8" name="Graphique 7">
            <a:extLst>
              <a:ext uri="{FF2B5EF4-FFF2-40B4-BE49-F238E27FC236}">
                <a16:creationId xmlns:a16="http://schemas.microsoft.com/office/drawing/2014/main" id="{DB590D90-6ECF-77B1-577A-6FE2374AE82D}"/>
              </a:ext>
            </a:extLst>
          </p:cNvPr>
          <p:cNvPicPr>
            <a:picLocks noChangeAspect="1"/>
          </p:cNvPicPr>
          <p:nvPr/>
        </p:nvPicPr>
        <p:blipFill>
          <a:blip r:embed="rId6">
            <a:extLst>
              <a:ext uri="{96DAC541-7B7A-43D3-8B79-37D633B846F1}">
                <asvg:svgBlip xmlns:asvg="http://schemas.microsoft.com/office/drawing/2016/SVG/main" xmlns="" r:embed="rId7"/>
              </a:ext>
            </a:extLst>
          </a:blip>
          <a:stretch>
            <a:fillRect/>
          </a:stretch>
        </p:blipFill>
        <p:spPr>
          <a:xfrm>
            <a:off x="2494347" y="2874144"/>
            <a:ext cx="1288778" cy="1459417"/>
          </a:xfrm>
          <a:prstGeom prst="rect">
            <a:avLst/>
          </a:prstGeom>
        </p:spPr>
      </p:pic>
      <p:pic>
        <p:nvPicPr>
          <p:cNvPr id="10" name="Image 9">
            <a:extLst>
              <a:ext uri="{FF2B5EF4-FFF2-40B4-BE49-F238E27FC236}">
                <a16:creationId xmlns:a16="http://schemas.microsoft.com/office/drawing/2014/main" id="{1E6BF7B2-D4D5-E0ED-BB4D-381804926B5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100457" y="2515171"/>
            <a:ext cx="2041490" cy="1552013"/>
          </a:xfrm>
          <a:prstGeom prst="rect">
            <a:avLst/>
          </a:prstGeom>
        </p:spPr>
      </p:pic>
      <p:pic>
        <p:nvPicPr>
          <p:cNvPr id="12" name="Image 11">
            <a:extLst>
              <a:ext uri="{FF2B5EF4-FFF2-40B4-BE49-F238E27FC236}">
                <a16:creationId xmlns:a16="http://schemas.microsoft.com/office/drawing/2014/main" id="{0CA0A8D7-F0DA-5F3B-F30F-D2C574BC20CD}"/>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440837" y="2710067"/>
            <a:ext cx="2456196" cy="1289503"/>
          </a:xfrm>
          <a:prstGeom prst="rect">
            <a:avLst/>
          </a:prstGeom>
        </p:spPr>
      </p:pic>
      <p:sp>
        <p:nvSpPr>
          <p:cNvPr id="3" name="Rogner un rectangle avec un coin du même côté 17">
            <a:extLst>
              <a:ext uri="{FF2B5EF4-FFF2-40B4-BE49-F238E27FC236}">
                <a16:creationId xmlns:a16="http://schemas.microsoft.com/office/drawing/2014/main" id="{989D9486-233E-8DCA-AF88-2BADCF88037B}"/>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9">
            <a:extLst>
              <a:ext uri="{FF2B5EF4-FFF2-40B4-BE49-F238E27FC236}">
                <a16:creationId xmlns:a16="http://schemas.microsoft.com/office/drawing/2014/main" id="{B0394BD9-7F7E-A3C2-48EA-72D98FC651C1}"/>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7" name="Rogner un rectangle avec un coin du même côté 17">
            <a:extLst>
              <a:ext uri="{FF2B5EF4-FFF2-40B4-BE49-F238E27FC236}">
                <a16:creationId xmlns:a16="http://schemas.microsoft.com/office/drawing/2014/main" id="{6FB3B465-C809-C475-B174-E7E1F02A79B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9" name="Rogner un rectangle avec un coin du même côté 17">
            <a:extLst>
              <a:ext uri="{FF2B5EF4-FFF2-40B4-BE49-F238E27FC236}">
                <a16:creationId xmlns:a16="http://schemas.microsoft.com/office/drawing/2014/main" id="{FC3439DA-262B-2C0D-374A-B780D595793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10BD5466-A7C4-30BE-46A5-BF7A5B5A2646}"/>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A7435A51-F3EE-2B0F-CE2A-AE8E8B52C63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5EFC8FB9-C64A-67B7-717C-BBD4A1EFE804}"/>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720B2756-1BF3-DFC4-C2CF-F26AB23FEF1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6" name="ZoneTexte 14">
            <a:extLst>
              <a:ext uri="{FF2B5EF4-FFF2-40B4-BE49-F238E27FC236}">
                <a16:creationId xmlns:a16="http://schemas.microsoft.com/office/drawing/2014/main" id="{F8A7258D-30CF-43EF-6CC9-BAE12627C3F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7" name="ZoneTexte 16">
            <a:extLst>
              <a:ext uri="{FF2B5EF4-FFF2-40B4-BE49-F238E27FC236}">
                <a16:creationId xmlns:a16="http://schemas.microsoft.com/office/drawing/2014/main" id="{D9EE2007-A33A-C573-DFD8-45F7D741B640}"/>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8" name="Rogner un rectangle avec un coin du même côté 17">
            <a:extLst>
              <a:ext uri="{FF2B5EF4-FFF2-40B4-BE49-F238E27FC236}">
                <a16:creationId xmlns:a16="http://schemas.microsoft.com/office/drawing/2014/main" id="{71063279-68B6-4720-6ABA-64E7549C4FC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0" name="ZoneTexte 39">
            <a:extLst>
              <a:ext uri="{FF2B5EF4-FFF2-40B4-BE49-F238E27FC236}">
                <a16:creationId xmlns:a16="http://schemas.microsoft.com/office/drawing/2014/main" id="{01C83C78-F016-597A-953F-21B8D9DE5743}"/>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(1/2)</a:t>
            </a:r>
          </a:p>
        </p:txBody>
      </p:sp>
      <p:pic>
        <p:nvPicPr>
          <p:cNvPr id="41" name="Image 40">
            <a:extLst>
              <a:ext uri="{FF2B5EF4-FFF2-40B4-BE49-F238E27FC236}">
                <a16:creationId xmlns:a16="http://schemas.microsoft.com/office/drawing/2014/main" id="{5C2B1992-544C-23C0-E0C6-D687763F458A}"/>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8113872" y="4090347"/>
            <a:ext cx="1762591" cy="1692984"/>
          </a:xfrm>
          <a:prstGeom prst="rect">
            <a:avLst/>
          </a:prstGeom>
          <a:ln>
            <a:noFill/>
          </a:ln>
        </p:spPr>
      </p:pic>
      <p:pic>
        <p:nvPicPr>
          <p:cNvPr id="44" name="Image 43">
            <a:extLst>
              <a:ext uri="{FF2B5EF4-FFF2-40B4-BE49-F238E27FC236}">
                <a16:creationId xmlns:a16="http://schemas.microsoft.com/office/drawing/2014/main" id="{AD3A7886-ADA0-E2D5-D792-4293F475207A}"/>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10103632" y="4051086"/>
            <a:ext cx="1839377" cy="1742973"/>
          </a:xfrm>
          <a:prstGeom prst="rect">
            <a:avLst/>
          </a:prstGeom>
          <a:ln>
            <a:noFill/>
          </a:ln>
        </p:spPr>
      </p:pic>
      <p:pic>
        <p:nvPicPr>
          <p:cNvPr id="49" name="Picture1.png" descr="Picture1.png">
            <a:extLst>
              <a:ext uri="{FF2B5EF4-FFF2-40B4-BE49-F238E27FC236}">
                <a16:creationId xmlns:a16="http://schemas.microsoft.com/office/drawing/2014/main" id="{97F0FF6A-B951-0E2D-2482-E1D5AA8DA6E3}"/>
              </a:ext>
            </a:extLst>
          </p:cNvPr>
          <p:cNvPicPr>
            <a:picLocks/>
          </p:cNvPicPr>
          <p:nvPr/>
        </p:nvPicPr>
        <p:blipFill>
          <a:blip r:embed="rId12">
            <a:alphaModFix amt="53200"/>
          </a:blip>
          <a:stretch>
            <a:fillRect/>
          </a:stretch>
        </p:blipFill>
        <p:spPr>
          <a:xfrm rot="16200000" flipH="1">
            <a:off x="2135263" y="379694"/>
            <a:ext cx="186500" cy="4120311"/>
          </a:xfrm>
          <a:prstGeom prst="rect">
            <a:avLst/>
          </a:prstGeom>
          <a:ln w="12700">
            <a:miter lim="400000"/>
          </a:ln>
        </p:spPr>
      </p:pic>
      <p:sp>
        <p:nvSpPr>
          <p:cNvPr id="50" name="Rectangle à coins arrondis 33">
            <a:extLst>
              <a:ext uri="{FF2B5EF4-FFF2-40B4-BE49-F238E27FC236}">
                <a16:creationId xmlns:a16="http://schemas.microsoft.com/office/drawing/2014/main" id="{FA2150D3-D530-45D4-36E7-2874DF314E65}"/>
              </a:ext>
            </a:extLst>
          </p:cNvPr>
          <p:cNvSpPr/>
          <p:nvPr/>
        </p:nvSpPr>
        <p:spPr>
          <a:xfrm>
            <a:off x="6952319" y="2050122"/>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FRAMEWORKS</a:t>
            </a:r>
          </a:p>
        </p:txBody>
      </p:sp>
      <p:pic>
        <p:nvPicPr>
          <p:cNvPr id="51" name="Picture1.png" descr="Picture1.png">
            <a:extLst>
              <a:ext uri="{FF2B5EF4-FFF2-40B4-BE49-F238E27FC236}">
                <a16:creationId xmlns:a16="http://schemas.microsoft.com/office/drawing/2014/main" id="{2813F20B-DD76-DDC2-271D-F4DBF8096A7D}"/>
              </a:ext>
            </a:extLst>
          </p:cNvPr>
          <p:cNvPicPr>
            <a:picLocks/>
          </p:cNvPicPr>
          <p:nvPr/>
        </p:nvPicPr>
        <p:blipFill>
          <a:blip r:embed="rId12">
            <a:alphaModFix amt="53200"/>
          </a:blip>
          <a:stretch>
            <a:fillRect/>
          </a:stretch>
        </p:blipFill>
        <p:spPr>
          <a:xfrm rot="16200000" flipH="1">
            <a:off x="8828901" y="-509856"/>
            <a:ext cx="178235" cy="5861094"/>
          </a:xfrm>
          <a:prstGeom prst="rect">
            <a:avLst/>
          </a:prstGeom>
          <a:ln w="12700">
            <a:miter lim="400000"/>
          </a:ln>
        </p:spPr>
      </p:pic>
      <p:sp>
        <p:nvSpPr>
          <p:cNvPr id="20" name="ZoneTexte 11">
            <a:extLst>
              <a:ext uri="{FF2B5EF4-FFF2-40B4-BE49-F238E27FC236}">
                <a16:creationId xmlns:a16="http://schemas.microsoft.com/office/drawing/2014/main" id="{C805DE1D-910C-73BE-814B-D209904730B6}"/>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82883135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randombar(horizontal)">
                                      <p:cBhvr>
                                        <p:cTn id="13" dur="500"/>
                                        <p:tgtEl>
                                          <p:spTgt spid="4"/>
                                        </p:tgtEl>
                                      </p:cBhvr>
                                    </p:animEffect>
                                  </p:childTnLst>
                                </p:cTn>
                              </p:par>
                              <p:par>
                                <p:cTn id="14" presetID="14" presetClass="entr" presetSubtype="10" fill="hold" nodeType="withEffect">
                                  <p:stCondLst>
                                    <p:cond delay="0"/>
                                  </p:stCondLst>
                                  <p:childTnLst>
                                    <p:set>
                                      <p:cBhvr>
                                        <p:cTn id="15" dur="1" fill="hold">
                                          <p:stCondLst>
                                            <p:cond delay="0"/>
                                          </p:stCondLst>
                                        </p:cTn>
                                        <p:tgtEl>
                                          <p:spTgt spid="45"/>
                                        </p:tgtEl>
                                        <p:attrNameLst>
                                          <p:attrName>style.visibility</p:attrName>
                                        </p:attrNameLst>
                                      </p:cBhvr>
                                      <p:to>
                                        <p:strVal val="visible"/>
                                      </p:to>
                                    </p:set>
                                    <p:animEffect transition="in" filter="randombar(horizontal)">
                                      <p:cBhvr>
                                        <p:cTn id="16" dur="500"/>
                                        <p:tgtEl>
                                          <p:spTgt spid="45"/>
                                        </p:tgtEl>
                                      </p:cBhvr>
                                    </p:animEffect>
                                  </p:childTnLst>
                                </p:cTn>
                              </p:par>
                              <p:par>
                                <p:cTn id="17" presetID="14" presetClass="entr" presetSubtype="1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randombar(horizontal)">
                                      <p:cBhvr>
                                        <p:cTn id="22" dur="500"/>
                                        <p:tgtEl>
                                          <p:spTgt spid="10"/>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p:tgtEl>
                                          <p:spTgt spid="40"/>
                                        </p:tgtEl>
                                        <p:attrNameLst>
                                          <p:attrName>ppt_x</p:attrName>
                                        </p:attrNameLst>
                                      </p:cBhvr>
                                      <p:tavLst>
                                        <p:tav tm="0">
                                          <p:val>
                                            <p:strVal val="#ppt_x+#ppt_w*1.125000"/>
                                          </p:val>
                                        </p:tav>
                                        <p:tav tm="100000">
                                          <p:val>
                                            <p:strVal val="#ppt_x"/>
                                          </p:val>
                                        </p:tav>
                                      </p:tavLst>
                                    </p:anim>
                                    <p:animEffect transition="in" filter="wipe(left)">
                                      <p:cBhvr>
                                        <p:cTn id="26" dur="500"/>
                                        <p:tgtEl>
                                          <p:spTgt spid="40"/>
                                        </p:tgtEl>
                                      </p:cBhvr>
                                    </p:animEffect>
                                  </p:childTnLst>
                                </p:cTn>
                              </p:par>
                              <p:par>
                                <p:cTn id="27" presetID="14" presetClass="entr" presetSubtype="1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animEffect transition="in" filter="randombar(horizontal)">
                                      <p:cBhvr>
                                        <p:cTn id="29" dur="500"/>
                                        <p:tgtEl>
                                          <p:spTgt spid="41"/>
                                        </p:tgtEl>
                                      </p:cBhvr>
                                    </p:animEffect>
                                  </p:childTnLst>
                                </p:cTn>
                              </p:par>
                              <p:par>
                                <p:cTn id="30" presetID="14" presetClass="entr" presetSubtype="10" fill="hold" nodeType="with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randombar(horizontal)">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15098" y="6501784"/>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2" name="Rectangle 2"/>
          <p:cNvSpPr>
            <a:spLocks noChangeArrowheads="1"/>
          </p:cNvSpPr>
          <p:nvPr/>
        </p:nvSpPr>
        <p:spPr bwMode="auto">
          <a:xfrm>
            <a:off x="3790604" y="764768"/>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
        <p:nvSpPr>
          <p:cNvPr id="4"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sp>
        <p:nvSpPr>
          <p:cNvPr id="32" name="Rectangle 5"/>
          <p:cNvSpPr>
            <a:spLocks noChangeArrowheads="1"/>
          </p:cNvSpPr>
          <p:nvPr/>
        </p:nvSpPr>
        <p:spPr bwMode="auto">
          <a:xfrm>
            <a:off x="1623849" y="129400"/>
            <a:ext cx="1131580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fr-FR"/>
          </a:p>
        </p:txBody>
      </p:sp>
      <p:grpSp>
        <p:nvGrpSpPr>
          <p:cNvPr id="57" name="Groupe 56">
            <a:extLst>
              <a:ext uri="{FF2B5EF4-FFF2-40B4-BE49-F238E27FC236}">
                <a16:creationId xmlns:a16="http://schemas.microsoft.com/office/drawing/2014/main" id="{97935DAA-1662-4FF8-BE0B-B9A7F6A1AE4B}"/>
              </a:ext>
            </a:extLst>
          </p:cNvPr>
          <p:cNvGrpSpPr/>
          <p:nvPr/>
        </p:nvGrpSpPr>
        <p:grpSpPr>
          <a:xfrm>
            <a:off x="11539145" y="6213784"/>
            <a:ext cx="613184" cy="576000"/>
            <a:chOff x="9988695" y="7584849"/>
            <a:chExt cx="613184" cy="576000"/>
          </a:xfrm>
        </p:grpSpPr>
        <p:sp>
          <p:nvSpPr>
            <p:cNvPr id="59"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8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23</a:t>
              </a:r>
              <a:endParaRPr lang="ko-KR" altLang="en-US" sz="1600" b="1" dirty="0">
                <a:solidFill>
                  <a:schemeClr val="bg1"/>
                </a:solidFill>
                <a:cs typeface="Arial" pitchFamily="34" charset="0"/>
              </a:endParaRPr>
            </a:p>
          </p:txBody>
        </p:sp>
      </p:grpSp>
      <p:pic>
        <p:nvPicPr>
          <p:cNvPr id="9" name="Image 8">
            <a:extLst>
              <a:ext uri="{FF2B5EF4-FFF2-40B4-BE49-F238E27FC236}">
                <a16:creationId xmlns:a16="http://schemas.microsoft.com/office/drawing/2014/main" id="{AFC5719C-C8F4-B57D-B258-08F2CF258A95}"/>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826226" y="4916237"/>
            <a:ext cx="1543779" cy="1543779"/>
          </a:xfrm>
          <a:prstGeom prst="rect">
            <a:avLst/>
          </a:prstGeom>
        </p:spPr>
      </p:pic>
      <p:pic>
        <p:nvPicPr>
          <p:cNvPr id="10" name="Image 9">
            <a:extLst>
              <a:ext uri="{FF2B5EF4-FFF2-40B4-BE49-F238E27FC236}">
                <a16:creationId xmlns:a16="http://schemas.microsoft.com/office/drawing/2014/main" id="{A43638C3-B82E-EC1C-7EAE-D9D964B4B55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7280" y="4338067"/>
            <a:ext cx="2100804" cy="1645207"/>
          </a:xfrm>
          <a:prstGeom prst="rect">
            <a:avLst/>
          </a:prstGeom>
        </p:spPr>
      </p:pic>
      <p:pic>
        <p:nvPicPr>
          <p:cNvPr id="12" name="Image 11">
            <a:extLst>
              <a:ext uri="{FF2B5EF4-FFF2-40B4-BE49-F238E27FC236}">
                <a16:creationId xmlns:a16="http://schemas.microsoft.com/office/drawing/2014/main" id="{1E4229C2-B97D-D33F-5011-955C83D9ED0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5899" y="2456889"/>
            <a:ext cx="1796775" cy="1796775"/>
          </a:xfrm>
          <a:prstGeom prst="rect">
            <a:avLst/>
          </a:prstGeom>
        </p:spPr>
      </p:pic>
      <p:pic>
        <p:nvPicPr>
          <p:cNvPr id="14" name="Image 13">
            <a:extLst>
              <a:ext uri="{FF2B5EF4-FFF2-40B4-BE49-F238E27FC236}">
                <a16:creationId xmlns:a16="http://schemas.microsoft.com/office/drawing/2014/main" id="{A4DDA236-FE95-4CEA-2822-969C17A3E4A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487154" y="4934521"/>
            <a:ext cx="1543779" cy="1543779"/>
          </a:xfrm>
          <a:prstGeom prst="rect">
            <a:avLst/>
          </a:prstGeom>
        </p:spPr>
      </p:pic>
      <p:pic>
        <p:nvPicPr>
          <p:cNvPr id="3" name="Image 2">
            <a:extLst>
              <a:ext uri="{FF2B5EF4-FFF2-40B4-BE49-F238E27FC236}">
                <a16:creationId xmlns:a16="http://schemas.microsoft.com/office/drawing/2014/main" id="{BE952AF6-ACEF-7417-2088-B3DA7B6C9BB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10077618" y="4016607"/>
            <a:ext cx="1796775" cy="1413041"/>
          </a:xfrm>
          <a:prstGeom prst="rect">
            <a:avLst/>
          </a:prstGeom>
        </p:spPr>
      </p:pic>
      <p:pic>
        <p:nvPicPr>
          <p:cNvPr id="5" name="Image 4">
            <a:extLst>
              <a:ext uri="{FF2B5EF4-FFF2-40B4-BE49-F238E27FC236}">
                <a16:creationId xmlns:a16="http://schemas.microsoft.com/office/drawing/2014/main" id="{2F2CB33A-65F8-5A54-40E8-A67651CA2C5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3159560" y="2658294"/>
            <a:ext cx="1645207" cy="1645207"/>
          </a:xfrm>
          <a:prstGeom prst="rect">
            <a:avLst/>
          </a:prstGeom>
        </p:spPr>
      </p:pic>
      <p:sp>
        <p:nvSpPr>
          <p:cNvPr id="7" name="ZoneTexte 6">
            <a:extLst>
              <a:ext uri="{FF2B5EF4-FFF2-40B4-BE49-F238E27FC236}">
                <a16:creationId xmlns:a16="http://schemas.microsoft.com/office/drawing/2014/main" id="{7FDF1A57-AE18-FDB6-7D09-4CCB3DA4D059}"/>
              </a:ext>
            </a:extLst>
          </p:cNvPr>
          <p:cNvSpPr txBox="1"/>
          <p:nvPr/>
        </p:nvSpPr>
        <p:spPr>
          <a:xfrm>
            <a:off x="1050880" y="790783"/>
            <a:ext cx="10091067" cy="523220"/>
          </a:xfrm>
          <a:prstGeom prst="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OUTILS ET TECHNOLOGIES UTILISÉS (2/2)</a:t>
            </a:r>
          </a:p>
        </p:txBody>
      </p:sp>
      <p:sp>
        <p:nvSpPr>
          <p:cNvPr id="8" name="Rectangle à coins arrondis 33">
            <a:extLst>
              <a:ext uri="{FF2B5EF4-FFF2-40B4-BE49-F238E27FC236}">
                <a16:creationId xmlns:a16="http://schemas.microsoft.com/office/drawing/2014/main" id="{6D84D781-DEA6-5705-B958-3D90B73E1B59}"/>
              </a:ext>
            </a:extLst>
          </p:cNvPr>
          <p:cNvSpPr/>
          <p:nvPr/>
        </p:nvSpPr>
        <p:spPr>
          <a:xfrm>
            <a:off x="128653" y="2065149"/>
            <a:ext cx="4958501" cy="174991"/>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PROTOCOLES /TECHNOLOGIES</a:t>
            </a:r>
          </a:p>
        </p:txBody>
      </p:sp>
      <p:pic>
        <p:nvPicPr>
          <p:cNvPr id="11" name="Picture1.png" descr="Picture1.png">
            <a:extLst>
              <a:ext uri="{FF2B5EF4-FFF2-40B4-BE49-F238E27FC236}">
                <a16:creationId xmlns:a16="http://schemas.microsoft.com/office/drawing/2014/main" id="{C0709EA3-1792-C3D8-CE78-7875671DF276}"/>
              </a:ext>
            </a:extLst>
          </p:cNvPr>
          <p:cNvPicPr>
            <a:picLocks/>
          </p:cNvPicPr>
          <p:nvPr/>
        </p:nvPicPr>
        <p:blipFill>
          <a:blip r:embed="rId9">
            <a:alphaModFix amt="53200"/>
          </a:blip>
          <a:stretch>
            <a:fillRect/>
          </a:stretch>
        </p:blipFill>
        <p:spPr>
          <a:xfrm rot="16200000" flipH="1">
            <a:off x="2532186" y="-17229"/>
            <a:ext cx="230845" cy="4958502"/>
          </a:xfrm>
          <a:prstGeom prst="rect">
            <a:avLst/>
          </a:prstGeom>
          <a:ln w="12700">
            <a:miter lim="400000"/>
          </a:ln>
        </p:spPr>
      </p:pic>
      <p:sp>
        <p:nvSpPr>
          <p:cNvPr id="13" name="Rectangle à coins arrondis 33">
            <a:extLst>
              <a:ext uri="{FF2B5EF4-FFF2-40B4-BE49-F238E27FC236}">
                <a16:creationId xmlns:a16="http://schemas.microsoft.com/office/drawing/2014/main" id="{F356E355-5DFC-28A8-F590-39E690ACCFAC}"/>
              </a:ext>
            </a:extLst>
          </p:cNvPr>
          <p:cNvSpPr/>
          <p:nvPr/>
        </p:nvSpPr>
        <p:spPr>
          <a:xfrm>
            <a:off x="7608468" y="1920581"/>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MODELISATIONS</a:t>
            </a:r>
          </a:p>
        </p:txBody>
      </p:sp>
      <p:pic>
        <p:nvPicPr>
          <p:cNvPr id="15" name="Picture1.png" descr="Picture1.png">
            <a:extLst>
              <a:ext uri="{FF2B5EF4-FFF2-40B4-BE49-F238E27FC236}">
                <a16:creationId xmlns:a16="http://schemas.microsoft.com/office/drawing/2014/main" id="{0D1D5EE9-63C4-E9E5-63B8-39047739240C}"/>
              </a:ext>
            </a:extLst>
          </p:cNvPr>
          <p:cNvPicPr>
            <a:picLocks/>
          </p:cNvPicPr>
          <p:nvPr/>
        </p:nvPicPr>
        <p:blipFill>
          <a:blip r:embed="rId9">
            <a:alphaModFix amt="53200"/>
          </a:blip>
          <a:stretch>
            <a:fillRect/>
          </a:stretch>
        </p:blipFill>
        <p:spPr>
          <a:xfrm rot="16200000" flipH="1">
            <a:off x="9615077" y="235126"/>
            <a:ext cx="186500" cy="4120311"/>
          </a:xfrm>
          <a:prstGeom prst="rect">
            <a:avLst/>
          </a:prstGeom>
          <a:ln w="12700">
            <a:miter lim="400000"/>
          </a:ln>
        </p:spPr>
      </p:pic>
      <p:sp>
        <p:nvSpPr>
          <p:cNvPr id="16" name="Rectangle à coins arrondis 33">
            <a:extLst>
              <a:ext uri="{FF2B5EF4-FFF2-40B4-BE49-F238E27FC236}">
                <a16:creationId xmlns:a16="http://schemas.microsoft.com/office/drawing/2014/main" id="{817951F8-B155-B71D-0106-8F04FCC5BA45}"/>
              </a:ext>
            </a:extLst>
          </p:cNvPr>
          <p:cNvSpPr/>
          <p:nvPr/>
        </p:nvSpPr>
        <p:spPr>
          <a:xfrm>
            <a:off x="4999709" y="4182497"/>
            <a:ext cx="4265926" cy="255926"/>
          </a:xfrm>
          <a:prstGeom prst="roundRect">
            <a:avLst/>
          </a:prstGeom>
          <a:noFill/>
          <a:ln>
            <a:noFill/>
          </a:ln>
          <a:effectLst>
            <a:glow rad="635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400" b="1" dirty="0">
                <a:ln w="0"/>
                <a:solidFill>
                  <a:schemeClr val="tx2"/>
                </a:solidFill>
                <a:effectLst>
                  <a:outerShdw blurRad="38100" dist="25400" dir="5400000" algn="ctr" rotWithShape="0">
                    <a:srgbClr val="6E747A">
                      <a:alpha val="43000"/>
                    </a:srgbClr>
                  </a:outerShdw>
                </a:effectLst>
              </a:rPr>
              <a:t>  LES IDE</a:t>
            </a:r>
          </a:p>
        </p:txBody>
      </p:sp>
      <p:pic>
        <p:nvPicPr>
          <p:cNvPr id="17" name="Picture1.png" descr="Picture1.png">
            <a:extLst>
              <a:ext uri="{FF2B5EF4-FFF2-40B4-BE49-F238E27FC236}">
                <a16:creationId xmlns:a16="http://schemas.microsoft.com/office/drawing/2014/main" id="{7EBD1841-BF4A-0D62-0122-792B3C840A04}"/>
              </a:ext>
            </a:extLst>
          </p:cNvPr>
          <p:cNvPicPr>
            <a:picLocks/>
          </p:cNvPicPr>
          <p:nvPr/>
        </p:nvPicPr>
        <p:blipFill>
          <a:blip r:embed="rId9">
            <a:alphaModFix amt="53200"/>
          </a:blip>
          <a:stretch>
            <a:fillRect/>
          </a:stretch>
        </p:blipFill>
        <p:spPr>
          <a:xfrm rot="16200000" flipH="1">
            <a:off x="7212381" y="2497042"/>
            <a:ext cx="186500" cy="4120311"/>
          </a:xfrm>
          <a:prstGeom prst="rect">
            <a:avLst/>
          </a:prstGeom>
          <a:ln w="12700">
            <a:miter lim="400000"/>
          </a:ln>
        </p:spPr>
      </p:pic>
      <p:sp>
        <p:nvSpPr>
          <p:cNvPr id="18" name="ZoneTexte 17">
            <a:extLst>
              <a:ext uri="{FF2B5EF4-FFF2-40B4-BE49-F238E27FC236}">
                <a16:creationId xmlns:a16="http://schemas.microsoft.com/office/drawing/2014/main" id="{59BBF37D-45FD-E526-4DA2-91A94582580B}"/>
              </a:ext>
            </a:extLst>
          </p:cNvPr>
          <p:cNvSpPr txBox="1"/>
          <p:nvPr/>
        </p:nvSpPr>
        <p:spPr>
          <a:xfrm>
            <a:off x="202872" y="2746532"/>
            <a:ext cx="3163230" cy="1429622"/>
          </a:xfrm>
          <a:prstGeom prst="rect">
            <a:avLst/>
          </a:prstGeom>
          <a:noFill/>
        </p:spPr>
        <p:txBody>
          <a:bodyPr wrap="square" rtlCol="0" anchor="ctr">
            <a:spAutoFit/>
          </a:bodyPr>
          <a:lstStyle/>
          <a:p>
            <a:pPr algn="ctr">
              <a:lnSpc>
                <a:spcPct val="150000"/>
              </a:lnSpc>
            </a:pPr>
            <a:r>
              <a:rPr lang="fr-BF" sz="2000" b="1" dirty="0"/>
              <a:t>HTTP, API REST, API JSON RPC, WEB3, ETHERS.JS, ABI, SHA-256, </a:t>
            </a:r>
            <a:r>
              <a:rPr lang="fr-FR" sz="2000" b="1" dirty="0"/>
              <a:t>BOUNCYCASTLE</a:t>
            </a:r>
          </a:p>
        </p:txBody>
      </p:sp>
      <p:sp>
        <p:nvSpPr>
          <p:cNvPr id="19" name="Rogner un rectangle avec un coin du même côté 17">
            <a:extLst>
              <a:ext uri="{FF2B5EF4-FFF2-40B4-BE49-F238E27FC236}">
                <a16:creationId xmlns:a16="http://schemas.microsoft.com/office/drawing/2014/main" id="{577A137C-F7A7-9E86-8182-A0303F97289D}"/>
              </a:ext>
            </a:extLst>
          </p:cNvPr>
          <p:cNvSpPr/>
          <p:nvPr/>
        </p:nvSpPr>
        <p:spPr>
          <a:xfrm flipV="1">
            <a:off x="5968752" y="-2"/>
            <a:ext cx="2292891"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0" name="ZoneTexte 19">
            <a:extLst>
              <a:ext uri="{FF2B5EF4-FFF2-40B4-BE49-F238E27FC236}">
                <a16:creationId xmlns:a16="http://schemas.microsoft.com/office/drawing/2014/main" id="{2F35C45C-A7E7-900F-4533-BE63B911EE3C}"/>
              </a:ext>
            </a:extLst>
          </p:cNvPr>
          <p:cNvSpPr txBox="1"/>
          <p:nvPr/>
        </p:nvSpPr>
        <p:spPr>
          <a:xfrm>
            <a:off x="5998795" y="56269"/>
            <a:ext cx="2260813"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1" name="Rogner un rectangle avec un coin du même côté 17">
            <a:extLst>
              <a:ext uri="{FF2B5EF4-FFF2-40B4-BE49-F238E27FC236}">
                <a16:creationId xmlns:a16="http://schemas.microsoft.com/office/drawing/2014/main" id="{49B4196D-F436-01F7-2F71-127422DCD463}"/>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Rogner un rectangle avec un coin du même côté 17">
            <a:extLst>
              <a:ext uri="{FF2B5EF4-FFF2-40B4-BE49-F238E27FC236}">
                <a16:creationId xmlns:a16="http://schemas.microsoft.com/office/drawing/2014/main" id="{97909275-677B-CE45-7FF7-D0F4FE1DAAE5}"/>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3" name="Rogner un rectangle avec un coin du même côté 17">
            <a:extLst>
              <a:ext uri="{FF2B5EF4-FFF2-40B4-BE49-F238E27FC236}">
                <a16:creationId xmlns:a16="http://schemas.microsoft.com/office/drawing/2014/main" id="{71F8FA3B-EA4C-3980-E1F7-CD54CF143F2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BAAA323-35CD-582C-F882-0B11D7E6749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1A26A4-CF4F-A62B-6C10-1DFA932FC82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42" name="ZoneTexte 24">
            <a:extLst>
              <a:ext uri="{FF2B5EF4-FFF2-40B4-BE49-F238E27FC236}">
                <a16:creationId xmlns:a16="http://schemas.microsoft.com/office/drawing/2014/main" id="{44FB43C0-8851-F0FB-703D-28ECAE0FD38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43" name="ZoneTexte 14">
            <a:extLst>
              <a:ext uri="{FF2B5EF4-FFF2-40B4-BE49-F238E27FC236}">
                <a16:creationId xmlns:a16="http://schemas.microsoft.com/office/drawing/2014/main" id="{B596C682-55D5-59EC-2B04-05949EC0D993}"/>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52" name="ZoneTexte 51">
            <a:extLst>
              <a:ext uri="{FF2B5EF4-FFF2-40B4-BE49-F238E27FC236}">
                <a16:creationId xmlns:a16="http://schemas.microsoft.com/office/drawing/2014/main" id="{91BD6391-66E8-3066-3E67-5E4219FEE58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54" name="Rogner un rectangle avec un coin du même côté 17">
            <a:extLst>
              <a:ext uri="{FF2B5EF4-FFF2-40B4-BE49-F238E27FC236}">
                <a16:creationId xmlns:a16="http://schemas.microsoft.com/office/drawing/2014/main" id="{FDB1D146-A463-67CC-E444-66FC0C377DC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ZoneTexte 11">
            <a:extLst>
              <a:ext uri="{FF2B5EF4-FFF2-40B4-BE49-F238E27FC236}">
                <a16:creationId xmlns:a16="http://schemas.microsoft.com/office/drawing/2014/main" id="{3D3A42F7-886B-2C52-9EB1-99254B2C5F1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40675002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randombar(horizontal)">
                                      <p:cBhvr>
                                        <p:cTn id="13" dur="500"/>
                                        <p:tgtEl>
                                          <p:spTgt spid="14"/>
                                        </p:tgtEl>
                                      </p:cBhvr>
                                    </p:animEffect>
                                  </p:childTnLst>
                                </p:cTn>
                              </p:par>
                              <p:par>
                                <p:cTn id="14" presetID="14" presetClass="entr" presetSubtype="10" fill="hold" nodeType="withEffect">
                                  <p:stCondLst>
                                    <p:cond delay="250"/>
                                  </p:stCondLst>
                                  <p:childTnLst>
                                    <p:set>
                                      <p:cBhvr>
                                        <p:cTn id="15" dur="1" fill="hold">
                                          <p:stCondLst>
                                            <p:cond delay="0"/>
                                          </p:stCondLst>
                                        </p:cTn>
                                        <p:tgtEl>
                                          <p:spTgt spid="12"/>
                                        </p:tgtEl>
                                        <p:attrNameLst>
                                          <p:attrName>style.visibility</p:attrName>
                                        </p:attrNameLst>
                                      </p:cBhvr>
                                      <p:to>
                                        <p:strVal val="visible"/>
                                      </p:to>
                                    </p:set>
                                    <p:animEffect transition="in" filter="randombar(horizontal)">
                                      <p:cBhvr>
                                        <p:cTn id="16" dur="500"/>
                                        <p:tgtEl>
                                          <p:spTgt spid="12"/>
                                        </p:tgtEl>
                                      </p:cBhvr>
                                    </p:animEffect>
                                  </p:childTnLst>
                                </p:cTn>
                              </p:par>
                              <p:par>
                                <p:cTn id="17" presetID="14" presetClass="entr" presetSubtype="10"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14" presetClass="entr" presetSubtype="10" fill="hold"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randombar(horizontal)">
                                      <p:cBhvr>
                                        <p:cTn id="22" dur="500"/>
                                        <p:tgtEl>
                                          <p:spTgt spid="5"/>
                                        </p:tgtEl>
                                      </p:cBhvr>
                                    </p:animEffect>
                                  </p:childTnLst>
                                </p:cTn>
                              </p:par>
                              <p:par>
                                <p:cTn id="23" presetID="12" presetClass="entr" presetSubtype="2"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p:tgtEl>
                                          <p:spTgt spid="7"/>
                                        </p:tgtEl>
                                        <p:attrNameLst>
                                          <p:attrName>ppt_x</p:attrName>
                                        </p:attrNameLst>
                                      </p:cBhvr>
                                      <p:tavLst>
                                        <p:tav tm="0">
                                          <p:val>
                                            <p:strVal val="#ppt_x+#ppt_w*1.125000"/>
                                          </p:val>
                                        </p:tav>
                                        <p:tav tm="100000">
                                          <p:val>
                                            <p:strVal val="#ppt_x"/>
                                          </p:val>
                                        </p:tav>
                                      </p:tavLst>
                                    </p:anim>
                                    <p:animEffect transition="in" filter="wipe(left)">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24</a:t>
              </a:r>
              <a:endParaRPr lang="ko-KR" altLang="en-US" sz="1600" b="1" dirty="0">
                <a:solidFill>
                  <a:prstClr val="white"/>
                </a:solidFill>
                <a:cs typeface="Arial" pitchFamily="34" charset="0"/>
              </a:endParaRPr>
            </a:p>
          </p:txBody>
        </p:sp>
      </p:grpSp>
      <p:pic>
        <p:nvPicPr>
          <p:cNvPr id="9" name="Picture1.png" descr="Picture1.png">
            <a:extLst>
              <a:ext uri="{FF2B5EF4-FFF2-40B4-BE49-F238E27FC236}">
                <a16:creationId xmlns:a16="http://schemas.microsoft.com/office/drawing/2014/main" id="{A212CF27-9D8C-2960-3630-C5F22BE9BE3C}"/>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10" name="TextBox 52">
            <a:extLst>
              <a:ext uri="{FF2B5EF4-FFF2-40B4-BE49-F238E27FC236}">
                <a16:creationId xmlns:a16="http://schemas.microsoft.com/office/drawing/2014/main" id="{8EB9E14A-65C9-A659-0B44-DEF0DB9F2481}"/>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DÉMONSTRATION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11" name="Rogner un rectangle avec un coin du même côté 17">
            <a:extLst>
              <a:ext uri="{FF2B5EF4-FFF2-40B4-BE49-F238E27FC236}">
                <a16:creationId xmlns:a16="http://schemas.microsoft.com/office/drawing/2014/main" id="{3FF2750B-9926-F44B-14CC-76508AA10B84}"/>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ZoneTexte 19">
            <a:extLst>
              <a:ext uri="{FF2B5EF4-FFF2-40B4-BE49-F238E27FC236}">
                <a16:creationId xmlns:a16="http://schemas.microsoft.com/office/drawing/2014/main" id="{97D3D5FD-74BF-A004-6C81-0B21DFB225D5}"/>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3" name="Rogner un rectangle avec un coin du même côté 17">
            <a:extLst>
              <a:ext uri="{FF2B5EF4-FFF2-40B4-BE49-F238E27FC236}">
                <a16:creationId xmlns:a16="http://schemas.microsoft.com/office/drawing/2014/main" id="{5BE62B59-002A-7BE6-54D3-11986A7035FA}"/>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BB0CA25C-3B9F-0C88-68FB-D5BED448E7F8}"/>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5" name="Rogner un rectangle avec un coin du même côté 17">
            <a:extLst>
              <a:ext uri="{FF2B5EF4-FFF2-40B4-BE49-F238E27FC236}">
                <a16:creationId xmlns:a16="http://schemas.microsoft.com/office/drawing/2014/main" id="{63DDD23E-AF36-89CF-FA15-07A6E58ACA7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6" name="Rogner un rectangle avec un coin du même côté 17">
            <a:extLst>
              <a:ext uri="{FF2B5EF4-FFF2-40B4-BE49-F238E27FC236}">
                <a16:creationId xmlns:a16="http://schemas.microsoft.com/office/drawing/2014/main" id="{4A83B4A3-1787-6066-C804-696ADA91C8E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ZoneTexte 22">
            <a:extLst>
              <a:ext uri="{FF2B5EF4-FFF2-40B4-BE49-F238E27FC236}">
                <a16:creationId xmlns:a16="http://schemas.microsoft.com/office/drawing/2014/main" id="{40D39848-5998-2DB2-5676-EEA9F317BFA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8" name="ZoneTexte 24">
            <a:extLst>
              <a:ext uri="{FF2B5EF4-FFF2-40B4-BE49-F238E27FC236}">
                <a16:creationId xmlns:a16="http://schemas.microsoft.com/office/drawing/2014/main" id="{1E9ACD08-3E6A-A5FF-DE8E-3FBD02A2F909}"/>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FE9A9301-D336-0343-4320-7ABD177591E4}"/>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403DC083-45DF-D281-CA9A-E0ED9199600D}"/>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1FB742F2-9D80-C166-E9BA-488BD1C4A6C1}"/>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E2EB66A-670B-80CD-AFE5-0F213F93F131}"/>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112693830"/>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123" name="Group 3">
            <a:extLst>
              <a:ext uri="{FF2B5EF4-FFF2-40B4-BE49-F238E27FC236}">
                <a16:creationId xmlns:a16="http://schemas.microsoft.com/office/drawing/2014/main" id="{DF53E99B-EB5C-4F39-8627-7A4B90BF9E2D}"/>
              </a:ext>
            </a:extLst>
          </p:cNvPr>
          <p:cNvGrpSpPr/>
          <p:nvPr/>
        </p:nvGrpSpPr>
        <p:grpSpPr>
          <a:xfrm>
            <a:off x="2644833" y="1562793"/>
            <a:ext cx="7232071" cy="4189613"/>
            <a:chOff x="-548507" y="477868"/>
            <a:chExt cx="11570449" cy="6357177"/>
          </a:xfrm>
        </p:grpSpPr>
        <p:sp>
          <p:nvSpPr>
            <p:cNvPr id="124" name="Freeform: Shape 17">
              <a:extLst>
                <a:ext uri="{FF2B5EF4-FFF2-40B4-BE49-F238E27FC236}">
                  <a16:creationId xmlns:a16="http://schemas.microsoft.com/office/drawing/2014/main" id="{F28852A3-5375-4EEC-9E29-9643FCF604C9}"/>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125" name="Freeform: Shape 18">
              <a:extLst>
                <a:ext uri="{FF2B5EF4-FFF2-40B4-BE49-F238E27FC236}">
                  <a16:creationId xmlns:a16="http://schemas.microsoft.com/office/drawing/2014/main" id="{D3540B61-E964-4FA6-BFF0-6DF55C8371B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126" name="Freeform: Shape 19">
              <a:extLst>
                <a:ext uri="{FF2B5EF4-FFF2-40B4-BE49-F238E27FC236}">
                  <a16:creationId xmlns:a16="http://schemas.microsoft.com/office/drawing/2014/main" id="{416BC11E-15E6-464C-8CB1-E9722CE8BA92}"/>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127" name="Freeform: Shape 20">
              <a:extLst>
                <a:ext uri="{FF2B5EF4-FFF2-40B4-BE49-F238E27FC236}">
                  <a16:creationId xmlns:a16="http://schemas.microsoft.com/office/drawing/2014/main" id="{99EAE0E3-2EAF-4822-ABEE-AA098984395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128" name="Freeform: Shape 21">
              <a:extLst>
                <a:ext uri="{FF2B5EF4-FFF2-40B4-BE49-F238E27FC236}">
                  <a16:creationId xmlns:a16="http://schemas.microsoft.com/office/drawing/2014/main" id="{335ED4B6-79BA-495C-952A-F325611AAE62}"/>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129" name="Group 22">
              <a:extLst>
                <a:ext uri="{FF2B5EF4-FFF2-40B4-BE49-F238E27FC236}">
                  <a16:creationId xmlns:a16="http://schemas.microsoft.com/office/drawing/2014/main" id="{04305980-5073-489D-88E6-3C4206CB97C8}"/>
                </a:ext>
              </a:extLst>
            </p:cNvPr>
            <p:cNvGrpSpPr/>
            <p:nvPr/>
          </p:nvGrpSpPr>
          <p:grpSpPr>
            <a:xfrm>
              <a:off x="1606" y="6382978"/>
              <a:ext cx="413937" cy="115242"/>
              <a:chOff x="5955" y="6353672"/>
              <a:chExt cx="413937" cy="115242"/>
            </a:xfrm>
          </p:grpSpPr>
          <p:sp>
            <p:nvSpPr>
              <p:cNvPr id="134" name="Rectangle: Rounded Corners 27">
                <a:extLst>
                  <a:ext uri="{FF2B5EF4-FFF2-40B4-BE49-F238E27FC236}">
                    <a16:creationId xmlns:a16="http://schemas.microsoft.com/office/drawing/2014/main" id="{05FE3BAB-67AA-4A93-A378-A96C2DE64C9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Rounded Corners 28">
                <a:extLst>
                  <a:ext uri="{FF2B5EF4-FFF2-40B4-BE49-F238E27FC236}">
                    <a16:creationId xmlns:a16="http://schemas.microsoft.com/office/drawing/2014/main" id="{BEB7959B-03BC-409F-8210-282B6E88A9F1}"/>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0" name="Group 23">
              <a:extLst>
                <a:ext uri="{FF2B5EF4-FFF2-40B4-BE49-F238E27FC236}">
                  <a16:creationId xmlns:a16="http://schemas.microsoft.com/office/drawing/2014/main" id="{8674A0E0-9FEF-4973-9334-6EF05A29FAEC}"/>
                </a:ext>
              </a:extLst>
            </p:cNvPr>
            <p:cNvGrpSpPr/>
            <p:nvPr/>
          </p:nvGrpSpPr>
          <p:grpSpPr>
            <a:xfrm>
              <a:off x="9855291" y="6381600"/>
              <a:ext cx="885989" cy="115242"/>
              <a:chOff x="5955" y="6353672"/>
              <a:chExt cx="413937" cy="115242"/>
            </a:xfrm>
          </p:grpSpPr>
          <p:sp>
            <p:nvSpPr>
              <p:cNvPr id="132" name="Rectangle: Rounded Corners 25">
                <a:extLst>
                  <a:ext uri="{FF2B5EF4-FFF2-40B4-BE49-F238E27FC236}">
                    <a16:creationId xmlns:a16="http://schemas.microsoft.com/office/drawing/2014/main" id="{2D8E9D11-0FAD-4785-BD88-41C264547F01}"/>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Rounded Corners 26">
                <a:extLst>
                  <a:ext uri="{FF2B5EF4-FFF2-40B4-BE49-F238E27FC236}">
                    <a16:creationId xmlns:a16="http://schemas.microsoft.com/office/drawing/2014/main" id="{15499783-0771-4627-A237-65C6F3F96B89}"/>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1" name="Freeform: Shape 24">
              <a:extLst>
                <a:ext uri="{FF2B5EF4-FFF2-40B4-BE49-F238E27FC236}">
                  <a16:creationId xmlns:a16="http://schemas.microsoft.com/office/drawing/2014/main" id="{570999E2-58FA-43E3-BCE2-4FACB83866A6}"/>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80" name="ZoneTexte 79">
            <a:extLst>
              <a:ext uri="{FF2B5EF4-FFF2-40B4-BE49-F238E27FC236}">
                <a16:creationId xmlns:a16="http://schemas.microsoft.com/office/drawing/2014/main" id="{311BAB02-E073-4C0C-8C73-21826E3279ED}"/>
              </a:ext>
            </a:extLst>
          </p:cNvPr>
          <p:cNvSpPr txBox="1"/>
          <p:nvPr/>
        </p:nvSpPr>
        <p:spPr>
          <a:xfrm>
            <a:off x="4741651" y="3109362"/>
            <a:ext cx="3922993" cy="872098"/>
          </a:xfrm>
          <a:prstGeom prst="rect">
            <a:avLst/>
          </a:prstGeom>
          <a:noFill/>
        </p:spPr>
        <p:txBody>
          <a:bodyPr wrap="square" rtlCol="0">
            <a:spAutoFit/>
          </a:bodyPr>
          <a:lstStyle/>
          <a:p>
            <a:r>
              <a:rPr lang="fr-FR" sz="1867" dirty="0">
                <a:solidFill>
                  <a:srgbClr val="002060"/>
                </a:solidFill>
                <a:latin typeface="Rockwell" panose="02060603020205020403" pitchFamily="18" charset="0"/>
                <a:ea typeface="Karla"/>
                <a:cs typeface="Karla"/>
                <a:sym typeface="Karla"/>
                <a:hlinkClick r:id="rId3"/>
              </a:rPr>
              <a:t>http://localhost:4200</a:t>
            </a:r>
            <a:endParaRPr lang="fr-FR" sz="1867" dirty="0">
              <a:solidFill>
                <a:srgbClr val="002060"/>
              </a:solidFill>
              <a:latin typeface="Rockwell" panose="02060603020205020403" pitchFamily="18" charset="0"/>
              <a:ea typeface="Karla"/>
              <a:cs typeface="Karla"/>
              <a:sym typeface="Karla"/>
            </a:endParaRPr>
          </a:p>
          <a:p>
            <a:endParaRPr lang="fr-FR" sz="3200" dirty="0"/>
          </a:p>
        </p:txBody>
      </p:sp>
      <p:grpSp>
        <p:nvGrpSpPr>
          <p:cNvPr id="32" name="Groupe 31">
            <a:extLst>
              <a:ext uri="{FF2B5EF4-FFF2-40B4-BE49-F238E27FC236}">
                <a16:creationId xmlns:a16="http://schemas.microsoft.com/office/drawing/2014/main" id="{97935DAA-1662-4FF8-BE0B-B9A7F6A1AE4B}"/>
              </a:ext>
            </a:extLst>
          </p:cNvPr>
          <p:cNvGrpSpPr/>
          <p:nvPr/>
        </p:nvGrpSpPr>
        <p:grpSpPr>
          <a:xfrm>
            <a:off x="11571936" y="6240529"/>
            <a:ext cx="613184" cy="576000"/>
            <a:chOff x="9988695" y="7584849"/>
            <a:chExt cx="613184" cy="576000"/>
          </a:xfrm>
        </p:grpSpPr>
        <p:sp>
          <p:nvSpPr>
            <p:cNvPr id="3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3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25</a:t>
              </a:r>
              <a:endParaRPr lang="ko-KR" altLang="en-US" sz="1600" b="1" dirty="0">
                <a:solidFill>
                  <a:schemeClr val="bg1"/>
                </a:solidFill>
                <a:cs typeface="Arial" pitchFamily="34" charset="0"/>
              </a:endParaRPr>
            </a:p>
          </p:txBody>
        </p:sp>
      </p:grpSp>
      <p:sp>
        <p:nvSpPr>
          <p:cNvPr id="23" name="Rogner un rectangle avec un coin du même côté 17">
            <a:extLst>
              <a:ext uri="{FF2B5EF4-FFF2-40B4-BE49-F238E27FC236}">
                <a16:creationId xmlns:a16="http://schemas.microsoft.com/office/drawing/2014/main" id="{841443B5-BA5E-7EBB-D145-67D7261535E0}"/>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4" name="ZoneTexte 19">
            <a:extLst>
              <a:ext uri="{FF2B5EF4-FFF2-40B4-BE49-F238E27FC236}">
                <a16:creationId xmlns:a16="http://schemas.microsoft.com/office/drawing/2014/main" id="{C0EF9279-B488-E184-385F-AF8161F4CDB4}"/>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5" name="Rogner un rectangle avec un coin du même côté 17">
            <a:extLst>
              <a:ext uri="{FF2B5EF4-FFF2-40B4-BE49-F238E27FC236}">
                <a16:creationId xmlns:a16="http://schemas.microsoft.com/office/drawing/2014/main" id="{7B085638-C86B-7B4B-71E8-2D23F06C80F5}"/>
              </a:ext>
            </a:extLst>
          </p:cNvPr>
          <p:cNvSpPr/>
          <p:nvPr/>
        </p:nvSpPr>
        <p:spPr>
          <a:xfrm flipV="1">
            <a:off x="8278930" y="-4914"/>
            <a:ext cx="2131062"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Rogner un rectangle avec un coin du même côté 17">
            <a:extLst>
              <a:ext uri="{FF2B5EF4-FFF2-40B4-BE49-F238E27FC236}">
                <a16:creationId xmlns:a16="http://schemas.microsoft.com/office/drawing/2014/main" id="{03C67D38-F94A-FA8E-7B4B-535D08026993}"/>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8992B97-E38B-EFD3-1208-FF72CBE7190D}"/>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ZoneTexte 24">
            <a:extLst>
              <a:ext uri="{FF2B5EF4-FFF2-40B4-BE49-F238E27FC236}">
                <a16:creationId xmlns:a16="http://schemas.microsoft.com/office/drawing/2014/main" id="{BCCAF1DD-40AD-0EE9-E563-5B23C4201733}"/>
              </a:ext>
            </a:extLst>
          </p:cNvPr>
          <p:cNvSpPr txBox="1"/>
          <p:nvPr/>
        </p:nvSpPr>
        <p:spPr>
          <a:xfrm>
            <a:off x="8279278" y="51478"/>
            <a:ext cx="2098864"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0" name="ZoneTexte 14">
            <a:extLst>
              <a:ext uri="{FF2B5EF4-FFF2-40B4-BE49-F238E27FC236}">
                <a16:creationId xmlns:a16="http://schemas.microsoft.com/office/drawing/2014/main" id="{6B54B9C5-8FE5-DB8A-4A69-F918CC14604E}"/>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1" name="ZoneTexte 30">
            <a:extLst>
              <a:ext uri="{FF2B5EF4-FFF2-40B4-BE49-F238E27FC236}">
                <a16:creationId xmlns:a16="http://schemas.microsoft.com/office/drawing/2014/main" id="{0A97AD9B-6C03-CE4E-FBE3-9884BD21209F}"/>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9552E2A6-86AC-892F-5429-871B41E01152}"/>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7" name="Rogner un rectangle avec un coin du même côté 17">
            <a:extLst>
              <a:ext uri="{FF2B5EF4-FFF2-40B4-BE49-F238E27FC236}">
                <a16:creationId xmlns:a16="http://schemas.microsoft.com/office/drawing/2014/main" id="{8DB2BAD1-6016-E31E-3D45-E054FEACDCE8}"/>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8" name="ZoneTexte 22">
            <a:extLst>
              <a:ext uri="{FF2B5EF4-FFF2-40B4-BE49-F238E27FC236}">
                <a16:creationId xmlns:a16="http://schemas.microsoft.com/office/drawing/2014/main" id="{62D67E45-EB8E-F7C7-D132-407627B2E72A}"/>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 name="ZoneTexte 11">
            <a:extLst>
              <a:ext uri="{FF2B5EF4-FFF2-40B4-BE49-F238E27FC236}">
                <a16:creationId xmlns:a16="http://schemas.microsoft.com/office/drawing/2014/main" id="{07E5CCC7-5AF4-01B0-6D2D-29E119671BCE}"/>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98430791"/>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6" presetClass="emph" presetSubtype="0" repeatCount="indefinite" fill="hold" nodeType="withEffect">
                                  <p:stCondLst>
                                    <p:cond delay="0"/>
                                  </p:stCondLst>
                                  <p:iterate type="lt">
                                    <p:tmPct val="10000"/>
                                  </p:iterate>
                                  <p:childTnLst>
                                    <p:animScale>
                                      <p:cBhvr>
                                        <p:cTn id="6" dur="250" autoRev="1" fill="hold">
                                          <p:stCondLst>
                                            <p:cond delay="0"/>
                                          </p:stCondLst>
                                        </p:cTn>
                                        <p:tgtEl>
                                          <p:spTgt spid="80">
                                            <p:txEl>
                                              <p:pRg st="0" end="0"/>
                                            </p:txEl>
                                          </p:spTgt>
                                        </p:tgtEl>
                                      </p:cBhvr>
                                      <p:to x="80000" y="100000"/>
                                    </p:animScale>
                                    <p:anim by="(#ppt_w*0.10)" calcmode="lin" valueType="num">
                                      <p:cBhvr>
                                        <p:cTn id="7" dur="250" autoRev="1" fill="hold">
                                          <p:stCondLst>
                                            <p:cond delay="0"/>
                                          </p:stCondLst>
                                        </p:cTn>
                                        <p:tgtEl>
                                          <p:spTgt spid="80">
                                            <p:txEl>
                                              <p:pRg st="0" end="0"/>
                                            </p:txEl>
                                          </p:spTgt>
                                        </p:tgtEl>
                                        <p:attrNameLst>
                                          <p:attrName>ppt_x</p:attrName>
                                        </p:attrNameLst>
                                      </p:cBhvr>
                                    </p:anim>
                                    <p:anim by="(-#ppt_w*0.10)" calcmode="lin" valueType="num">
                                      <p:cBhvr>
                                        <p:cTn id="8" dur="250" autoRev="1" fill="hold">
                                          <p:stCondLst>
                                            <p:cond delay="0"/>
                                          </p:stCondLst>
                                        </p:cTn>
                                        <p:tgtEl>
                                          <p:spTgt spid="80">
                                            <p:txEl>
                                              <p:pRg st="0" end="0"/>
                                            </p:txEl>
                                          </p:spTgt>
                                        </p:tgtEl>
                                        <p:attrNameLst>
                                          <p:attrName>ppt_y</p:attrName>
                                        </p:attrNameLst>
                                      </p:cBhvr>
                                    </p:anim>
                                    <p:animRot by="-480000">
                                      <p:cBhvr>
                                        <p:cTn id="9" dur="250" autoRev="1" fill="hold">
                                          <p:stCondLst>
                                            <p:cond delay="0"/>
                                          </p:stCondLst>
                                        </p:cTn>
                                        <p:tgtEl>
                                          <p:spTgt spid="80">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algn="ctr">
              <a:defRPr/>
            </a:pPr>
            <a:endParaRPr>
              <a:solidFill>
                <a:prstClr val="white"/>
              </a:solidFill>
              <a:ea typeface="Calibri"/>
              <a:cs typeface="Calibri"/>
              <a:sym typeface="Calibri"/>
            </a:endParaRPr>
          </a:p>
        </p:txBody>
      </p:sp>
      <p:grpSp>
        <p:nvGrpSpPr>
          <p:cNvPr id="24" name="Groupe 23">
            <a:extLst>
              <a:ext uri="{FF2B5EF4-FFF2-40B4-BE49-F238E27FC236}">
                <a16:creationId xmlns:a16="http://schemas.microsoft.com/office/drawing/2014/main" id="{97935DAA-1662-4FF8-BE0B-B9A7F6A1AE4B}"/>
              </a:ext>
            </a:extLst>
          </p:cNvPr>
          <p:cNvGrpSpPr/>
          <p:nvPr/>
        </p:nvGrpSpPr>
        <p:grpSpPr>
          <a:xfrm>
            <a:off x="11529282" y="6240529"/>
            <a:ext cx="613184" cy="576000"/>
            <a:chOff x="9988695" y="7584849"/>
            <a:chExt cx="613184" cy="576000"/>
          </a:xfrm>
        </p:grpSpPr>
        <p:sp>
          <p:nvSpPr>
            <p:cNvPr id="25"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solidFill>
                  <a:prstClr val="white"/>
                </a:solidFill>
              </a:endParaRPr>
            </a:p>
          </p:txBody>
        </p:sp>
        <p:sp>
          <p:nvSpPr>
            <p:cNvPr id="26"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prstClr val="white"/>
                  </a:solidFill>
                  <a:cs typeface="Arial" pitchFamily="34" charset="0"/>
                </a:rPr>
                <a:t>26</a:t>
              </a:r>
              <a:endParaRPr lang="ko-KR" altLang="en-US" sz="1600" b="1" dirty="0">
                <a:solidFill>
                  <a:prstClr val="white"/>
                </a:solidFill>
                <a:cs typeface="Arial" pitchFamily="34" charset="0"/>
              </a:endParaRPr>
            </a:p>
          </p:txBody>
        </p:sp>
      </p:grpSp>
      <p:pic>
        <p:nvPicPr>
          <p:cNvPr id="19" name="Picture1.png" descr="Picture1.png">
            <a:extLst>
              <a:ext uri="{FF2B5EF4-FFF2-40B4-BE49-F238E27FC236}">
                <a16:creationId xmlns:a16="http://schemas.microsoft.com/office/drawing/2014/main" id="{445F0DAC-D1A4-8B89-5A62-C638CD2D7BB9}"/>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20" name="TextBox 52">
            <a:extLst>
              <a:ext uri="{FF2B5EF4-FFF2-40B4-BE49-F238E27FC236}">
                <a16:creationId xmlns:a16="http://schemas.microsoft.com/office/drawing/2014/main" id="{D21E541A-B87B-2605-E675-BC5A057E10BF}"/>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CONCLUSION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21" name="Rogner un rectangle avec un coin du même côté 17">
            <a:extLst>
              <a:ext uri="{FF2B5EF4-FFF2-40B4-BE49-F238E27FC236}">
                <a16:creationId xmlns:a16="http://schemas.microsoft.com/office/drawing/2014/main" id="{D0D0C479-8661-AB8E-4A4A-33E228237D37}"/>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2" name="ZoneTexte 19">
            <a:extLst>
              <a:ext uri="{FF2B5EF4-FFF2-40B4-BE49-F238E27FC236}">
                <a16:creationId xmlns:a16="http://schemas.microsoft.com/office/drawing/2014/main" id="{79897733-AED7-929E-C718-761637E5853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3" name="Rogner un rectangle avec un coin du même côté 17">
            <a:extLst>
              <a:ext uri="{FF2B5EF4-FFF2-40B4-BE49-F238E27FC236}">
                <a16:creationId xmlns:a16="http://schemas.microsoft.com/office/drawing/2014/main" id="{8DAA0A5B-6023-BA70-5A79-9BB3AA77F06D}"/>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D69F80F7-0E30-B1D7-AABC-2ED123843161}"/>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72D18A2B-BB3A-8EF7-2B1E-422362664F27}"/>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EA365900-165D-CE40-A768-05DEAD8B244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352C6046-A60F-A4B7-3248-4DCC6E47B24C}"/>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1" name="ZoneTexte 24">
            <a:extLst>
              <a:ext uri="{FF2B5EF4-FFF2-40B4-BE49-F238E27FC236}">
                <a16:creationId xmlns:a16="http://schemas.microsoft.com/office/drawing/2014/main" id="{FDE874AD-25BB-8B1A-0EA5-8C424B468321}"/>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7" name="ZoneTexte 14">
            <a:extLst>
              <a:ext uri="{FF2B5EF4-FFF2-40B4-BE49-F238E27FC236}">
                <a16:creationId xmlns:a16="http://schemas.microsoft.com/office/drawing/2014/main" id="{07495DEF-B707-E3B4-2C5A-9A8B81D19FC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8" name="ZoneTexte 37">
            <a:extLst>
              <a:ext uri="{FF2B5EF4-FFF2-40B4-BE49-F238E27FC236}">
                <a16:creationId xmlns:a16="http://schemas.microsoft.com/office/drawing/2014/main" id="{D36685E5-EF48-40D5-6347-B5427AB55FE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9" name="Rogner un rectangle avec un coin du même côté 17">
            <a:extLst>
              <a:ext uri="{FF2B5EF4-FFF2-40B4-BE49-F238E27FC236}">
                <a16:creationId xmlns:a16="http://schemas.microsoft.com/office/drawing/2014/main" id="{E8CDAA81-613C-A374-B903-66E4881702FA}"/>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ZoneTexte 11">
            <a:extLst>
              <a:ext uri="{FF2B5EF4-FFF2-40B4-BE49-F238E27FC236}">
                <a16:creationId xmlns:a16="http://schemas.microsoft.com/office/drawing/2014/main" id="{2B051519-5D36-3B82-4A9C-4A619106E3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3168097413"/>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571873" y="6240060"/>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27</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E3A4E9A1-9DEB-B9D9-D7CC-DE71BEC7CCCD}"/>
              </a:ext>
            </a:extLst>
          </p:cNvPr>
          <p:cNvSpPr txBox="1"/>
          <p:nvPr/>
        </p:nvSpPr>
        <p:spPr>
          <a:xfrm>
            <a:off x="742181" y="2742269"/>
            <a:ext cx="11358378" cy="3903504"/>
          </a:xfrm>
          <a:prstGeom prst="rect">
            <a:avLst/>
          </a:prstGeom>
          <a:noFill/>
        </p:spPr>
        <p:txBody>
          <a:bodyPr wrap="square">
            <a:spAutoFit/>
          </a:bodyPr>
          <a:lstStyle/>
          <a:p>
            <a:pPr algn="just">
              <a:lnSpc>
                <a:spcPct val="150000"/>
              </a:lnSpc>
            </a:pPr>
            <a:r>
              <a:rPr lang="fr-FR" sz="2800" b="1" dirty="0">
                <a:solidFill>
                  <a:schemeClr val="tx2"/>
                </a:solidFill>
              </a:rPr>
              <a:t>L'intégration d’Ethereum dans notre DApp ADOBLOCK constitue une solution viable et fiable pour garantir plus de sécurité et d’intégrité des documents administratifs, notamment les communiqués officiels. Ce qui permet de diminuer considérablement les cas de falsifications/fraudes documentaires et de renforcer la confiance entre l’Administration et ses usagers/clients.</a:t>
            </a:r>
          </a:p>
        </p:txBody>
      </p:sp>
      <p:sp>
        <p:nvSpPr>
          <p:cNvPr id="42" name="ZoneTexte 41">
            <a:extLst>
              <a:ext uri="{FF2B5EF4-FFF2-40B4-BE49-F238E27FC236}">
                <a16:creationId xmlns:a16="http://schemas.microsoft.com/office/drawing/2014/main" id="{5F1AF1FB-D21C-8199-0E23-B9C555DD8498}"/>
              </a:ext>
            </a:extLst>
          </p:cNvPr>
          <p:cNvSpPr txBox="1"/>
          <p:nvPr/>
        </p:nvSpPr>
        <p:spPr>
          <a:xfrm>
            <a:off x="734096" y="625521"/>
            <a:ext cx="11358378" cy="1964512"/>
          </a:xfrm>
          <a:prstGeom prst="rect">
            <a:avLst/>
          </a:prstGeom>
          <a:noFill/>
        </p:spPr>
        <p:txBody>
          <a:bodyPr wrap="square">
            <a:spAutoFit/>
          </a:bodyPr>
          <a:lstStyle/>
          <a:p>
            <a:pPr algn="just" latinLnBrk="1">
              <a:lnSpc>
                <a:spcPct val="150000"/>
              </a:lnSpc>
              <a:defRPr/>
            </a:pPr>
            <a:r>
              <a:rPr lang="fr-FR" altLang="ko-KR" sz="2800" b="1" dirty="0">
                <a:solidFill>
                  <a:schemeClr val="tx2"/>
                </a:solidFill>
              </a:rPr>
              <a:t>Un travail vraiment passionnant d’explorer l’utilisation de la technologie Blockchain </a:t>
            </a:r>
            <a:r>
              <a:rPr lang="fr-FR" sz="2800" b="1" dirty="0">
                <a:solidFill>
                  <a:schemeClr val="tx2"/>
                </a:solidFill>
              </a:rPr>
              <a:t>pour améliorer les services publics gouvernementaux</a:t>
            </a:r>
            <a:r>
              <a:rPr lang="fr-FR" altLang="ko-KR" sz="2800" b="1" dirty="0">
                <a:solidFill>
                  <a:schemeClr val="tx2"/>
                </a:solidFill>
              </a:rPr>
              <a:t>, surtout dans les processus d’authentification de documents.</a:t>
            </a:r>
          </a:p>
        </p:txBody>
      </p:sp>
      <p:sp>
        <p:nvSpPr>
          <p:cNvPr id="20" name="Rogner un rectangle avec un coin du même côté 17">
            <a:extLst>
              <a:ext uri="{FF2B5EF4-FFF2-40B4-BE49-F238E27FC236}">
                <a16:creationId xmlns:a16="http://schemas.microsoft.com/office/drawing/2014/main" id="{C8A70A5E-2513-87F3-7EC6-5F7EF5CE30D3}"/>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45A41ECD-6BAC-DB93-3B93-D5E8190BAEDB}"/>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BFA191C2-D7D7-6C99-888F-7E4295513F37}"/>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4CFDF513-FAB4-E87C-6414-1FD68A9116E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4A88D8BF-107E-3A31-B200-EF058CB66C3D}"/>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44FD07D3-F8B3-3A1A-66D5-21DF51DE6EF5}"/>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570E87D5-5C0B-3840-77FD-41744BE91C9F}"/>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441E31D7-CAB1-55F1-0A8B-B7EBE968C3DC}"/>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684B1FD3-3266-5F34-6E5C-60C9E3E16907}"/>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20A009C8-E028-2FB0-740E-2DE92989CCCC}"/>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FA952C83-76AB-0265-6264-24BDBBCE5928}"/>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43" name="Shadow" descr="Shadow">
            <a:extLst>
              <a:ext uri="{FF2B5EF4-FFF2-40B4-BE49-F238E27FC236}">
                <a16:creationId xmlns:a16="http://schemas.microsoft.com/office/drawing/2014/main" id="{39C087F3-D6FB-D242-6A19-5B2AC7E6FA91}"/>
              </a:ext>
            </a:extLst>
          </p:cNvPr>
          <p:cNvPicPr>
            <a:picLocks noChangeAspect="1"/>
          </p:cNvPicPr>
          <p:nvPr/>
        </p:nvPicPr>
        <p:blipFill>
          <a:blip r:embed="rId3">
            <a:alphaModFix amt="59069"/>
          </a:blip>
          <a:stretch>
            <a:fillRect/>
          </a:stretch>
        </p:blipFill>
        <p:spPr>
          <a:xfrm>
            <a:off x="65319" y="3194572"/>
            <a:ext cx="341118" cy="3334266"/>
          </a:xfrm>
          <a:prstGeom prst="rect">
            <a:avLst/>
          </a:prstGeom>
          <a:ln w="12700">
            <a:miter lim="400000"/>
          </a:ln>
        </p:spPr>
      </p:pic>
      <p:pic>
        <p:nvPicPr>
          <p:cNvPr id="44" name="Shadow" descr="Shadow">
            <a:extLst>
              <a:ext uri="{FF2B5EF4-FFF2-40B4-BE49-F238E27FC236}">
                <a16:creationId xmlns:a16="http://schemas.microsoft.com/office/drawing/2014/main" id="{C985B29F-D837-C0DC-2C6B-B929145264E4}"/>
              </a:ext>
            </a:extLst>
          </p:cNvPr>
          <p:cNvPicPr>
            <a:picLocks noChangeAspect="1"/>
          </p:cNvPicPr>
          <p:nvPr/>
        </p:nvPicPr>
        <p:blipFill>
          <a:blip r:embed="rId3">
            <a:alphaModFix amt="59069"/>
          </a:blip>
          <a:stretch>
            <a:fillRect/>
          </a:stretch>
        </p:blipFill>
        <p:spPr>
          <a:xfrm>
            <a:off x="63171" y="642408"/>
            <a:ext cx="341118" cy="1964512"/>
          </a:xfrm>
          <a:prstGeom prst="rect">
            <a:avLst/>
          </a:prstGeom>
          <a:ln w="12700">
            <a:miter lim="400000"/>
          </a:ln>
        </p:spPr>
      </p:pic>
      <p:sp>
        <p:nvSpPr>
          <p:cNvPr id="2" name="ZoneTexte 11">
            <a:extLst>
              <a:ext uri="{FF2B5EF4-FFF2-40B4-BE49-F238E27FC236}">
                <a16:creationId xmlns:a16="http://schemas.microsoft.com/office/drawing/2014/main" id="{9D2F3B07-64E9-741F-1F9E-C82D52294F45}"/>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075778369"/>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par>
                          <p:cTn id="15" fill="hold">
                            <p:stCondLst>
                              <p:cond delay="1250"/>
                            </p:stCondLst>
                            <p:childTnLst>
                              <p:par>
                                <p:cTn id="16" presetID="23" presetClass="entr" presetSubtype="16" fill="hold" grpId="0" nodeType="afterEffect">
                                  <p:stCondLst>
                                    <p:cond delay="0"/>
                                  </p:stCondLst>
                                  <p:iterate>
                                    <p:tmAbs val="0"/>
                                  </p:iterate>
                                  <p:childTnLst>
                                    <p:set>
                                      <p:cBhvr>
                                        <p:cTn id="17" fill="hold"/>
                                        <p:tgtEl>
                                          <p:spTgt spid="44"/>
                                        </p:tgtEl>
                                        <p:attrNameLst>
                                          <p:attrName>style.visibility</p:attrName>
                                        </p:attrNameLst>
                                      </p:cBhvr>
                                      <p:to>
                                        <p:strVal val="visible"/>
                                      </p:to>
                                    </p:set>
                                    <p:anim calcmode="lin" valueType="num">
                                      <p:cBhvr>
                                        <p:cTn id="18" dur="500" fill="hold"/>
                                        <p:tgtEl>
                                          <p:spTgt spid="44"/>
                                        </p:tgtEl>
                                        <p:attrNameLst>
                                          <p:attrName>ppt_w</p:attrName>
                                        </p:attrNameLst>
                                      </p:cBhvr>
                                      <p:tavLst>
                                        <p:tav tm="0">
                                          <p:val>
                                            <p:fltVal val="0"/>
                                          </p:val>
                                        </p:tav>
                                        <p:tav tm="100000">
                                          <p:val>
                                            <p:strVal val="#ppt_w"/>
                                          </p:val>
                                        </p:tav>
                                      </p:tavLst>
                                    </p:anim>
                                    <p:anim calcmode="lin" valueType="num">
                                      <p:cBhvr>
                                        <p:cTn id="19" dur="500" fill="hold"/>
                                        <p:tgtEl>
                                          <p:spTgt spid="44"/>
                                        </p:tgtEl>
                                        <p:attrNameLst>
                                          <p:attrName>ppt_h</p:attrName>
                                        </p:attrNameLst>
                                      </p:cBhvr>
                                      <p:tavLst>
                                        <p:tav tm="0">
                                          <p:val>
                                            <p:fltVal val="0"/>
                                          </p:val>
                                        </p:tav>
                                        <p:tav tm="100000">
                                          <p:val>
                                            <p:strVal val="#ppt_h"/>
                                          </p:val>
                                        </p:tav>
                                      </p:tavLst>
                                    </p:anim>
                                  </p:childTnLst>
                                </p:cTn>
                              </p:par>
                            </p:childTnLst>
                          </p:cTn>
                        </p:par>
                        <p:par>
                          <p:cTn id="20" fill="hold">
                            <p:stCondLst>
                              <p:cond delay="1750"/>
                            </p:stCondLst>
                            <p:childTnLst>
                              <p:par>
                                <p:cTn id="21" presetID="23" presetClass="entr" presetSubtype="16" fill="hold" grpId="0" nodeType="afterEffect">
                                  <p:stCondLst>
                                    <p:cond delay="0"/>
                                  </p:stCondLst>
                                  <p:iterate>
                                    <p:tmAbs val="0"/>
                                  </p:iterate>
                                  <p:childTnLst>
                                    <p:set>
                                      <p:cBhvr>
                                        <p:cTn id="22" fill="hold"/>
                                        <p:tgtEl>
                                          <p:spTgt spid="43"/>
                                        </p:tgtEl>
                                        <p:attrNameLst>
                                          <p:attrName>style.visibility</p:attrName>
                                        </p:attrNameLst>
                                      </p:cBhvr>
                                      <p:to>
                                        <p:strVal val="visible"/>
                                      </p:to>
                                    </p:set>
                                    <p:anim calcmode="lin" valueType="num">
                                      <p:cBhvr>
                                        <p:cTn id="23" dur="500" fill="hold"/>
                                        <p:tgtEl>
                                          <p:spTgt spid="43"/>
                                        </p:tgtEl>
                                        <p:attrNameLst>
                                          <p:attrName>ppt_w</p:attrName>
                                        </p:attrNameLst>
                                      </p:cBhvr>
                                      <p:tavLst>
                                        <p:tav tm="0">
                                          <p:val>
                                            <p:fltVal val="0"/>
                                          </p:val>
                                        </p:tav>
                                        <p:tav tm="100000">
                                          <p:val>
                                            <p:strVal val="#ppt_w"/>
                                          </p:val>
                                        </p:tav>
                                      </p:tavLst>
                                    </p:anim>
                                    <p:anim calcmode="lin" valueType="num">
                                      <p:cBhvr>
                                        <p:cTn id="24" dur="500" fill="hold"/>
                                        <p:tgtEl>
                                          <p:spTgt spid="4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43" grpId="0" animBg="1" advAuto="0"/>
      <p:bldP spid="44" grpId="0"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EFCC4-03C7-3D82-A59E-A1E03AAE5807}"/>
            </a:ext>
          </a:extLst>
        </p:cNvPr>
        <p:cNvGrpSpPr/>
        <p:nvPr/>
      </p:nvGrpSpPr>
      <p:grpSpPr>
        <a:xfrm>
          <a:off x="0" y="0"/>
          <a:ext cx="0" cy="0"/>
          <a:chOff x="0" y="0"/>
          <a:chExt cx="0" cy="0"/>
        </a:xfrm>
      </p:grpSpPr>
      <p:sp>
        <p:nvSpPr>
          <p:cNvPr id="71" name="Google Shape;278;p4">
            <a:extLst>
              <a:ext uri="{FF2B5EF4-FFF2-40B4-BE49-F238E27FC236}">
                <a16:creationId xmlns:a16="http://schemas.microsoft.com/office/drawing/2014/main" id="{C69AF3D7-5ACF-6D71-D486-619BDAFD50CE}"/>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1" name="Groupe 20">
            <a:extLst>
              <a:ext uri="{FF2B5EF4-FFF2-40B4-BE49-F238E27FC236}">
                <a16:creationId xmlns:a16="http://schemas.microsoft.com/office/drawing/2014/main" id="{E1943300-23C6-8947-514F-8C175743FD81}"/>
              </a:ext>
            </a:extLst>
          </p:cNvPr>
          <p:cNvGrpSpPr/>
          <p:nvPr/>
        </p:nvGrpSpPr>
        <p:grpSpPr>
          <a:xfrm>
            <a:off x="11571872" y="6226997"/>
            <a:ext cx="613184" cy="576000"/>
            <a:chOff x="9988695" y="7584849"/>
            <a:chExt cx="613184" cy="576000"/>
          </a:xfrm>
        </p:grpSpPr>
        <p:sp>
          <p:nvSpPr>
            <p:cNvPr id="22" name="Oval 6">
              <a:extLst>
                <a:ext uri="{FF2B5EF4-FFF2-40B4-BE49-F238E27FC236}">
                  <a16:creationId xmlns:a16="http://schemas.microsoft.com/office/drawing/2014/main" id="{15E3F8E5-8B93-8E58-DA42-CE8C8363AC17}"/>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88FDE6DF-6ECA-8212-8F0D-2C62B5823CEB}"/>
                </a:ext>
              </a:extLst>
            </p:cNvPr>
            <p:cNvSpPr txBox="1"/>
            <p:nvPr/>
          </p:nvSpPr>
          <p:spPr>
            <a:xfrm>
              <a:off x="9988695" y="7692974"/>
              <a:ext cx="613184" cy="338554"/>
            </a:xfrm>
            <a:prstGeom prst="rect">
              <a:avLst/>
            </a:prstGeom>
            <a:noFill/>
          </p:spPr>
          <p:txBody>
            <a:bodyPr wrap="square" rtlCol="0">
              <a:spAutoFit/>
            </a:bodyPr>
            <a:lstStyle/>
            <a:p>
              <a:pPr algn="ctr"/>
              <a:r>
                <a:rPr lang="fr-FR" altLang="ko-KR" sz="1600" b="1" dirty="0">
                  <a:solidFill>
                    <a:schemeClr val="bg1"/>
                  </a:solidFill>
                  <a:cs typeface="Arial" pitchFamily="34" charset="0"/>
                </a:rPr>
                <a:t>28</a:t>
              </a:r>
              <a:endParaRPr lang="ko-KR" altLang="en-US" sz="1600" b="1" dirty="0">
                <a:solidFill>
                  <a:schemeClr val="bg1"/>
                </a:solidFill>
                <a:cs typeface="Arial" pitchFamily="34" charset="0"/>
              </a:endParaRPr>
            </a:p>
          </p:txBody>
        </p:sp>
      </p:grpSp>
      <p:sp>
        <p:nvSpPr>
          <p:cNvPr id="34" name="ZoneTexte 33">
            <a:extLst>
              <a:ext uri="{FF2B5EF4-FFF2-40B4-BE49-F238E27FC236}">
                <a16:creationId xmlns:a16="http://schemas.microsoft.com/office/drawing/2014/main" id="{A617F193-581B-771F-8DBD-F478C8B2D64A}"/>
              </a:ext>
            </a:extLst>
          </p:cNvPr>
          <p:cNvSpPr txBox="1"/>
          <p:nvPr/>
        </p:nvSpPr>
        <p:spPr>
          <a:xfrm>
            <a:off x="2460716" y="3308939"/>
            <a:ext cx="9581130" cy="3257174"/>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Effectuer la mise en échelle de la DApp sur un réseau public blockchain de tests plus réaliste tel que </a:t>
            </a:r>
            <a:r>
              <a:rPr lang="fr-FR" sz="2800" b="1" dirty="0" err="1">
                <a:solidFill>
                  <a:schemeClr val="tx2"/>
                </a:solidFill>
              </a:rPr>
              <a:t>Testnets</a:t>
            </a:r>
            <a:r>
              <a:rPr lang="fr-FR" sz="2800" b="1" dirty="0">
                <a:solidFill>
                  <a:schemeClr val="tx2"/>
                </a:solidFill>
              </a:rPr>
              <a:t> (</a:t>
            </a:r>
            <a:r>
              <a:rPr lang="fr-FR" sz="2800" b="1" dirty="0" err="1">
                <a:solidFill>
                  <a:schemeClr val="tx2"/>
                </a:solidFill>
              </a:rPr>
              <a:t>Goerli</a:t>
            </a:r>
            <a:r>
              <a:rPr lang="fr-FR" sz="2800" b="1" dirty="0">
                <a:solidFill>
                  <a:schemeClr val="tx2"/>
                </a:solidFill>
              </a:rPr>
              <a:t>, </a:t>
            </a:r>
            <a:r>
              <a:rPr lang="fr-FR" sz="2800" b="1" dirty="0" err="1">
                <a:solidFill>
                  <a:schemeClr val="tx2"/>
                </a:solidFill>
              </a:rPr>
              <a:t>Sepolia</a:t>
            </a:r>
            <a:r>
              <a:rPr lang="fr-FR" sz="2800" b="1" dirty="0">
                <a:solidFill>
                  <a:schemeClr val="tx2"/>
                </a:solidFill>
              </a:rPr>
              <a:t>, ou autre) avant d’envisager sa mise production sur le réseau public Ethereum </a:t>
            </a:r>
            <a:r>
              <a:rPr lang="fr-FR" sz="2800" b="1" dirty="0" err="1">
                <a:solidFill>
                  <a:schemeClr val="tx2"/>
                </a:solidFill>
              </a:rPr>
              <a:t>Mainnet</a:t>
            </a:r>
            <a:r>
              <a:rPr lang="fr-FR" sz="2800" b="1" dirty="0">
                <a:solidFill>
                  <a:schemeClr val="tx2"/>
                </a:solidFill>
              </a:rPr>
              <a:t> (coûteux en frais de gaz, mais sécurisé).</a:t>
            </a:r>
          </a:p>
        </p:txBody>
      </p:sp>
      <p:sp>
        <p:nvSpPr>
          <p:cNvPr id="42" name="ZoneTexte 41">
            <a:extLst>
              <a:ext uri="{FF2B5EF4-FFF2-40B4-BE49-F238E27FC236}">
                <a16:creationId xmlns:a16="http://schemas.microsoft.com/office/drawing/2014/main" id="{D5F33B87-EEE1-C1F7-32CC-1B30140811C0}"/>
              </a:ext>
            </a:extLst>
          </p:cNvPr>
          <p:cNvSpPr txBox="1"/>
          <p:nvPr/>
        </p:nvSpPr>
        <p:spPr>
          <a:xfrm>
            <a:off x="2460715" y="921737"/>
            <a:ext cx="9631759" cy="1964512"/>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Implémenter le module de gestion des utilisateurs du back-office de la DApp de sorte à ce que chaque compte d’accès à la DApp soit systématiquement associé à un EOA</a:t>
            </a:r>
            <a:r>
              <a:rPr lang="fr-FR" altLang="ko-KR" sz="2800" b="1" dirty="0">
                <a:solidFill>
                  <a:schemeClr val="tx2"/>
                </a:solidFill>
              </a:rPr>
              <a:t>.</a:t>
            </a:r>
          </a:p>
        </p:txBody>
      </p:sp>
      <p:sp>
        <p:nvSpPr>
          <p:cNvPr id="20" name="Rogner un rectangle avec un coin du même côté 17">
            <a:extLst>
              <a:ext uri="{FF2B5EF4-FFF2-40B4-BE49-F238E27FC236}">
                <a16:creationId xmlns:a16="http://schemas.microsoft.com/office/drawing/2014/main" id="{7C46AC15-0286-3017-9D93-041ED01536F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ZoneTexte 19">
            <a:extLst>
              <a:ext uri="{FF2B5EF4-FFF2-40B4-BE49-F238E27FC236}">
                <a16:creationId xmlns:a16="http://schemas.microsoft.com/office/drawing/2014/main" id="{1931A96C-2678-22CE-F371-5DF95039E12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31" name="Rogner un rectangle avec un coin du même côté 17">
            <a:extLst>
              <a:ext uri="{FF2B5EF4-FFF2-40B4-BE49-F238E27FC236}">
                <a16:creationId xmlns:a16="http://schemas.microsoft.com/office/drawing/2014/main" id="{920AC1F3-AAC6-CDB6-FB20-1793BDE10E2C}"/>
              </a:ext>
            </a:extLst>
          </p:cNvPr>
          <p:cNvSpPr/>
          <p:nvPr/>
        </p:nvSpPr>
        <p:spPr>
          <a:xfrm flipV="1">
            <a:off x="10422194" y="-2605"/>
            <a:ext cx="1769806"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2" name="Rogner un rectangle avec un coin du même côté 17">
            <a:extLst>
              <a:ext uri="{FF2B5EF4-FFF2-40B4-BE49-F238E27FC236}">
                <a16:creationId xmlns:a16="http://schemas.microsoft.com/office/drawing/2014/main" id="{946D13FF-1EBB-F341-33EA-BA60D9A13A7C}"/>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3" name="Rogner un rectangle avec un coin du même côté 17">
            <a:extLst>
              <a:ext uri="{FF2B5EF4-FFF2-40B4-BE49-F238E27FC236}">
                <a16:creationId xmlns:a16="http://schemas.microsoft.com/office/drawing/2014/main" id="{C48028D2-458B-DAE9-7870-632294671739}"/>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5" name="Rogner un rectangle avec un coin du même côté 17">
            <a:extLst>
              <a:ext uri="{FF2B5EF4-FFF2-40B4-BE49-F238E27FC236}">
                <a16:creationId xmlns:a16="http://schemas.microsoft.com/office/drawing/2014/main" id="{958FD377-3391-D19D-AF7B-04B6F5A0E099}"/>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6" name="ZoneTexte 22">
            <a:extLst>
              <a:ext uri="{FF2B5EF4-FFF2-40B4-BE49-F238E27FC236}">
                <a16:creationId xmlns:a16="http://schemas.microsoft.com/office/drawing/2014/main" id="{2AF096CC-A596-E66A-BB4B-9784AC8B2450}"/>
              </a:ext>
            </a:extLst>
          </p:cNvPr>
          <p:cNvSpPr txBox="1"/>
          <p:nvPr/>
        </p:nvSpPr>
        <p:spPr>
          <a:xfrm>
            <a:off x="10496126" y="27285"/>
            <a:ext cx="1596348"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7" name="ZoneTexte 24">
            <a:extLst>
              <a:ext uri="{FF2B5EF4-FFF2-40B4-BE49-F238E27FC236}">
                <a16:creationId xmlns:a16="http://schemas.microsoft.com/office/drawing/2014/main" id="{95FE1452-42D1-3200-D69B-CEF7F8BAECE3}"/>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8" name="ZoneTexte 14">
            <a:extLst>
              <a:ext uri="{FF2B5EF4-FFF2-40B4-BE49-F238E27FC236}">
                <a16:creationId xmlns:a16="http://schemas.microsoft.com/office/drawing/2014/main" id="{50B025A0-723D-0F29-6E8C-851C4C2E612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9" name="ZoneTexte 38">
            <a:extLst>
              <a:ext uri="{FF2B5EF4-FFF2-40B4-BE49-F238E27FC236}">
                <a16:creationId xmlns:a16="http://schemas.microsoft.com/office/drawing/2014/main" id="{B16A7353-3032-B3F4-6FDF-97B1742BBA2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40" name="Rogner un rectangle avec un coin du même côté 17">
            <a:extLst>
              <a:ext uri="{FF2B5EF4-FFF2-40B4-BE49-F238E27FC236}">
                <a16:creationId xmlns:a16="http://schemas.microsoft.com/office/drawing/2014/main" id="{07972145-EE20-2162-CF6F-3F9B0FF844A0}"/>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 name="Graphic 4">
            <a:extLst>
              <a:ext uri="{FF2B5EF4-FFF2-40B4-BE49-F238E27FC236}">
                <a16:creationId xmlns:a16="http://schemas.microsoft.com/office/drawing/2014/main" id="{21E5860A-5073-DB73-AFB4-F149EAAF7BC4}"/>
              </a:ext>
            </a:extLst>
          </p:cNvPr>
          <p:cNvSpPr/>
          <p:nvPr/>
        </p:nvSpPr>
        <p:spPr>
          <a:xfrm rot="10740000" flipH="1">
            <a:off x="-123" y="1760628"/>
            <a:ext cx="2345637"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tx2"/>
              </a:solidFill>
              <a:effectLst/>
              <a:uLnTx/>
              <a:uFillTx/>
              <a:latin typeface="Arial"/>
              <a:ea typeface="Arial Unicode MS"/>
            </a:endParaRPr>
          </a:p>
        </p:txBody>
      </p:sp>
      <p:sp>
        <p:nvSpPr>
          <p:cNvPr id="4" name="ZoneTexte 3">
            <a:extLst>
              <a:ext uri="{FF2B5EF4-FFF2-40B4-BE49-F238E27FC236}">
                <a16:creationId xmlns:a16="http://schemas.microsoft.com/office/drawing/2014/main" id="{05A3403C-217B-9695-3A6B-DD1C3F143345}"/>
              </a:ext>
            </a:extLst>
          </p:cNvPr>
          <p:cNvSpPr txBox="1"/>
          <p:nvPr/>
        </p:nvSpPr>
        <p:spPr>
          <a:xfrm>
            <a:off x="150155" y="3443183"/>
            <a:ext cx="2028705" cy="369332"/>
          </a:xfrm>
          <a:prstGeom prst="rect">
            <a:avLst/>
          </a:prstGeom>
          <a:noFill/>
        </p:spPr>
        <p:txBody>
          <a:bodyPr wrap="square" rtlCol="0">
            <a:spAutoFit/>
          </a:bodyPr>
          <a:lstStyle/>
          <a:p>
            <a:pPr algn="ctr"/>
            <a:r>
              <a:rPr lang="fr-FR" b="1" dirty="0">
                <a:solidFill>
                  <a:prstClr val="white"/>
                </a:solidFill>
                <a:latin typeface="Malgun Gothic" panose="020B0503020000020004" pitchFamily="34" charset="-127"/>
                <a:ea typeface="Malgun Gothic" panose="020B0503020000020004" pitchFamily="34" charset="-127"/>
              </a:rPr>
              <a:t>PERSPECTIVES</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2" name="ZoneTexte 11">
            <a:extLst>
              <a:ext uri="{FF2B5EF4-FFF2-40B4-BE49-F238E27FC236}">
                <a16:creationId xmlns:a16="http://schemas.microsoft.com/office/drawing/2014/main" id="{3CE93393-A834-4F59-C20E-6A62EED114D2}"/>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79810794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par>
                                <p:cTn id="15" presetID="2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childTnLst>
                                </p:cTn>
                              </p:par>
                              <p:par>
                                <p:cTn id="19" presetID="23" presetClass="entr" presetSubtype="16"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42" grpId="0"/>
      <p:bldP spid="3" grpId="0" animBg="1"/>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E19D0E-9B4A-4456-A49F-EF8E2ACEAD93}"/>
              </a:ext>
            </a:extLst>
          </p:cNvPr>
          <p:cNvGrpSpPr/>
          <p:nvPr/>
        </p:nvGrpSpPr>
        <p:grpSpPr>
          <a:xfrm>
            <a:off x="7609681" y="2417662"/>
            <a:ext cx="527608" cy="555410"/>
            <a:chOff x="7167947" y="1624190"/>
            <a:chExt cx="2677920" cy="2672764"/>
          </a:xfrm>
          <a:solidFill>
            <a:schemeClr val="accent6"/>
          </a:solidFill>
        </p:grpSpPr>
        <p:sp>
          <p:nvSpPr>
            <p:cNvPr id="11" name="Freeform: Shape 10">
              <a:extLst>
                <a:ext uri="{FF2B5EF4-FFF2-40B4-BE49-F238E27FC236}">
                  <a16:creationId xmlns:a16="http://schemas.microsoft.com/office/drawing/2014/main" id="{D964DF17-7F86-4938-94AE-186FD60E7104}"/>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cs typeface="+mn-cs"/>
              </a:endParaRPr>
            </a:p>
          </p:txBody>
        </p:sp>
        <p:sp>
          <p:nvSpPr>
            <p:cNvPr id="12" name="Freeform: Shape 11">
              <a:extLst>
                <a:ext uri="{FF2B5EF4-FFF2-40B4-BE49-F238E27FC236}">
                  <a16:creationId xmlns:a16="http://schemas.microsoft.com/office/drawing/2014/main" id="{6DBA38F7-B2A4-43C1-9197-40C391E9BBF2}"/>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cs typeface="+mn-cs"/>
              </a:endParaRPr>
            </a:p>
          </p:txBody>
        </p:sp>
      </p:grpSp>
      <p:sp>
        <p:nvSpPr>
          <p:cNvPr id="13" name="TextBox 12">
            <a:extLst>
              <a:ext uri="{FF2B5EF4-FFF2-40B4-BE49-F238E27FC236}">
                <a16:creationId xmlns:a16="http://schemas.microsoft.com/office/drawing/2014/main" id="{47E9F9A3-41FF-4E8D-BC50-55362F20C346}"/>
              </a:ext>
            </a:extLst>
          </p:cNvPr>
          <p:cNvSpPr txBox="1"/>
          <p:nvPr/>
        </p:nvSpPr>
        <p:spPr>
          <a:xfrm>
            <a:off x="1017431" y="1951343"/>
            <a:ext cx="10522039" cy="2800767"/>
          </a:xfrm>
          <a:prstGeom prst="rect">
            <a:avLst/>
          </a:prstGeom>
          <a:noFill/>
        </p:spPr>
        <p:txBody>
          <a:bodyPr wrap="square" rtlCol="0" anchor="ctr">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ko-KR"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rPr>
              <a:t>Merci pour</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 </a:t>
            </a:r>
            <a:r>
              <a:rPr lang="fr-FR" altLang="ko-KR" sz="8800" dirty="0">
                <a:solidFill>
                  <a:prstClr val="white"/>
                </a:solidFill>
                <a:latin typeface="Arial Rounded MT Bold" panose="020F0704030504030204" pitchFamily="34" charset="77"/>
                <a:cs typeface="Arial" pitchFamily="34" charset="0"/>
              </a:rPr>
              <a:t>votre</a:t>
            </a:r>
            <a:r>
              <a:rPr lang="en-US" altLang="ko-KR" sz="8800" dirty="0">
                <a:solidFill>
                  <a:prstClr val="white"/>
                </a:solidFill>
                <a:latin typeface="Arial Rounded MT Bold" panose="020F0704030504030204" pitchFamily="34" charset="77"/>
                <a:cs typeface="Arial" pitchFamily="34" charset="0"/>
              </a:rPr>
              <a:t> </a:t>
            </a:r>
            <a:r>
              <a:rPr kumimoji="0" lang="en-US" altLang="ko-KR" sz="8800" b="0" i="0" u="none" strike="noStrike" kern="1200" cap="none" spc="0" normalizeH="0" noProof="0" dirty="0">
                <a:ln>
                  <a:noFill/>
                </a:ln>
                <a:solidFill>
                  <a:prstClr val="white"/>
                </a:solidFill>
                <a:effectLst/>
                <a:uLnTx/>
                <a:uFillTx/>
                <a:latin typeface="Arial Rounded MT Bold" panose="020F0704030504030204" pitchFamily="34" charset="77"/>
                <a:cs typeface="Arial" pitchFamily="34" charset="0"/>
              </a:rPr>
              <a:t>attention.</a:t>
            </a:r>
            <a:endParaRPr kumimoji="0" lang="ko-KR" altLang="en-US" sz="8800" b="0" i="0" u="none" strike="noStrike" kern="1200" cap="none" spc="0" normalizeH="0" baseline="0" noProof="0" dirty="0">
              <a:ln>
                <a:noFill/>
              </a:ln>
              <a:solidFill>
                <a:prstClr val="white"/>
              </a:solidFill>
              <a:effectLst/>
              <a:uLnTx/>
              <a:uFillTx/>
              <a:latin typeface="Arial Rounded MT Bold" panose="020F0704030504030204" pitchFamily="34" charset="77"/>
              <a:cs typeface="Arial" pitchFamily="34" charset="0"/>
            </a:endParaRPr>
          </a:p>
        </p:txBody>
      </p:sp>
    </p:spTree>
    <p:extLst>
      <p:ext uri="{BB962C8B-B14F-4D97-AF65-F5344CB8AC3E}">
        <p14:creationId xmlns:p14="http://schemas.microsoft.com/office/powerpoint/2010/main" val="244117497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nodeType="withEffect">
                                  <p:stCondLst>
                                    <p:cond delay="0"/>
                                  </p:stCondLst>
                                  <p:childTnLst>
                                    <p:animRot by="21600000">
                                      <p:cBhvr>
                                        <p:cTn id="6" dur="500" fill="hold"/>
                                        <p:tgtEl>
                                          <p:spTgt spid="10"/>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47" name="Picture1.png" descr="Picture1.png"/>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48" name="TextBox 52"/>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INTRODUCTION</a:t>
            </a:r>
            <a:endParaRPr sz="4800" b="1" dirty="0">
              <a:solidFill>
                <a:schemeClr val="tx2"/>
              </a:solidFill>
              <a:latin typeface="Trebuchet MS" panose="020B0703020202090204" pitchFamily="34" charset="0"/>
              <a:ea typeface="Kozuka Mincho Pr6N B" panose="02020800000000000000" pitchFamily="18" charset="-128"/>
            </a:endParaRPr>
          </a:p>
        </p:txBody>
      </p:sp>
      <p:sp>
        <p:nvSpPr>
          <p:cNvPr id="79" name="Rogner un rectangle avec un coin du même côté 17"/>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0" name="ZoneTexte 19"/>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grpSp>
        <p:nvGrpSpPr>
          <p:cNvPr id="22" name="Groupe 21">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3 </a:t>
              </a:r>
              <a:endParaRPr lang="ko-KR" altLang="en-US" sz="1600" b="1" dirty="0">
                <a:solidFill>
                  <a:schemeClr val="bg1"/>
                </a:solidFill>
                <a:cs typeface="Arial" pitchFamily="34" charset="0"/>
              </a:endParaRPr>
            </a:p>
          </p:txBody>
        </p:sp>
      </p:grpSp>
      <p:sp>
        <p:nvSpPr>
          <p:cNvPr id="3" name="Rogner un rectangle avec un coin du même côté 17">
            <a:extLst>
              <a:ext uri="{FF2B5EF4-FFF2-40B4-BE49-F238E27FC236}">
                <a16:creationId xmlns:a16="http://schemas.microsoft.com/office/drawing/2014/main" id="{054227D8-90B6-214D-A683-D44125AB3982}"/>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Rogner un rectangle avec un coin du même côté 17">
            <a:extLst>
              <a:ext uri="{FF2B5EF4-FFF2-40B4-BE49-F238E27FC236}">
                <a16:creationId xmlns:a16="http://schemas.microsoft.com/office/drawing/2014/main" id="{0D302F77-1564-B651-6D3B-7558B41EB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Rogner un rectangle avec un coin du même côté 17">
            <a:extLst>
              <a:ext uri="{FF2B5EF4-FFF2-40B4-BE49-F238E27FC236}">
                <a16:creationId xmlns:a16="http://schemas.microsoft.com/office/drawing/2014/main" id="{5931F76E-967B-75F8-DBCE-CC44C79D81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631005BE-C5DC-C83B-102D-CA693C74DFAC}"/>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2" name="ZoneTexte 22"/>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84" name="ZoneTexte 24"/>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78" name="ZoneTexte 14"/>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77" name="ZoneTexte 12"/>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7" name="Rogner un rectangle avec un coin du même côté 17">
            <a:extLst>
              <a:ext uri="{FF2B5EF4-FFF2-40B4-BE49-F238E27FC236}">
                <a16:creationId xmlns:a16="http://schemas.microsoft.com/office/drawing/2014/main" id="{F22F48BC-CCB6-1856-735D-03EB1543CC77}"/>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3" name="ZoneTexte 11"/>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384610915"/>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48"/>
                                        </p:tgtEl>
                                        <p:attrNameLst>
                                          <p:attrName>style.visibility</p:attrName>
                                        </p:attrNameLst>
                                      </p:cBhvr>
                                      <p:to>
                                        <p:strVal val="visible"/>
                                      </p:to>
                                    </p:set>
                                    <p:animEffect transition="in" filter="wipe(down)">
                                      <p:cBhvr>
                                        <p:cTn id="7"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F76A2-E8FC-F83B-48CA-305749BA46FE}"/>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2FD3D464-72F2-271D-C55F-3591B43B58D5}"/>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2" name="Groupe 21">
            <a:extLst>
              <a:ext uri="{FF2B5EF4-FFF2-40B4-BE49-F238E27FC236}">
                <a16:creationId xmlns:a16="http://schemas.microsoft.com/office/drawing/2014/main" id="{4BD65A99-A0F6-45AE-EBB3-AF46EB58FCD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6A2B4656-9A5C-9A4E-BF6C-20DF5D29928C}"/>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D8627640-5D34-2B8B-BF33-8F0548A537D8}"/>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4 </a:t>
              </a:r>
              <a:endParaRPr lang="ko-KR" altLang="en-US" sz="1600" b="1" dirty="0">
                <a:solidFill>
                  <a:schemeClr val="bg1"/>
                </a:solidFill>
                <a:cs typeface="Arial" pitchFamily="34" charset="0"/>
              </a:endParaRPr>
            </a:p>
          </p:txBody>
        </p:sp>
      </p:grpSp>
      <p:sp>
        <p:nvSpPr>
          <p:cNvPr id="16" name="Graphic 4">
            <a:extLst>
              <a:ext uri="{FF2B5EF4-FFF2-40B4-BE49-F238E27FC236}">
                <a16:creationId xmlns:a16="http://schemas.microsoft.com/office/drawing/2014/main" id="{A8A759C2-D22A-5197-9E40-8040FA021D91}"/>
              </a:ext>
            </a:extLst>
          </p:cNvPr>
          <p:cNvSpPr/>
          <p:nvPr/>
        </p:nvSpPr>
        <p:spPr>
          <a:xfrm rot="10740000" flipH="1">
            <a:off x="-101" y="1763046"/>
            <a:ext cx="2068534" cy="3759500"/>
          </a:xfrm>
          <a:custGeom>
            <a:avLst/>
            <a:gdLst>
              <a:gd name="connsiteX0" fmla="*/ 462439 w 476250"/>
              <a:gd name="connsiteY0" fmla="*/ 160496 h 466725"/>
              <a:gd name="connsiteX1" fmla="*/ 469106 w 476250"/>
              <a:gd name="connsiteY1" fmla="*/ 153829 h 466725"/>
              <a:gd name="connsiteX2" fmla="*/ 469106 w 476250"/>
              <a:gd name="connsiteY2" fmla="*/ 149066 h 466725"/>
              <a:gd name="connsiteX3" fmla="*/ 462439 w 476250"/>
              <a:gd name="connsiteY3" fmla="*/ 142399 h 466725"/>
              <a:gd name="connsiteX4" fmla="*/ 415766 w 476250"/>
              <a:gd name="connsiteY4" fmla="*/ 142399 h 466725"/>
              <a:gd name="connsiteX5" fmla="*/ 415766 w 476250"/>
              <a:gd name="connsiteY5" fmla="*/ 93821 h 466725"/>
              <a:gd name="connsiteX6" fmla="*/ 391954 w 476250"/>
              <a:gd name="connsiteY6" fmla="*/ 70009 h 466725"/>
              <a:gd name="connsiteX7" fmla="*/ 333851 w 476250"/>
              <a:gd name="connsiteY7" fmla="*/ 70009 h 466725"/>
              <a:gd name="connsiteX8" fmla="*/ 333851 w 476250"/>
              <a:gd name="connsiteY8" fmla="*/ 13811 h 466725"/>
              <a:gd name="connsiteX9" fmla="*/ 327184 w 476250"/>
              <a:gd name="connsiteY9" fmla="*/ 7144 h 466725"/>
              <a:gd name="connsiteX10" fmla="*/ 322421 w 476250"/>
              <a:gd name="connsiteY10" fmla="*/ 7144 h 466725"/>
              <a:gd name="connsiteX11" fmla="*/ 315754 w 476250"/>
              <a:gd name="connsiteY11" fmla="*/ 13811 h 466725"/>
              <a:gd name="connsiteX12" fmla="*/ 315754 w 476250"/>
              <a:gd name="connsiteY12" fmla="*/ 70009 h 466725"/>
              <a:gd name="connsiteX13" fmla="*/ 290989 w 476250"/>
              <a:gd name="connsiteY13" fmla="*/ 70009 h 466725"/>
              <a:gd name="connsiteX14" fmla="*/ 290989 w 476250"/>
              <a:gd name="connsiteY14" fmla="*/ 13811 h 466725"/>
              <a:gd name="connsiteX15" fmla="*/ 283369 w 476250"/>
              <a:gd name="connsiteY15" fmla="*/ 7144 h 466725"/>
              <a:gd name="connsiteX16" fmla="*/ 278606 w 476250"/>
              <a:gd name="connsiteY16" fmla="*/ 7144 h 466725"/>
              <a:gd name="connsiteX17" fmla="*/ 271939 w 476250"/>
              <a:gd name="connsiteY17" fmla="*/ 13811 h 466725"/>
              <a:gd name="connsiteX18" fmla="*/ 271939 w 476250"/>
              <a:gd name="connsiteY18" fmla="*/ 70009 h 466725"/>
              <a:gd name="connsiteX19" fmla="*/ 247174 w 476250"/>
              <a:gd name="connsiteY19" fmla="*/ 70009 h 466725"/>
              <a:gd name="connsiteX20" fmla="*/ 247174 w 476250"/>
              <a:gd name="connsiteY20" fmla="*/ 13811 h 466725"/>
              <a:gd name="connsiteX21" fmla="*/ 240506 w 476250"/>
              <a:gd name="connsiteY21" fmla="*/ 7144 h 466725"/>
              <a:gd name="connsiteX22" fmla="*/ 235744 w 476250"/>
              <a:gd name="connsiteY22" fmla="*/ 7144 h 466725"/>
              <a:gd name="connsiteX23" fmla="*/ 229076 w 476250"/>
              <a:gd name="connsiteY23" fmla="*/ 13811 h 466725"/>
              <a:gd name="connsiteX24" fmla="*/ 229076 w 476250"/>
              <a:gd name="connsiteY24" fmla="*/ 70009 h 466725"/>
              <a:gd name="connsiteX25" fmla="*/ 204311 w 476250"/>
              <a:gd name="connsiteY25" fmla="*/ 70009 h 466725"/>
              <a:gd name="connsiteX26" fmla="*/ 204311 w 476250"/>
              <a:gd name="connsiteY26" fmla="*/ 13811 h 466725"/>
              <a:gd name="connsiteX27" fmla="*/ 197644 w 476250"/>
              <a:gd name="connsiteY27" fmla="*/ 7144 h 466725"/>
              <a:gd name="connsiteX28" fmla="*/ 192881 w 476250"/>
              <a:gd name="connsiteY28" fmla="*/ 7144 h 466725"/>
              <a:gd name="connsiteX29" fmla="*/ 186214 w 476250"/>
              <a:gd name="connsiteY29" fmla="*/ 13811 h 466725"/>
              <a:gd name="connsiteX30" fmla="*/ 186214 w 476250"/>
              <a:gd name="connsiteY30" fmla="*/ 70009 h 466725"/>
              <a:gd name="connsiteX31" fmla="*/ 161449 w 476250"/>
              <a:gd name="connsiteY31" fmla="*/ 70009 h 466725"/>
              <a:gd name="connsiteX32" fmla="*/ 161449 w 476250"/>
              <a:gd name="connsiteY32" fmla="*/ 13811 h 466725"/>
              <a:gd name="connsiteX33" fmla="*/ 154781 w 476250"/>
              <a:gd name="connsiteY33" fmla="*/ 7144 h 466725"/>
              <a:gd name="connsiteX34" fmla="*/ 150019 w 476250"/>
              <a:gd name="connsiteY34" fmla="*/ 7144 h 466725"/>
              <a:gd name="connsiteX35" fmla="*/ 143351 w 476250"/>
              <a:gd name="connsiteY35" fmla="*/ 13811 h 466725"/>
              <a:gd name="connsiteX36" fmla="*/ 143351 w 476250"/>
              <a:gd name="connsiteY36" fmla="*/ 70009 h 466725"/>
              <a:gd name="connsiteX37" fmla="*/ 88106 w 476250"/>
              <a:gd name="connsiteY37" fmla="*/ 70009 h 466725"/>
              <a:gd name="connsiteX38" fmla="*/ 64294 w 476250"/>
              <a:gd name="connsiteY38" fmla="*/ 93821 h 466725"/>
              <a:gd name="connsiteX39" fmla="*/ 64294 w 476250"/>
              <a:gd name="connsiteY39" fmla="*/ 142399 h 466725"/>
              <a:gd name="connsiteX40" fmla="*/ 13811 w 476250"/>
              <a:gd name="connsiteY40" fmla="*/ 142399 h 466725"/>
              <a:gd name="connsiteX41" fmla="*/ 7144 w 476250"/>
              <a:gd name="connsiteY41" fmla="*/ 149066 h 466725"/>
              <a:gd name="connsiteX42" fmla="*/ 7144 w 476250"/>
              <a:gd name="connsiteY42" fmla="*/ 153829 h 466725"/>
              <a:gd name="connsiteX43" fmla="*/ 13811 w 476250"/>
              <a:gd name="connsiteY43" fmla="*/ 160496 h 466725"/>
              <a:gd name="connsiteX44" fmla="*/ 64294 w 476250"/>
              <a:gd name="connsiteY44" fmla="*/ 160496 h 466725"/>
              <a:gd name="connsiteX45" fmla="*/ 64294 w 476250"/>
              <a:gd name="connsiteY45" fmla="*/ 185261 h 466725"/>
              <a:gd name="connsiteX46" fmla="*/ 13811 w 476250"/>
              <a:gd name="connsiteY46" fmla="*/ 185261 h 466725"/>
              <a:gd name="connsiteX47" fmla="*/ 7144 w 476250"/>
              <a:gd name="connsiteY47" fmla="*/ 191929 h 466725"/>
              <a:gd name="connsiteX48" fmla="*/ 7144 w 476250"/>
              <a:gd name="connsiteY48" fmla="*/ 196691 h 466725"/>
              <a:gd name="connsiteX49" fmla="*/ 13811 w 476250"/>
              <a:gd name="connsiteY49" fmla="*/ 203359 h 466725"/>
              <a:gd name="connsiteX50" fmla="*/ 64294 w 476250"/>
              <a:gd name="connsiteY50" fmla="*/ 203359 h 466725"/>
              <a:gd name="connsiteX51" fmla="*/ 64294 w 476250"/>
              <a:gd name="connsiteY51" fmla="*/ 228124 h 466725"/>
              <a:gd name="connsiteX52" fmla="*/ 13811 w 476250"/>
              <a:gd name="connsiteY52" fmla="*/ 228124 h 466725"/>
              <a:gd name="connsiteX53" fmla="*/ 7144 w 476250"/>
              <a:gd name="connsiteY53" fmla="*/ 235744 h 466725"/>
              <a:gd name="connsiteX54" fmla="*/ 7144 w 476250"/>
              <a:gd name="connsiteY54" fmla="*/ 240506 h 466725"/>
              <a:gd name="connsiteX55" fmla="*/ 13811 w 476250"/>
              <a:gd name="connsiteY55" fmla="*/ 247174 h 466725"/>
              <a:gd name="connsiteX56" fmla="*/ 64294 w 476250"/>
              <a:gd name="connsiteY56" fmla="*/ 247174 h 466725"/>
              <a:gd name="connsiteX57" fmla="*/ 64294 w 476250"/>
              <a:gd name="connsiteY57" fmla="*/ 271939 h 466725"/>
              <a:gd name="connsiteX58" fmla="*/ 13811 w 476250"/>
              <a:gd name="connsiteY58" fmla="*/ 271939 h 466725"/>
              <a:gd name="connsiteX59" fmla="*/ 7144 w 476250"/>
              <a:gd name="connsiteY59" fmla="*/ 278606 h 466725"/>
              <a:gd name="connsiteX60" fmla="*/ 7144 w 476250"/>
              <a:gd name="connsiteY60" fmla="*/ 283369 h 466725"/>
              <a:gd name="connsiteX61" fmla="*/ 13811 w 476250"/>
              <a:gd name="connsiteY61" fmla="*/ 290036 h 466725"/>
              <a:gd name="connsiteX62" fmla="*/ 64294 w 476250"/>
              <a:gd name="connsiteY62" fmla="*/ 290036 h 466725"/>
              <a:gd name="connsiteX63" fmla="*/ 64294 w 476250"/>
              <a:gd name="connsiteY63" fmla="*/ 314801 h 466725"/>
              <a:gd name="connsiteX64" fmla="*/ 13811 w 476250"/>
              <a:gd name="connsiteY64" fmla="*/ 314801 h 466725"/>
              <a:gd name="connsiteX65" fmla="*/ 7144 w 476250"/>
              <a:gd name="connsiteY65" fmla="*/ 321469 h 466725"/>
              <a:gd name="connsiteX66" fmla="*/ 7144 w 476250"/>
              <a:gd name="connsiteY66" fmla="*/ 326231 h 466725"/>
              <a:gd name="connsiteX67" fmla="*/ 13811 w 476250"/>
              <a:gd name="connsiteY67" fmla="*/ 332899 h 466725"/>
              <a:gd name="connsiteX68" fmla="*/ 64294 w 476250"/>
              <a:gd name="connsiteY68" fmla="*/ 332899 h 466725"/>
              <a:gd name="connsiteX69" fmla="*/ 64294 w 476250"/>
              <a:gd name="connsiteY69" fmla="*/ 380524 h 466725"/>
              <a:gd name="connsiteX70" fmla="*/ 88106 w 476250"/>
              <a:gd name="connsiteY70" fmla="*/ 404336 h 466725"/>
              <a:gd name="connsiteX71" fmla="*/ 142399 w 476250"/>
              <a:gd name="connsiteY71" fmla="*/ 404336 h 466725"/>
              <a:gd name="connsiteX72" fmla="*/ 142399 w 476250"/>
              <a:gd name="connsiteY72" fmla="*/ 461486 h 466725"/>
              <a:gd name="connsiteX73" fmla="*/ 149066 w 476250"/>
              <a:gd name="connsiteY73" fmla="*/ 468154 h 466725"/>
              <a:gd name="connsiteX74" fmla="*/ 153829 w 476250"/>
              <a:gd name="connsiteY74" fmla="*/ 468154 h 466725"/>
              <a:gd name="connsiteX75" fmla="*/ 160496 w 476250"/>
              <a:gd name="connsiteY75" fmla="*/ 461486 h 466725"/>
              <a:gd name="connsiteX76" fmla="*/ 160496 w 476250"/>
              <a:gd name="connsiteY76" fmla="*/ 404336 h 466725"/>
              <a:gd name="connsiteX77" fmla="*/ 185261 w 476250"/>
              <a:gd name="connsiteY77" fmla="*/ 404336 h 466725"/>
              <a:gd name="connsiteX78" fmla="*/ 185261 w 476250"/>
              <a:gd name="connsiteY78" fmla="*/ 461486 h 466725"/>
              <a:gd name="connsiteX79" fmla="*/ 191929 w 476250"/>
              <a:gd name="connsiteY79" fmla="*/ 468154 h 466725"/>
              <a:gd name="connsiteX80" fmla="*/ 196691 w 476250"/>
              <a:gd name="connsiteY80" fmla="*/ 468154 h 466725"/>
              <a:gd name="connsiteX81" fmla="*/ 203359 w 476250"/>
              <a:gd name="connsiteY81" fmla="*/ 461486 h 466725"/>
              <a:gd name="connsiteX82" fmla="*/ 203359 w 476250"/>
              <a:gd name="connsiteY82" fmla="*/ 404336 h 466725"/>
              <a:gd name="connsiteX83" fmla="*/ 228124 w 476250"/>
              <a:gd name="connsiteY83" fmla="*/ 404336 h 466725"/>
              <a:gd name="connsiteX84" fmla="*/ 228124 w 476250"/>
              <a:gd name="connsiteY84" fmla="*/ 461486 h 466725"/>
              <a:gd name="connsiteX85" fmla="*/ 234791 w 476250"/>
              <a:gd name="connsiteY85" fmla="*/ 468154 h 466725"/>
              <a:gd name="connsiteX86" fmla="*/ 239554 w 476250"/>
              <a:gd name="connsiteY86" fmla="*/ 468154 h 466725"/>
              <a:gd name="connsiteX87" fmla="*/ 246221 w 476250"/>
              <a:gd name="connsiteY87" fmla="*/ 461486 h 466725"/>
              <a:gd name="connsiteX88" fmla="*/ 246221 w 476250"/>
              <a:gd name="connsiteY88" fmla="*/ 404336 h 466725"/>
              <a:gd name="connsiteX89" fmla="*/ 270986 w 476250"/>
              <a:gd name="connsiteY89" fmla="*/ 404336 h 466725"/>
              <a:gd name="connsiteX90" fmla="*/ 270986 w 476250"/>
              <a:gd name="connsiteY90" fmla="*/ 461486 h 466725"/>
              <a:gd name="connsiteX91" fmla="*/ 277654 w 476250"/>
              <a:gd name="connsiteY91" fmla="*/ 468154 h 466725"/>
              <a:gd name="connsiteX92" fmla="*/ 283369 w 476250"/>
              <a:gd name="connsiteY92" fmla="*/ 468154 h 466725"/>
              <a:gd name="connsiteX93" fmla="*/ 290036 w 476250"/>
              <a:gd name="connsiteY93" fmla="*/ 461486 h 466725"/>
              <a:gd name="connsiteX94" fmla="*/ 290036 w 476250"/>
              <a:gd name="connsiteY94" fmla="*/ 404336 h 466725"/>
              <a:gd name="connsiteX95" fmla="*/ 314801 w 476250"/>
              <a:gd name="connsiteY95" fmla="*/ 404336 h 466725"/>
              <a:gd name="connsiteX96" fmla="*/ 314801 w 476250"/>
              <a:gd name="connsiteY96" fmla="*/ 461486 h 466725"/>
              <a:gd name="connsiteX97" fmla="*/ 321469 w 476250"/>
              <a:gd name="connsiteY97" fmla="*/ 468154 h 466725"/>
              <a:gd name="connsiteX98" fmla="*/ 326231 w 476250"/>
              <a:gd name="connsiteY98" fmla="*/ 468154 h 466725"/>
              <a:gd name="connsiteX99" fmla="*/ 332899 w 476250"/>
              <a:gd name="connsiteY99" fmla="*/ 461486 h 466725"/>
              <a:gd name="connsiteX100" fmla="*/ 332899 w 476250"/>
              <a:gd name="connsiteY100" fmla="*/ 404336 h 466725"/>
              <a:gd name="connsiteX101" fmla="*/ 391001 w 476250"/>
              <a:gd name="connsiteY101" fmla="*/ 404336 h 466725"/>
              <a:gd name="connsiteX102" fmla="*/ 414814 w 476250"/>
              <a:gd name="connsiteY102" fmla="*/ 380524 h 466725"/>
              <a:gd name="connsiteX103" fmla="*/ 414814 w 476250"/>
              <a:gd name="connsiteY103" fmla="*/ 332899 h 466725"/>
              <a:gd name="connsiteX104" fmla="*/ 461486 w 476250"/>
              <a:gd name="connsiteY104" fmla="*/ 332899 h 466725"/>
              <a:gd name="connsiteX105" fmla="*/ 468154 w 476250"/>
              <a:gd name="connsiteY105" fmla="*/ 326231 h 466725"/>
              <a:gd name="connsiteX106" fmla="*/ 468154 w 476250"/>
              <a:gd name="connsiteY106" fmla="*/ 321469 h 466725"/>
              <a:gd name="connsiteX107" fmla="*/ 461486 w 476250"/>
              <a:gd name="connsiteY107" fmla="*/ 314801 h 466725"/>
              <a:gd name="connsiteX108" fmla="*/ 414814 w 476250"/>
              <a:gd name="connsiteY108" fmla="*/ 314801 h 466725"/>
              <a:gd name="connsiteX109" fmla="*/ 414814 w 476250"/>
              <a:gd name="connsiteY109" fmla="*/ 290036 h 466725"/>
              <a:gd name="connsiteX110" fmla="*/ 461486 w 476250"/>
              <a:gd name="connsiteY110" fmla="*/ 290036 h 466725"/>
              <a:gd name="connsiteX111" fmla="*/ 468154 w 476250"/>
              <a:gd name="connsiteY111" fmla="*/ 283369 h 466725"/>
              <a:gd name="connsiteX112" fmla="*/ 468154 w 476250"/>
              <a:gd name="connsiteY112" fmla="*/ 278606 h 466725"/>
              <a:gd name="connsiteX113" fmla="*/ 461486 w 476250"/>
              <a:gd name="connsiteY113" fmla="*/ 271939 h 466725"/>
              <a:gd name="connsiteX114" fmla="*/ 414814 w 476250"/>
              <a:gd name="connsiteY114" fmla="*/ 271939 h 466725"/>
              <a:gd name="connsiteX115" fmla="*/ 414814 w 476250"/>
              <a:gd name="connsiteY115" fmla="*/ 247174 h 466725"/>
              <a:gd name="connsiteX116" fmla="*/ 461486 w 476250"/>
              <a:gd name="connsiteY116" fmla="*/ 247174 h 466725"/>
              <a:gd name="connsiteX117" fmla="*/ 468154 w 476250"/>
              <a:gd name="connsiteY117" fmla="*/ 240506 h 466725"/>
              <a:gd name="connsiteX118" fmla="*/ 468154 w 476250"/>
              <a:gd name="connsiteY118" fmla="*/ 235744 h 466725"/>
              <a:gd name="connsiteX119" fmla="*/ 461486 w 476250"/>
              <a:gd name="connsiteY119" fmla="*/ 229076 h 466725"/>
              <a:gd name="connsiteX120" fmla="*/ 414814 w 476250"/>
              <a:gd name="connsiteY120" fmla="*/ 229076 h 466725"/>
              <a:gd name="connsiteX121" fmla="*/ 414814 w 476250"/>
              <a:gd name="connsiteY121" fmla="*/ 204311 h 466725"/>
              <a:gd name="connsiteX122" fmla="*/ 461486 w 476250"/>
              <a:gd name="connsiteY122" fmla="*/ 204311 h 466725"/>
              <a:gd name="connsiteX123" fmla="*/ 468154 w 476250"/>
              <a:gd name="connsiteY123" fmla="*/ 197644 h 466725"/>
              <a:gd name="connsiteX124" fmla="*/ 468154 w 476250"/>
              <a:gd name="connsiteY124" fmla="*/ 192881 h 466725"/>
              <a:gd name="connsiteX125" fmla="*/ 461486 w 476250"/>
              <a:gd name="connsiteY125" fmla="*/ 186214 h 466725"/>
              <a:gd name="connsiteX126" fmla="*/ 414814 w 476250"/>
              <a:gd name="connsiteY126" fmla="*/ 186214 h 466725"/>
              <a:gd name="connsiteX127" fmla="*/ 414814 w 476250"/>
              <a:gd name="connsiteY127" fmla="*/ 161449 h 466725"/>
              <a:gd name="connsiteX128" fmla="*/ 462439 w 476250"/>
              <a:gd name="connsiteY128" fmla="*/ 161449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Lst>
            <a:rect l="l" t="t" r="r" b="b"/>
            <a:pathLst>
              <a:path w="476250" h="466725">
                <a:moveTo>
                  <a:pt x="462439" y="160496"/>
                </a:moveTo>
                <a:cubicBezTo>
                  <a:pt x="466249" y="160496"/>
                  <a:pt x="469106" y="157639"/>
                  <a:pt x="469106" y="153829"/>
                </a:cubicBezTo>
                <a:lnTo>
                  <a:pt x="469106" y="149066"/>
                </a:lnTo>
                <a:cubicBezTo>
                  <a:pt x="469106" y="145256"/>
                  <a:pt x="466249" y="142399"/>
                  <a:pt x="462439" y="142399"/>
                </a:cubicBezTo>
                <a:lnTo>
                  <a:pt x="415766" y="142399"/>
                </a:lnTo>
                <a:lnTo>
                  <a:pt x="415766" y="93821"/>
                </a:lnTo>
                <a:cubicBezTo>
                  <a:pt x="415766" y="80486"/>
                  <a:pt x="405289" y="70009"/>
                  <a:pt x="391954" y="70009"/>
                </a:cubicBezTo>
                <a:lnTo>
                  <a:pt x="333851" y="70009"/>
                </a:lnTo>
                <a:lnTo>
                  <a:pt x="333851" y="13811"/>
                </a:lnTo>
                <a:cubicBezTo>
                  <a:pt x="333851" y="10001"/>
                  <a:pt x="330994" y="7144"/>
                  <a:pt x="327184" y="7144"/>
                </a:cubicBezTo>
                <a:lnTo>
                  <a:pt x="322421" y="7144"/>
                </a:lnTo>
                <a:cubicBezTo>
                  <a:pt x="318611" y="7144"/>
                  <a:pt x="315754" y="10001"/>
                  <a:pt x="315754" y="13811"/>
                </a:cubicBezTo>
                <a:lnTo>
                  <a:pt x="315754" y="70009"/>
                </a:lnTo>
                <a:lnTo>
                  <a:pt x="290989" y="70009"/>
                </a:lnTo>
                <a:lnTo>
                  <a:pt x="290989" y="13811"/>
                </a:lnTo>
                <a:cubicBezTo>
                  <a:pt x="290989" y="10001"/>
                  <a:pt x="287179" y="7144"/>
                  <a:pt x="283369" y="7144"/>
                </a:cubicBezTo>
                <a:lnTo>
                  <a:pt x="278606" y="7144"/>
                </a:lnTo>
                <a:cubicBezTo>
                  <a:pt x="274796" y="7144"/>
                  <a:pt x="271939" y="10001"/>
                  <a:pt x="271939" y="13811"/>
                </a:cubicBezTo>
                <a:lnTo>
                  <a:pt x="271939" y="70009"/>
                </a:lnTo>
                <a:lnTo>
                  <a:pt x="247174" y="70009"/>
                </a:lnTo>
                <a:lnTo>
                  <a:pt x="247174" y="13811"/>
                </a:lnTo>
                <a:cubicBezTo>
                  <a:pt x="247174" y="10001"/>
                  <a:pt x="244316" y="7144"/>
                  <a:pt x="240506" y="7144"/>
                </a:cubicBezTo>
                <a:lnTo>
                  <a:pt x="235744" y="7144"/>
                </a:lnTo>
                <a:cubicBezTo>
                  <a:pt x="231934" y="7144"/>
                  <a:pt x="229076" y="10001"/>
                  <a:pt x="229076" y="13811"/>
                </a:cubicBezTo>
                <a:lnTo>
                  <a:pt x="229076" y="70009"/>
                </a:lnTo>
                <a:lnTo>
                  <a:pt x="204311" y="70009"/>
                </a:lnTo>
                <a:lnTo>
                  <a:pt x="204311" y="13811"/>
                </a:lnTo>
                <a:cubicBezTo>
                  <a:pt x="204311" y="10001"/>
                  <a:pt x="201454" y="7144"/>
                  <a:pt x="197644" y="7144"/>
                </a:cubicBezTo>
                <a:lnTo>
                  <a:pt x="192881" y="7144"/>
                </a:lnTo>
                <a:cubicBezTo>
                  <a:pt x="189071" y="7144"/>
                  <a:pt x="186214" y="10001"/>
                  <a:pt x="186214" y="13811"/>
                </a:cubicBezTo>
                <a:lnTo>
                  <a:pt x="186214" y="70009"/>
                </a:lnTo>
                <a:lnTo>
                  <a:pt x="161449" y="70009"/>
                </a:lnTo>
                <a:lnTo>
                  <a:pt x="161449" y="13811"/>
                </a:lnTo>
                <a:cubicBezTo>
                  <a:pt x="161449" y="10001"/>
                  <a:pt x="158591" y="7144"/>
                  <a:pt x="154781" y="7144"/>
                </a:cubicBezTo>
                <a:lnTo>
                  <a:pt x="150019" y="7144"/>
                </a:lnTo>
                <a:cubicBezTo>
                  <a:pt x="146209" y="7144"/>
                  <a:pt x="143351" y="10001"/>
                  <a:pt x="143351" y="13811"/>
                </a:cubicBezTo>
                <a:lnTo>
                  <a:pt x="143351" y="70009"/>
                </a:lnTo>
                <a:lnTo>
                  <a:pt x="88106" y="70009"/>
                </a:lnTo>
                <a:cubicBezTo>
                  <a:pt x="74771" y="70009"/>
                  <a:pt x="64294" y="81439"/>
                  <a:pt x="64294" y="93821"/>
                </a:cubicBezTo>
                <a:lnTo>
                  <a:pt x="64294" y="142399"/>
                </a:lnTo>
                <a:lnTo>
                  <a:pt x="13811" y="142399"/>
                </a:lnTo>
                <a:cubicBezTo>
                  <a:pt x="10001" y="142399"/>
                  <a:pt x="7144" y="145256"/>
                  <a:pt x="7144" y="149066"/>
                </a:cubicBezTo>
                <a:lnTo>
                  <a:pt x="7144" y="153829"/>
                </a:lnTo>
                <a:cubicBezTo>
                  <a:pt x="7144" y="157639"/>
                  <a:pt x="10001" y="160496"/>
                  <a:pt x="13811" y="160496"/>
                </a:cubicBezTo>
                <a:lnTo>
                  <a:pt x="64294" y="160496"/>
                </a:lnTo>
                <a:lnTo>
                  <a:pt x="64294" y="185261"/>
                </a:lnTo>
                <a:lnTo>
                  <a:pt x="13811" y="185261"/>
                </a:lnTo>
                <a:cubicBezTo>
                  <a:pt x="10001" y="185261"/>
                  <a:pt x="7144" y="188119"/>
                  <a:pt x="7144" y="191929"/>
                </a:cubicBezTo>
                <a:lnTo>
                  <a:pt x="7144" y="196691"/>
                </a:lnTo>
                <a:cubicBezTo>
                  <a:pt x="7144" y="200501"/>
                  <a:pt x="10001" y="203359"/>
                  <a:pt x="13811" y="203359"/>
                </a:cubicBezTo>
                <a:lnTo>
                  <a:pt x="64294" y="203359"/>
                </a:lnTo>
                <a:lnTo>
                  <a:pt x="64294" y="228124"/>
                </a:lnTo>
                <a:lnTo>
                  <a:pt x="13811" y="228124"/>
                </a:lnTo>
                <a:cubicBezTo>
                  <a:pt x="10001" y="229076"/>
                  <a:pt x="7144" y="231934"/>
                  <a:pt x="7144" y="235744"/>
                </a:cubicBezTo>
                <a:lnTo>
                  <a:pt x="7144" y="240506"/>
                </a:lnTo>
                <a:cubicBezTo>
                  <a:pt x="7144" y="244316"/>
                  <a:pt x="10001" y="247174"/>
                  <a:pt x="13811" y="247174"/>
                </a:cubicBezTo>
                <a:lnTo>
                  <a:pt x="64294" y="247174"/>
                </a:lnTo>
                <a:lnTo>
                  <a:pt x="64294" y="271939"/>
                </a:lnTo>
                <a:lnTo>
                  <a:pt x="13811" y="271939"/>
                </a:lnTo>
                <a:cubicBezTo>
                  <a:pt x="10001" y="271939"/>
                  <a:pt x="7144" y="274796"/>
                  <a:pt x="7144" y="278606"/>
                </a:cubicBezTo>
                <a:lnTo>
                  <a:pt x="7144" y="283369"/>
                </a:lnTo>
                <a:cubicBezTo>
                  <a:pt x="7144" y="287179"/>
                  <a:pt x="10001" y="290036"/>
                  <a:pt x="13811" y="290036"/>
                </a:cubicBezTo>
                <a:lnTo>
                  <a:pt x="64294" y="290036"/>
                </a:lnTo>
                <a:lnTo>
                  <a:pt x="64294" y="314801"/>
                </a:lnTo>
                <a:lnTo>
                  <a:pt x="13811" y="314801"/>
                </a:lnTo>
                <a:cubicBezTo>
                  <a:pt x="10001" y="314801"/>
                  <a:pt x="7144" y="317659"/>
                  <a:pt x="7144" y="321469"/>
                </a:cubicBezTo>
                <a:lnTo>
                  <a:pt x="7144" y="326231"/>
                </a:lnTo>
                <a:cubicBezTo>
                  <a:pt x="7144" y="330041"/>
                  <a:pt x="10001" y="332899"/>
                  <a:pt x="13811" y="332899"/>
                </a:cubicBezTo>
                <a:lnTo>
                  <a:pt x="64294" y="332899"/>
                </a:lnTo>
                <a:lnTo>
                  <a:pt x="64294" y="380524"/>
                </a:lnTo>
                <a:cubicBezTo>
                  <a:pt x="64294" y="393859"/>
                  <a:pt x="74771" y="404336"/>
                  <a:pt x="88106" y="404336"/>
                </a:cubicBezTo>
                <a:lnTo>
                  <a:pt x="142399" y="404336"/>
                </a:lnTo>
                <a:lnTo>
                  <a:pt x="142399" y="461486"/>
                </a:lnTo>
                <a:cubicBezTo>
                  <a:pt x="142399" y="465296"/>
                  <a:pt x="145256" y="468154"/>
                  <a:pt x="149066" y="468154"/>
                </a:cubicBezTo>
                <a:lnTo>
                  <a:pt x="153829" y="468154"/>
                </a:lnTo>
                <a:cubicBezTo>
                  <a:pt x="157639" y="468154"/>
                  <a:pt x="160496" y="465296"/>
                  <a:pt x="160496" y="461486"/>
                </a:cubicBezTo>
                <a:lnTo>
                  <a:pt x="160496" y="404336"/>
                </a:lnTo>
                <a:lnTo>
                  <a:pt x="185261" y="404336"/>
                </a:lnTo>
                <a:lnTo>
                  <a:pt x="185261" y="461486"/>
                </a:lnTo>
                <a:cubicBezTo>
                  <a:pt x="185261" y="465296"/>
                  <a:pt x="188119" y="468154"/>
                  <a:pt x="191929" y="468154"/>
                </a:cubicBezTo>
                <a:lnTo>
                  <a:pt x="196691" y="468154"/>
                </a:lnTo>
                <a:cubicBezTo>
                  <a:pt x="200501" y="468154"/>
                  <a:pt x="203359" y="465296"/>
                  <a:pt x="203359" y="461486"/>
                </a:cubicBezTo>
                <a:lnTo>
                  <a:pt x="203359" y="404336"/>
                </a:lnTo>
                <a:lnTo>
                  <a:pt x="228124" y="404336"/>
                </a:lnTo>
                <a:lnTo>
                  <a:pt x="228124" y="461486"/>
                </a:lnTo>
                <a:cubicBezTo>
                  <a:pt x="228124" y="465296"/>
                  <a:pt x="230981" y="468154"/>
                  <a:pt x="234791" y="468154"/>
                </a:cubicBezTo>
                <a:lnTo>
                  <a:pt x="239554" y="468154"/>
                </a:lnTo>
                <a:cubicBezTo>
                  <a:pt x="243364" y="468154"/>
                  <a:pt x="246221" y="465296"/>
                  <a:pt x="246221" y="461486"/>
                </a:cubicBezTo>
                <a:lnTo>
                  <a:pt x="246221" y="404336"/>
                </a:lnTo>
                <a:lnTo>
                  <a:pt x="270986" y="404336"/>
                </a:lnTo>
                <a:lnTo>
                  <a:pt x="270986" y="461486"/>
                </a:lnTo>
                <a:cubicBezTo>
                  <a:pt x="270986" y="465296"/>
                  <a:pt x="273844" y="468154"/>
                  <a:pt x="277654" y="468154"/>
                </a:cubicBezTo>
                <a:lnTo>
                  <a:pt x="283369" y="468154"/>
                </a:lnTo>
                <a:cubicBezTo>
                  <a:pt x="287179" y="468154"/>
                  <a:pt x="290036" y="465296"/>
                  <a:pt x="290036" y="461486"/>
                </a:cubicBezTo>
                <a:lnTo>
                  <a:pt x="290036" y="404336"/>
                </a:lnTo>
                <a:lnTo>
                  <a:pt x="314801" y="404336"/>
                </a:lnTo>
                <a:lnTo>
                  <a:pt x="314801" y="461486"/>
                </a:lnTo>
                <a:cubicBezTo>
                  <a:pt x="314801" y="465296"/>
                  <a:pt x="317659" y="468154"/>
                  <a:pt x="321469" y="468154"/>
                </a:cubicBezTo>
                <a:lnTo>
                  <a:pt x="326231" y="468154"/>
                </a:lnTo>
                <a:cubicBezTo>
                  <a:pt x="330041" y="468154"/>
                  <a:pt x="332899" y="465296"/>
                  <a:pt x="332899" y="461486"/>
                </a:cubicBezTo>
                <a:lnTo>
                  <a:pt x="332899" y="404336"/>
                </a:lnTo>
                <a:lnTo>
                  <a:pt x="391001" y="404336"/>
                </a:lnTo>
                <a:cubicBezTo>
                  <a:pt x="404336" y="404336"/>
                  <a:pt x="414814" y="393859"/>
                  <a:pt x="414814" y="380524"/>
                </a:cubicBezTo>
                <a:lnTo>
                  <a:pt x="414814" y="332899"/>
                </a:lnTo>
                <a:lnTo>
                  <a:pt x="461486" y="332899"/>
                </a:lnTo>
                <a:cubicBezTo>
                  <a:pt x="465296" y="332899"/>
                  <a:pt x="468154" y="330041"/>
                  <a:pt x="468154" y="326231"/>
                </a:cubicBezTo>
                <a:lnTo>
                  <a:pt x="468154" y="321469"/>
                </a:lnTo>
                <a:cubicBezTo>
                  <a:pt x="468154" y="317659"/>
                  <a:pt x="465296" y="314801"/>
                  <a:pt x="461486" y="314801"/>
                </a:cubicBezTo>
                <a:lnTo>
                  <a:pt x="414814" y="314801"/>
                </a:lnTo>
                <a:lnTo>
                  <a:pt x="414814" y="290036"/>
                </a:lnTo>
                <a:lnTo>
                  <a:pt x="461486" y="290036"/>
                </a:lnTo>
                <a:cubicBezTo>
                  <a:pt x="465296" y="290036"/>
                  <a:pt x="468154" y="287179"/>
                  <a:pt x="468154" y="283369"/>
                </a:cubicBezTo>
                <a:lnTo>
                  <a:pt x="468154" y="278606"/>
                </a:lnTo>
                <a:cubicBezTo>
                  <a:pt x="468154" y="274796"/>
                  <a:pt x="465296" y="271939"/>
                  <a:pt x="461486" y="271939"/>
                </a:cubicBezTo>
                <a:lnTo>
                  <a:pt x="414814" y="271939"/>
                </a:lnTo>
                <a:lnTo>
                  <a:pt x="414814" y="247174"/>
                </a:lnTo>
                <a:lnTo>
                  <a:pt x="461486" y="247174"/>
                </a:lnTo>
                <a:cubicBezTo>
                  <a:pt x="465296" y="247174"/>
                  <a:pt x="468154" y="244316"/>
                  <a:pt x="468154" y="240506"/>
                </a:cubicBezTo>
                <a:lnTo>
                  <a:pt x="468154" y="235744"/>
                </a:lnTo>
                <a:cubicBezTo>
                  <a:pt x="468154" y="231934"/>
                  <a:pt x="465296" y="229076"/>
                  <a:pt x="461486" y="229076"/>
                </a:cubicBezTo>
                <a:lnTo>
                  <a:pt x="414814" y="229076"/>
                </a:lnTo>
                <a:lnTo>
                  <a:pt x="414814" y="204311"/>
                </a:lnTo>
                <a:lnTo>
                  <a:pt x="461486" y="204311"/>
                </a:lnTo>
                <a:cubicBezTo>
                  <a:pt x="465296" y="204311"/>
                  <a:pt x="468154" y="201454"/>
                  <a:pt x="468154" y="197644"/>
                </a:cubicBezTo>
                <a:lnTo>
                  <a:pt x="468154" y="192881"/>
                </a:lnTo>
                <a:cubicBezTo>
                  <a:pt x="468154" y="189071"/>
                  <a:pt x="465296" y="186214"/>
                  <a:pt x="461486" y="186214"/>
                </a:cubicBezTo>
                <a:lnTo>
                  <a:pt x="414814" y="186214"/>
                </a:lnTo>
                <a:lnTo>
                  <a:pt x="414814" y="161449"/>
                </a:lnTo>
                <a:lnTo>
                  <a:pt x="462439" y="161449"/>
                </a:lnTo>
                <a:close/>
              </a:path>
            </a:pathLst>
          </a:custGeom>
          <a:solidFill>
            <a:schemeClr val="tx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chemeClr val="tx2"/>
              </a:solidFill>
              <a:effectLst/>
              <a:uLnTx/>
              <a:uFillTx/>
              <a:latin typeface="Arial"/>
              <a:ea typeface="Arial Unicode MS"/>
            </a:endParaRPr>
          </a:p>
        </p:txBody>
      </p:sp>
      <p:sp>
        <p:nvSpPr>
          <p:cNvPr id="17" name="Oval 3">
            <a:extLst>
              <a:ext uri="{FF2B5EF4-FFF2-40B4-BE49-F238E27FC236}">
                <a16:creationId xmlns:a16="http://schemas.microsoft.com/office/drawing/2014/main" id="{A8635DEE-C052-B8F9-65BF-9771868483A7}"/>
              </a:ext>
            </a:extLst>
          </p:cNvPr>
          <p:cNvSpPr/>
          <p:nvPr/>
        </p:nvSpPr>
        <p:spPr>
          <a:xfrm rot="10860000">
            <a:off x="1777966" y="1646787"/>
            <a:ext cx="216118" cy="216118"/>
          </a:xfrm>
          <a:prstGeom prst="ellipse">
            <a:avLst/>
          </a:prstGeom>
          <a:solidFill>
            <a:srgbClr val="2C2F4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0" name="Oval 24">
            <a:extLst>
              <a:ext uri="{FF2B5EF4-FFF2-40B4-BE49-F238E27FC236}">
                <a16:creationId xmlns:a16="http://schemas.microsoft.com/office/drawing/2014/main" id="{2E099D62-D2E8-0A58-EAEB-CCC2C7AC8426}"/>
              </a:ext>
            </a:extLst>
          </p:cNvPr>
          <p:cNvSpPr/>
          <p:nvPr/>
        </p:nvSpPr>
        <p:spPr>
          <a:xfrm rot="10860000">
            <a:off x="2178104" y="3163563"/>
            <a:ext cx="216118" cy="216118"/>
          </a:xfrm>
          <a:prstGeom prst="ellipse">
            <a:avLst/>
          </a:prstGeom>
          <a:solidFill>
            <a:srgbClr val="C55A1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sp>
        <p:nvSpPr>
          <p:cNvPr id="21" name="Oval 25">
            <a:extLst>
              <a:ext uri="{FF2B5EF4-FFF2-40B4-BE49-F238E27FC236}">
                <a16:creationId xmlns:a16="http://schemas.microsoft.com/office/drawing/2014/main" id="{C46B18F9-421F-5993-2EA1-5A8CE52E7AF7}"/>
              </a:ext>
            </a:extLst>
          </p:cNvPr>
          <p:cNvSpPr/>
          <p:nvPr/>
        </p:nvSpPr>
        <p:spPr>
          <a:xfrm>
            <a:off x="1830108" y="5005750"/>
            <a:ext cx="216118" cy="216118"/>
          </a:xfrm>
          <a:prstGeom prst="ellipse">
            <a:avLst/>
          </a:prstGeom>
          <a:solidFill>
            <a:schemeClr val="tx2"/>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700" b="0" i="0" u="none" strike="noStrike" kern="0" cap="none" spc="0" normalizeH="0" baseline="0" noProof="0">
              <a:ln>
                <a:noFill/>
              </a:ln>
              <a:solidFill>
                <a:prstClr val="white"/>
              </a:solidFill>
              <a:effectLst/>
              <a:uLnTx/>
              <a:uFillTx/>
              <a:latin typeface="Arial"/>
              <a:ea typeface="Arial Unicode MS"/>
            </a:endParaRPr>
          </a:p>
        </p:txBody>
      </p:sp>
      <p:cxnSp>
        <p:nvCxnSpPr>
          <p:cNvPr id="25" name="Straight Connector 30">
            <a:extLst>
              <a:ext uri="{FF2B5EF4-FFF2-40B4-BE49-F238E27FC236}">
                <a16:creationId xmlns:a16="http://schemas.microsoft.com/office/drawing/2014/main" id="{E5E90DB3-A7BF-C94C-E9E4-E1FA4EC521AC}"/>
              </a:ext>
            </a:extLst>
          </p:cNvPr>
          <p:cNvCxnSpPr>
            <a:cxnSpLocks/>
          </p:cNvCxnSpPr>
          <p:nvPr/>
        </p:nvCxnSpPr>
        <p:spPr>
          <a:xfrm>
            <a:off x="2106362" y="511745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27" name="Oval 7">
            <a:extLst>
              <a:ext uri="{FF2B5EF4-FFF2-40B4-BE49-F238E27FC236}">
                <a16:creationId xmlns:a16="http://schemas.microsoft.com/office/drawing/2014/main" id="{271FE997-C929-F263-A39E-BE3CE8555BCD}"/>
              </a:ext>
            </a:extLst>
          </p:cNvPr>
          <p:cNvSpPr/>
          <p:nvPr/>
        </p:nvSpPr>
        <p:spPr>
          <a:xfrm>
            <a:off x="5318121" y="2870142"/>
            <a:ext cx="300772" cy="300772"/>
          </a:xfrm>
          <a:custGeom>
            <a:avLst/>
            <a:gdLst/>
            <a:ahLst/>
            <a:cxnLst/>
            <a:rect l="l" t="t" r="r" b="b"/>
            <a:pathLst>
              <a:path w="3240000" h="3240000">
                <a:moveTo>
                  <a:pt x="1415334" y="1947658"/>
                </a:moveTo>
                <a:lnTo>
                  <a:pt x="838053" y="2871852"/>
                </a:lnTo>
                <a:cubicBezTo>
                  <a:pt x="1312591" y="3168264"/>
                  <a:pt x="1913932" y="3170879"/>
                  <a:pt x="2391030" y="2878606"/>
                </a:cubicBezTo>
                <a:lnTo>
                  <a:pt x="1821709" y="1949263"/>
                </a:lnTo>
                <a:cubicBezTo>
                  <a:pt x="1763478" y="1986502"/>
                  <a:pt x="1694174" y="2007350"/>
                  <a:pt x="1620000" y="2007350"/>
                </a:cubicBezTo>
                <a:cubicBezTo>
                  <a:pt x="1544621" y="2007350"/>
                  <a:pt x="1474270" y="1985818"/>
                  <a:pt x="1415334" y="1947658"/>
                </a:cubicBezTo>
                <a:close/>
                <a:moveTo>
                  <a:pt x="1620001" y="1350973"/>
                </a:moveTo>
                <a:cubicBezTo>
                  <a:pt x="1471421" y="1350973"/>
                  <a:pt x="1350973" y="1471421"/>
                  <a:pt x="1350973" y="1620001"/>
                </a:cubicBezTo>
                <a:cubicBezTo>
                  <a:pt x="1350973" y="1768581"/>
                  <a:pt x="1471421" y="1889029"/>
                  <a:pt x="1620001" y="1889029"/>
                </a:cubicBezTo>
                <a:cubicBezTo>
                  <a:pt x="1768581" y="1889029"/>
                  <a:pt x="1889029" y="1768581"/>
                  <a:pt x="1889029" y="1620001"/>
                </a:cubicBezTo>
                <a:cubicBezTo>
                  <a:pt x="1889029" y="1471421"/>
                  <a:pt x="1768581" y="1350973"/>
                  <a:pt x="1620001" y="1350973"/>
                </a:cubicBezTo>
                <a:close/>
                <a:moveTo>
                  <a:pt x="2324470" y="322965"/>
                </a:moveTo>
                <a:lnTo>
                  <a:pt x="1804044" y="1281148"/>
                </a:lnTo>
                <a:cubicBezTo>
                  <a:pt x="1925507" y="1345192"/>
                  <a:pt x="2007350" y="1473038"/>
                  <a:pt x="2007350" y="1620000"/>
                </a:cubicBezTo>
                <a:lnTo>
                  <a:pt x="2005998" y="1633413"/>
                </a:lnTo>
                <a:lnTo>
                  <a:pt x="3095109" y="1671260"/>
                </a:lnTo>
                <a:cubicBezTo>
                  <a:pt x="3114541" y="1112092"/>
                  <a:pt x="2816135" y="590008"/>
                  <a:pt x="2324470" y="322965"/>
                </a:cubicBezTo>
                <a:close/>
                <a:moveTo>
                  <a:pt x="926838" y="316888"/>
                </a:moveTo>
                <a:cubicBezTo>
                  <a:pt x="432869" y="579644"/>
                  <a:pt x="129933" y="1099113"/>
                  <a:pt x="144500" y="1658429"/>
                </a:cubicBezTo>
                <a:lnTo>
                  <a:pt x="1233664" y="1630062"/>
                </a:lnTo>
                <a:cubicBezTo>
                  <a:pt x="1232693" y="1626734"/>
                  <a:pt x="1232650" y="1623372"/>
                  <a:pt x="1232650" y="1620000"/>
                </a:cubicBezTo>
                <a:cubicBezTo>
                  <a:pt x="1232650" y="1471836"/>
                  <a:pt x="1315838" y="1343102"/>
                  <a:pt x="1438904" y="1279548"/>
                </a:cubicBezTo>
                <a:close/>
                <a:moveTo>
                  <a:pt x="1620000" y="0"/>
                </a:moveTo>
                <a:cubicBezTo>
                  <a:pt x="2514701" y="0"/>
                  <a:pt x="3240000" y="725299"/>
                  <a:pt x="3240000" y="1620000"/>
                </a:cubicBezTo>
                <a:cubicBezTo>
                  <a:pt x="3240000" y="2514701"/>
                  <a:pt x="2514701" y="3240000"/>
                  <a:pt x="1620000" y="3240000"/>
                </a:cubicBezTo>
                <a:cubicBezTo>
                  <a:pt x="725299" y="3240000"/>
                  <a:pt x="0" y="2514701"/>
                  <a:pt x="0" y="1620000"/>
                </a:cubicBezTo>
                <a:cubicBezTo>
                  <a:pt x="0" y="725299"/>
                  <a:pt x="725299" y="0"/>
                  <a:pt x="1620000" y="0"/>
                </a:cubicBezTo>
                <a:close/>
              </a:path>
            </a:pathLst>
          </a:custGeom>
          <a:solidFill>
            <a:sysClr val="window" lastClr="FFFFFF"/>
          </a:solidFill>
          <a:ln w="12700" cap="flat" cmpd="sng" algn="ctr">
            <a:noFill/>
            <a:prstDash val="solid"/>
            <a:miter lim="800000"/>
          </a:ln>
          <a:effectLst/>
        </p:spPr>
        <p:txBody>
          <a:bodyPr rot="0" spcFirstLastPara="0" vert="horz" wrap="square" lIns="91440" tIns="45720" rIns="91440" bIns="45720" numCol="1" spcCol="0" rtlCol="0" fromWordArt="0" anchor="ctr" anchorCtr="0" forceAA="0" compatLnSpc="1">
            <a:prstTxWarp prst="textNoShape">
              <a:avLst/>
            </a:prstTxWarp>
            <a:no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marL="0" marR="0" lvl="0" indent="0" algn="ctr" defTabSz="914400" rtl="0" eaLnBrk="1" fontAlgn="auto" latinLnBrk="1" hangingPunct="1">
              <a:lnSpc>
                <a:spcPct val="100000"/>
              </a:lnSpc>
              <a:spcBef>
                <a:spcPts val="0"/>
              </a:spcBef>
              <a:spcAft>
                <a:spcPts val="0"/>
              </a:spcAft>
              <a:buClrTx/>
              <a:buSzTx/>
              <a:buFontTx/>
              <a:buNone/>
              <a:tabLst/>
              <a:defRPr/>
            </a:pPr>
            <a:endParaRPr kumimoji="0" lang="ko-KR" altLang="en-US" sz="1800" b="0" i="0" u="none" strike="noStrike" kern="1200" cap="none" spc="0" normalizeH="0" baseline="0" noProof="0" dirty="0">
              <a:ln>
                <a:noFill/>
              </a:ln>
              <a:solidFill>
                <a:prstClr val="white"/>
              </a:solidFill>
              <a:effectLst/>
              <a:uLnTx/>
              <a:uFillTx/>
              <a:latin typeface="Arial"/>
              <a:ea typeface="Arial Unicode MS"/>
            </a:endParaRPr>
          </a:p>
        </p:txBody>
      </p:sp>
      <p:sp>
        <p:nvSpPr>
          <p:cNvPr id="29" name="ZoneTexte 28">
            <a:extLst>
              <a:ext uri="{FF2B5EF4-FFF2-40B4-BE49-F238E27FC236}">
                <a16:creationId xmlns:a16="http://schemas.microsoft.com/office/drawing/2014/main" id="{6F431B75-1E29-3121-4ABF-FCC9617C9475}"/>
              </a:ext>
            </a:extLst>
          </p:cNvPr>
          <p:cNvSpPr txBox="1"/>
          <p:nvPr/>
        </p:nvSpPr>
        <p:spPr>
          <a:xfrm>
            <a:off x="8486" y="3443183"/>
            <a:ext cx="2028705" cy="400110"/>
          </a:xfrm>
          <a:prstGeom prst="rect">
            <a:avLst/>
          </a:prstGeom>
          <a:noFill/>
        </p:spPr>
        <p:txBody>
          <a:bodyPr wrap="square" rtlCol="0">
            <a:spAutoFit/>
          </a:bodyPr>
          <a:lstStyle/>
          <a:p>
            <a:pPr algn="ctr"/>
            <a:r>
              <a:rPr lang="fr-FR" sz="2000" b="1" dirty="0">
                <a:solidFill>
                  <a:prstClr val="white"/>
                </a:solidFill>
                <a:latin typeface="Malgun Gothic" panose="020B0503020000020004" pitchFamily="34" charset="-127"/>
                <a:ea typeface="Malgun Gothic" panose="020B0503020000020004" pitchFamily="34" charset="-127"/>
              </a:rPr>
              <a:t>CONTEXTE</a:t>
            </a:r>
            <a:endParaRPr lang="fr-FR" sz="1600" b="1" dirty="0">
              <a:solidFill>
                <a:prstClr val="white"/>
              </a:solidFill>
              <a:latin typeface="Malgun Gothic" panose="020B0503020000020004" pitchFamily="34" charset="-127"/>
              <a:ea typeface="Malgun Gothic" panose="020B0503020000020004" pitchFamily="34" charset="-127"/>
            </a:endParaRPr>
          </a:p>
        </p:txBody>
      </p:sp>
      <p:sp>
        <p:nvSpPr>
          <p:cNvPr id="32" name="TextBox 6">
            <a:extLst>
              <a:ext uri="{FF2B5EF4-FFF2-40B4-BE49-F238E27FC236}">
                <a16:creationId xmlns:a16="http://schemas.microsoft.com/office/drawing/2014/main" id="{67B9849D-FE7A-2856-F192-60E76A040230}"/>
              </a:ext>
            </a:extLst>
          </p:cNvPr>
          <p:cNvSpPr txBox="1"/>
          <p:nvPr/>
        </p:nvSpPr>
        <p:spPr>
          <a:xfrm flipH="1">
            <a:off x="2454897" y="746704"/>
            <a:ext cx="9713780" cy="1815882"/>
          </a:xfrm>
          <a:prstGeom prst="rect">
            <a:avLst/>
          </a:prstGeom>
          <a:noFill/>
        </p:spPr>
        <p:txBody>
          <a:bodyPr wrap="square" rtlCol="0">
            <a:spAutoFit/>
          </a:bodyPr>
          <a:lstStyle/>
          <a:p>
            <a:pPr algn="just"/>
            <a:r>
              <a:rPr lang="fr-FR" sz="2800" b="1" dirty="0">
                <a:solidFill>
                  <a:schemeClr val="tx2"/>
                </a:solidFill>
              </a:rPr>
              <a:t>Les documents administratifs ont toujours joué un rôle central non seulement dans le fonctionnement de l'Administration mais aussi dans la relation entre l'Administration et ses usagers/clients.</a:t>
            </a:r>
          </a:p>
        </p:txBody>
      </p:sp>
      <p:cxnSp>
        <p:nvCxnSpPr>
          <p:cNvPr id="35" name="Straight Connector 30">
            <a:extLst>
              <a:ext uri="{FF2B5EF4-FFF2-40B4-BE49-F238E27FC236}">
                <a16:creationId xmlns:a16="http://schemas.microsoft.com/office/drawing/2014/main" id="{4B8C79B7-15C5-291F-BB9D-C11270443858}"/>
              </a:ext>
            </a:extLst>
          </p:cNvPr>
          <p:cNvCxnSpPr>
            <a:cxnSpLocks/>
          </p:cNvCxnSpPr>
          <p:nvPr/>
        </p:nvCxnSpPr>
        <p:spPr>
          <a:xfrm>
            <a:off x="2454897" y="3265480"/>
            <a:ext cx="236151" cy="0"/>
          </a:xfrm>
          <a:prstGeom prst="line">
            <a:avLst/>
          </a:prstGeom>
          <a:noFill/>
          <a:ln w="19050" cap="flat" cmpd="sng" algn="ctr">
            <a:solidFill>
              <a:sysClr val="window" lastClr="FFFFFF">
                <a:lumMod val="75000"/>
              </a:sysClr>
            </a:solidFill>
            <a:prstDash val="solid"/>
            <a:miter lim="800000"/>
            <a:headEnd type="oval"/>
            <a:tailEnd type="oval"/>
          </a:ln>
          <a:effectLst/>
        </p:spPr>
      </p:cxnSp>
      <p:cxnSp>
        <p:nvCxnSpPr>
          <p:cNvPr id="36" name="Straight Connector 30">
            <a:extLst>
              <a:ext uri="{FF2B5EF4-FFF2-40B4-BE49-F238E27FC236}">
                <a16:creationId xmlns:a16="http://schemas.microsoft.com/office/drawing/2014/main" id="{2FCEC927-154B-60C6-1750-7CB7E5E735FA}"/>
              </a:ext>
            </a:extLst>
          </p:cNvPr>
          <p:cNvCxnSpPr>
            <a:cxnSpLocks/>
          </p:cNvCxnSpPr>
          <p:nvPr/>
        </p:nvCxnSpPr>
        <p:spPr>
          <a:xfrm>
            <a:off x="2058043" y="1757010"/>
            <a:ext cx="260897" cy="0"/>
          </a:xfrm>
          <a:prstGeom prst="line">
            <a:avLst/>
          </a:prstGeom>
          <a:noFill/>
          <a:ln w="19050" cap="flat" cmpd="sng" algn="ctr">
            <a:solidFill>
              <a:sysClr val="window" lastClr="FFFFFF">
                <a:lumMod val="75000"/>
              </a:sysClr>
            </a:solidFill>
            <a:prstDash val="solid"/>
            <a:miter lim="800000"/>
            <a:headEnd type="oval"/>
            <a:tailEnd type="oval"/>
          </a:ln>
          <a:effectLst/>
        </p:spPr>
      </p:cxnSp>
      <p:sp>
        <p:nvSpPr>
          <p:cNvPr id="13" name="ZoneTexte 12">
            <a:extLst>
              <a:ext uri="{FF2B5EF4-FFF2-40B4-BE49-F238E27FC236}">
                <a16:creationId xmlns:a16="http://schemas.microsoft.com/office/drawing/2014/main" id="{24CB7A02-2CBC-F51E-84C0-235DBD62CC45}"/>
              </a:ext>
            </a:extLst>
          </p:cNvPr>
          <p:cNvSpPr txBox="1"/>
          <p:nvPr/>
        </p:nvSpPr>
        <p:spPr>
          <a:xfrm>
            <a:off x="2691048" y="2788426"/>
            <a:ext cx="9080776" cy="954107"/>
          </a:xfrm>
          <a:prstGeom prst="rect">
            <a:avLst/>
          </a:prstGeom>
          <a:noFill/>
        </p:spPr>
        <p:txBody>
          <a:bodyPr wrap="square">
            <a:spAutoFit/>
          </a:bodyPr>
          <a:lstStyle/>
          <a:p>
            <a:pPr algn="just"/>
            <a:r>
              <a:rPr lang="fr-FR" sz="2800" b="1" dirty="0">
                <a:solidFill>
                  <a:schemeClr val="tx2"/>
                </a:solidFill>
              </a:rPr>
              <a:t>Cependant, le phénomène de documents administratifs numériques falsifiés ou d'origine douteuse est grandissant.</a:t>
            </a:r>
            <a:endParaRPr lang="fr-BF" sz="2800" b="1" dirty="0">
              <a:solidFill>
                <a:schemeClr val="tx2"/>
              </a:solidFill>
            </a:endParaRPr>
          </a:p>
        </p:txBody>
      </p:sp>
      <p:sp>
        <p:nvSpPr>
          <p:cNvPr id="38" name="ZoneTexte 37">
            <a:extLst>
              <a:ext uri="{FF2B5EF4-FFF2-40B4-BE49-F238E27FC236}">
                <a16:creationId xmlns:a16="http://schemas.microsoft.com/office/drawing/2014/main" id="{E08684BD-8F3A-4719-0D1B-A095BD38C52A}"/>
              </a:ext>
            </a:extLst>
          </p:cNvPr>
          <p:cNvSpPr txBox="1"/>
          <p:nvPr/>
        </p:nvSpPr>
        <p:spPr>
          <a:xfrm>
            <a:off x="2420424" y="4050605"/>
            <a:ext cx="9793662" cy="2246769"/>
          </a:xfrm>
          <a:prstGeom prst="rect">
            <a:avLst/>
          </a:prstGeom>
          <a:noFill/>
        </p:spPr>
        <p:txBody>
          <a:bodyPr wrap="square">
            <a:spAutoFit/>
          </a:bodyPr>
          <a:lstStyle/>
          <a:p>
            <a:r>
              <a:rPr lang="fr-FR" sz="2800" b="1" dirty="0">
                <a:solidFill>
                  <a:schemeClr val="tx2"/>
                </a:solidFill>
              </a:rPr>
              <a:t>Conséquences : </a:t>
            </a:r>
          </a:p>
          <a:p>
            <a:pPr marL="285750" indent="-285750">
              <a:buFont typeface="Wingdings" pitchFamily="2" charset="2"/>
              <a:buChar char="§"/>
            </a:pPr>
            <a:r>
              <a:rPr lang="fr-FR" sz="2800" b="1" dirty="0">
                <a:solidFill>
                  <a:schemeClr val="tx2"/>
                </a:solidFill>
              </a:rPr>
              <a:t>Crise de confiance entre usager/client et Administration;</a:t>
            </a:r>
          </a:p>
          <a:p>
            <a:pPr marL="285750" indent="-285750">
              <a:buFont typeface="Wingdings" pitchFamily="2" charset="2"/>
              <a:buChar char="§"/>
            </a:pPr>
            <a:r>
              <a:rPr lang="fr-FR" sz="2800" b="1" dirty="0">
                <a:solidFill>
                  <a:schemeClr val="tx2"/>
                </a:solidFill>
              </a:rPr>
              <a:t>Perte de temps énorme aux structures qui restent en veille;</a:t>
            </a:r>
          </a:p>
          <a:p>
            <a:pPr marL="285750" indent="-285750">
              <a:buFont typeface="Wingdings" pitchFamily="2" charset="2"/>
              <a:buChar char="§"/>
            </a:pPr>
            <a:r>
              <a:rPr lang="fr-FR" sz="2800" b="1" dirty="0">
                <a:solidFill>
                  <a:schemeClr val="tx2"/>
                </a:solidFill>
              </a:rPr>
              <a:t>Des</a:t>
            </a:r>
            <a:r>
              <a:rPr lang="fr-BF" sz="2800" b="1" dirty="0">
                <a:solidFill>
                  <a:schemeClr val="tx2"/>
                </a:solidFill>
              </a:rPr>
              <a:t> </a:t>
            </a:r>
            <a:r>
              <a:rPr lang="fr-FR" sz="2800" b="1" dirty="0">
                <a:solidFill>
                  <a:schemeClr val="tx2"/>
                </a:solidFill>
              </a:rPr>
              <a:t>ressources financières et humaines utilisées pour des opérations d’authentification.</a:t>
            </a:r>
          </a:p>
        </p:txBody>
      </p:sp>
      <p:sp>
        <p:nvSpPr>
          <p:cNvPr id="3" name="Rogner un rectangle avec un coin du même côté 17">
            <a:extLst>
              <a:ext uri="{FF2B5EF4-FFF2-40B4-BE49-F238E27FC236}">
                <a16:creationId xmlns:a16="http://schemas.microsoft.com/office/drawing/2014/main" id="{575EA2E7-B8DB-5D00-9717-92F54271C1D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9">
            <a:extLst>
              <a:ext uri="{FF2B5EF4-FFF2-40B4-BE49-F238E27FC236}">
                <a16:creationId xmlns:a16="http://schemas.microsoft.com/office/drawing/2014/main" id="{11F47DE2-0D63-2044-3D43-C8D04908F339}"/>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5" name="Rogner un rectangle avec un coin du même côté 17">
            <a:extLst>
              <a:ext uri="{FF2B5EF4-FFF2-40B4-BE49-F238E27FC236}">
                <a16:creationId xmlns:a16="http://schemas.microsoft.com/office/drawing/2014/main" id="{BE389BE5-FAA6-892D-6358-3A0CCC965B26}"/>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6" name="Rogner un rectangle avec un coin du même côté 17">
            <a:extLst>
              <a:ext uri="{FF2B5EF4-FFF2-40B4-BE49-F238E27FC236}">
                <a16:creationId xmlns:a16="http://schemas.microsoft.com/office/drawing/2014/main" id="{442DF05D-A8DF-17EC-7A3D-8C25379CCE3E}"/>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4CEA83EB-71AF-87D6-215C-DA3B06161630}"/>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Rogner un rectangle avec un coin du même côté 17">
            <a:extLst>
              <a:ext uri="{FF2B5EF4-FFF2-40B4-BE49-F238E27FC236}">
                <a16:creationId xmlns:a16="http://schemas.microsoft.com/office/drawing/2014/main" id="{FDDD1B0F-A2C1-0341-B1F4-B2EE122E9F96}"/>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0" name="ZoneTexte 22">
            <a:extLst>
              <a:ext uri="{FF2B5EF4-FFF2-40B4-BE49-F238E27FC236}">
                <a16:creationId xmlns:a16="http://schemas.microsoft.com/office/drawing/2014/main" id="{75B62B21-8DF3-C236-32CA-4C53AF21CA98}"/>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1" name="ZoneTexte 24">
            <a:extLst>
              <a:ext uri="{FF2B5EF4-FFF2-40B4-BE49-F238E27FC236}">
                <a16:creationId xmlns:a16="http://schemas.microsoft.com/office/drawing/2014/main" id="{418A9ABB-B6D1-98DD-1A28-E28A6AA82AA8}"/>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2" name="ZoneTexte 14">
            <a:extLst>
              <a:ext uri="{FF2B5EF4-FFF2-40B4-BE49-F238E27FC236}">
                <a16:creationId xmlns:a16="http://schemas.microsoft.com/office/drawing/2014/main" id="{2572885D-A6D5-EAFF-9FBD-36D421BDFB6C}"/>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4" name="ZoneTexte 12">
            <a:extLst>
              <a:ext uri="{FF2B5EF4-FFF2-40B4-BE49-F238E27FC236}">
                <a16:creationId xmlns:a16="http://schemas.microsoft.com/office/drawing/2014/main" id="{354ADD18-E125-C746-D3FA-BB6CE56DF642}"/>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15" name="Rogner un rectangle avec un coin du même côté 17">
            <a:extLst>
              <a:ext uri="{FF2B5EF4-FFF2-40B4-BE49-F238E27FC236}">
                <a16:creationId xmlns:a16="http://schemas.microsoft.com/office/drawing/2014/main" id="{F80A6022-F076-48E4-C4D2-4CB21DA9298F}"/>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EBCFE816-DADD-85D2-27A5-58B4BF88B503}"/>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100920824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childTnLst>
                                </p:cTn>
                              </p:par>
                              <p:par>
                                <p:cTn id="9" presetID="23" presetClass="entr" presetSubtype="16"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childTnLst>
                                </p:cTn>
                              </p:par>
                              <p:par>
                                <p:cTn id="13" presetID="53" presetClass="entr" presetSubtype="16"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par>
                                <p:cTn id="18" presetID="22" presetClass="entr" presetSubtype="8" fill="hold" nodeType="with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left)">
                                      <p:cBhvr>
                                        <p:cTn id="20" dur="500"/>
                                        <p:tgtEl>
                                          <p:spTgt spid="36"/>
                                        </p:tgtEl>
                                      </p:cBhvr>
                                    </p:animEffect>
                                  </p:childTnLst>
                                </p:cTn>
                              </p:par>
                            </p:childTnLst>
                          </p:cTn>
                        </p:par>
                        <p:par>
                          <p:cTn id="21" fill="hold">
                            <p:stCondLst>
                              <p:cond delay="500"/>
                            </p:stCondLst>
                            <p:childTnLst>
                              <p:par>
                                <p:cTn id="22" presetID="42" presetClass="entr" presetSubtype="0" fill="hold" grpId="0" nodeType="after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fade">
                                      <p:cBhvr>
                                        <p:cTn id="24" dur="1000"/>
                                        <p:tgtEl>
                                          <p:spTgt spid="32"/>
                                        </p:tgtEl>
                                      </p:cBhvr>
                                    </p:animEffect>
                                    <p:anim calcmode="lin" valueType="num">
                                      <p:cBhvr>
                                        <p:cTn id="25" dur="1000" fill="hold"/>
                                        <p:tgtEl>
                                          <p:spTgt spid="32"/>
                                        </p:tgtEl>
                                        <p:attrNameLst>
                                          <p:attrName>ppt_x</p:attrName>
                                        </p:attrNameLst>
                                      </p:cBhvr>
                                      <p:tavLst>
                                        <p:tav tm="0">
                                          <p:val>
                                            <p:strVal val="#ppt_x"/>
                                          </p:val>
                                        </p:tav>
                                        <p:tav tm="100000">
                                          <p:val>
                                            <p:strVal val="#ppt_x"/>
                                          </p:val>
                                        </p:tav>
                                      </p:tavLst>
                                    </p:anim>
                                    <p:anim calcmode="lin" valueType="num">
                                      <p:cBhvr>
                                        <p:cTn id="26"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 calcmode="lin" valueType="num">
                                      <p:cBhvr>
                                        <p:cTn id="31" dur="500" fill="hold"/>
                                        <p:tgtEl>
                                          <p:spTgt spid="20"/>
                                        </p:tgtEl>
                                        <p:attrNameLst>
                                          <p:attrName>ppt_w</p:attrName>
                                        </p:attrNameLst>
                                      </p:cBhvr>
                                      <p:tavLst>
                                        <p:tav tm="0">
                                          <p:val>
                                            <p:fltVal val="0"/>
                                          </p:val>
                                        </p:tav>
                                        <p:tav tm="100000">
                                          <p:val>
                                            <p:strVal val="#ppt_w"/>
                                          </p:val>
                                        </p:tav>
                                      </p:tavLst>
                                    </p:anim>
                                    <p:anim calcmode="lin" valueType="num">
                                      <p:cBhvr>
                                        <p:cTn id="32" dur="500" fill="hold"/>
                                        <p:tgtEl>
                                          <p:spTgt spid="20"/>
                                        </p:tgtEl>
                                        <p:attrNameLst>
                                          <p:attrName>ppt_h</p:attrName>
                                        </p:attrNameLst>
                                      </p:cBhvr>
                                      <p:tavLst>
                                        <p:tav tm="0">
                                          <p:val>
                                            <p:fltVal val="0"/>
                                          </p:val>
                                        </p:tav>
                                        <p:tav tm="100000">
                                          <p:val>
                                            <p:strVal val="#ppt_h"/>
                                          </p:val>
                                        </p:tav>
                                      </p:tavLst>
                                    </p:anim>
                                    <p:animEffect transition="in" filter="fade">
                                      <p:cBhvr>
                                        <p:cTn id="33" dur="500"/>
                                        <p:tgtEl>
                                          <p:spTgt spid="20"/>
                                        </p:tgtEl>
                                      </p:cBhvr>
                                    </p:animEffect>
                                  </p:childTnLst>
                                </p:cTn>
                              </p:par>
                            </p:childTnLst>
                          </p:cTn>
                        </p:par>
                        <p:par>
                          <p:cTn id="34" fill="hold">
                            <p:stCondLst>
                              <p:cond delay="500"/>
                            </p:stCondLst>
                            <p:childTnLst>
                              <p:par>
                                <p:cTn id="35" presetID="22" presetClass="entr" presetSubtype="8" fill="hold" nodeType="afterEffect">
                                  <p:stCondLst>
                                    <p:cond delay="0"/>
                                  </p:stCondLst>
                                  <p:childTnLst>
                                    <p:set>
                                      <p:cBhvr>
                                        <p:cTn id="36" dur="1" fill="hold">
                                          <p:stCondLst>
                                            <p:cond delay="0"/>
                                          </p:stCondLst>
                                        </p:cTn>
                                        <p:tgtEl>
                                          <p:spTgt spid="35"/>
                                        </p:tgtEl>
                                        <p:attrNameLst>
                                          <p:attrName>style.visibility</p:attrName>
                                        </p:attrNameLst>
                                      </p:cBhvr>
                                      <p:to>
                                        <p:strVal val="visible"/>
                                      </p:to>
                                    </p:set>
                                    <p:animEffect transition="in" filter="wipe(left)">
                                      <p:cBhvr>
                                        <p:cTn id="37" dur="500"/>
                                        <p:tgtEl>
                                          <p:spTgt spid="35"/>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21"/>
                                        </p:tgtEl>
                                        <p:attrNameLst>
                                          <p:attrName>style.visibility</p:attrName>
                                        </p:attrNameLst>
                                      </p:cBhvr>
                                      <p:to>
                                        <p:strVal val="visible"/>
                                      </p:to>
                                    </p:set>
                                    <p:anim calcmode="lin" valueType="num">
                                      <p:cBhvr>
                                        <p:cTn id="42" dur="500" fill="hold"/>
                                        <p:tgtEl>
                                          <p:spTgt spid="21"/>
                                        </p:tgtEl>
                                        <p:attrNameLst>
                                          <p:attrName>ppt_w</p:attrName>
                                        </p:attrNameLst>
                                      </p:cBhvr>
                                      <p:tavLst>
                                        <p:tav tm="0">
                                          <p:val>
                                            <p:fltVal val="0"/>
                                          </p:val>
                                        </p:tav>
                                        <p:tav tm="100000">
                                          <p:val>
                                            <p:strVal val="#ppt_w"/>
                                          </p:val>
                                        </p:tav>
                                      </p:tavLst>
                                    </p:anim>
                                    <p:anim calcmode="lin" valueType="num">
                                      <p:cBhvr>
                                        <p:cTn id="43" dur="500" fill="hold"/>
                                        <p:tgtEl>
                                          <p:spTgt spid="21"/>
                                        </p:tgtEl>
                                        <p:attrNameLst>
                                          <p:attrName>ppt_h</p:attrName>
                                        </p:attrNameLst>
                                      </p:cBhvr>
                                      <p:tavLst>
                                        <p:tav tm="0">
                                          <p:val>
                                            <p:fltVal val="0"/>
                                          </p:val>
                                        </p:tav>
                                        <p:tav tm="100000">
                                          <p:val>
                                            <p:strVal val="#ppt_h"/>
                                          </p:val>
                                        </p:tav>
                                      </p:tavLst>
                                    </p:anim>
                                    <p:animEffect transition="in" filter="fade">
                                      <p:cBhvr>
                                        <p:cTn id="44" dur="500"/>
                                        <p:tgtEl>
                                          <p:spTgt spid="21"/>
                                        </p:tgtEl>
                                      </p:cBhvr>
                                    </p:animEffect>
                                  </p:childTnLst>
                                </p:cTn>
                              </p:par>
                            </p:childTnLst>
                          </p:cTn>
                        </p:par>
                        <p:par>
                          <p:cTn id="45" fill="hold">
                            <p:stCondLst>
                              <p:cond delay="500"/>
                            </p:stCondLst>
                            <p:childTnLst>
                              <p:par>
                                <p:cTn id="46" presetID="22" presetClass="entr" presetSubtype="8" fill="hold" nodeType="afterEffect">
                                  <p:stCondLst>
                                    <p:cond delay="0"/>
                                  </p:stCondLst>
                                  <p:childTnLst>
                                    <p:set>
                                      <p:cBhvr>
                                        <p:cTn id="47" dur="1" fill="hold">
                                          <p:stCondLst>
                                            <p:cond delay="0"/>
                                          </p:stCondLst>
                                        </p:cTn>
                                        <p:tgtEl>
                                          <p:spTgt spid="25"/>
                                        </p:tgtEl>
                                        <p:attrNameLst>
                                          <p:attrName>style.visibility</p:attrName>
                                        </p:attrNameLst>
                                      </p:cBhvr>
                                      <p:to>
                                        <p:strVal val="visible"/>
                                      </p:to>
                                    </p:set>
                                    <p:animEffect transition="in" filter="wipe(left)">
                                      <p:cBhvr>
                                        <p:cTn id="4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20" grpId="0" animBg="1"/>
      <p:bldP spid="21" grpId="0" animBg="1"/>
      <p:bldP spid="29"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EB068A-B2B6-2EAF-1C1E-170223698EF1}"/>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646D3D92-F64C-D4E6-028F-8829B21AB2A3}"/>
              </a:ext>
            </a:extLst>
          </p:cNvPr>
          <p:cNvSpPr/>
          <p:nvPr/>
        </p:nvSpPr>
        <p:spPr>
          <a:xfrm>
            <a:off x="4146" y="6562035"/>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48" name="TextBox 52">
            <a:extLst>
              <a:ext uri="{FF2B5EF4-FFF2-40B4-BE49-F238E27FC236}">
                <a16:creationId xmlns:a16="http://schemas.microsoft.com/office/drawing/2014/main" id="{35E9B4D5-1954-A296-360B-1871FADD9AFB}"/>
              </a:ext>
            </a:extLst>
          </p:cNvPr>
          <p:cNvSpPr txBox="1"/>
          <p:nvPr/>
        </p:nvSpPr>
        <p:spPr>
          <a:xfrm>
            <a:off x="1113692" y="4316109"/>
            <a:ext cx="10822388"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rPr>
              <a:t>Proposer une approche d’authentification de documents administratifs à l’aide de la blockchain.</a:t>
            </a:r>
          </a:p>
        </p:txBody>
      </p:sp>
      <p:grpSp>
        <p:nvGrpSpPr>
          <p:cNvPr id="49" name="Group">
            <a:extLst>
              <a:ext uri="{FF2B5EF4-FFF2-40B4-BE49-F238E27FC236}">
                <a16:creationId xmlns:a16="http://schemas.microsoft.com/office/drawing/2014/main" id="{27489369-DDAE-F96D-9305-31FD1AB9A4CE}"/>
              </a:ext>
            </a:extLst>
          </p:cNvPr>
          <p:cNvGrpSpPr/>
          <p:nvPr/>
        </p:nvGrpSpPr>
        <p:grpSpPr>
          <a:xfrm>
            <a:off x="575735" y="4505761"/>
            <a:ext cx="325800" cy="488465"/>
            <a:chOff x="0" y="0"/>
            <a:chExt cx="201438" cy="314352"/>
          </a:xfrm>
          <a:solidFill>
            <a:schemeClr val="accent2"/>
          </a:solidFill>
        </p:grpSpPr>
        <p:sp>
          <p:nvSpPr>
            <p:cNvPr id="50" name="Shape">
              <a:extLst>
                <a:ext uri="{FF2B5EF4-FFF2-40B4-BE49-F238E27FC236}">
                  <a16:creationId xmlns:a16="http://schemas.microsoft.com/office/drawing/2014/main" id="{D6796321-C68C-FECA-C6F4-0FB7939A68FC}"/>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51" name="Shape">
              <a:extLst>
                <a:ext uri="{FF2B5EF4-FFF2-40B4-BE49-F238E27FC236}">
                  <a16:creationId xmlns:a16="http://schemas.microsoft.com/office/drawing/2014/main" id="{6C7D93E0-588C-473D-2A52-822EAAF68B0F}"/>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grpSp>
        <p:nvGrpSpPr>
          <p:cNvPr id="22" name="Groupe 21">
            <a:extLst>
              <a:ext uri="{FF2B5EF4-FFF2-40B4-BE49-F238E27FC236}">
                <a16:creationId xmlns:a16="http://schemas.microsoft.com/office/drawing/2014/main" id="{469C77F6-0408-0BBD-DCFF-283C443C6E11}"/>
              </a:ext>
            </a:extLst>
          </p:cNvPr>
          <p:cNvGrpSpPr/>
          <p:nvPr/>
        </p:nvGrpSpPr>
        <p:grpSpPr>
          <a:xfrm>
            <a:off x="11600902" y="6366363"/>
            <a:ext cx="613184" cy="576000"/>
            <a:chOff x="9988695" y="7584849"/>
            <a:chExt cx="613184" cy="576000"/>
          </a:xfrm>
        </p:grpSpPr>
        <p:sp>
          <p:nvSpPr>
            <p:cNvPr id="23" name="Oval 6">
              <a:extLst>
                <a:ext uri="{FF2B5EF4-FFF2-40B4-BE49-F238E27FC236}">
                  <a16:creationId xmlns:a16="http://schemas.microsoft.com/office/drawing/2014/main" id="{04720D17-993C-46FC-8116-3AAA525DC896}"/>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4" name="TextBox 32">
              <a:extLst>
                <a:ext uri="{FF2B5EF4-FFF2-40B4-BE49-F238E27FC236}">
                  <a16:creationId xmlns:a16="http://schemas.microsoft.com/office/drawing/2014/main" id="{4109AC06-6017-24CC-B4D3-28E2616C11C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5 </a:t>
              </a:r>
              <a:endParaRPr lang="ko-KR" altLang="en-US" sz="1600" b="1" dirty="0">
                <a:solidFill>
                  <a:schemeClr val="bg1"/>
                </a:solidFill>
                <a:cs typeface="Arial" pitchFamily="34" charset="0"/>
              </a:endParaRPr>
            </a:p>
          </p:txBody>
        </p:sp>
      </p:grpSp>
      <p:sp>
        <p:nvSpPr>
          <p:cNvPr id="16" name="ZoneTexte 15">
            <a:extLst>
              <a:ext uri="{FF2B5EF4-FFF2-40B4-BE49-F238E27FC236}">
                <a16:creationId xmlns:a16="http://schemas.microsoft.com/office/drawing/2014/main" id="{0FEEF565-F672-4E30-ECD9-FDA4ACCDFA57}"/>
              </a:ext>
            </a:extLst>
          </p:cNvPr>
          <p:cNvSpPr txBox="1"/>
          <p:nvPr/>
        </p:nvSpPr>
        <p:spPr>
          <a:xfrm>
            <a:off x="2159129" y="632341"/>
            <a:ext cx="9933345" cy="33341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lnSpc>
                <a:spcPct val="150000"/>
              </a:lnSpc>
              <a:spcAft>
                <a:spcPts val="600"/>
              </a:spcAft>
            </a:pPr>
            <a:r>
              <a:rPr lang="fr-FR" sz="2800" b="1" dirty="0">
                <a:solidFill>
                  <a:schemeClr val="tx2"/>
                </a:solidFill>
              </a:rPr>
              <a:t>Quel outil pour prévenir et/ou détecter les tentatives de falsification de documents administratifs ?</a:t>
            </a:r>
          </a:p>
          <a:p>
            <a:pPr algn="just">
              <a:lnSpc>
                <a:spcPct val="150000"/>
              </a:lnSpc>
            </a:pPr>
            <a:r>
              <a:rPr lang="fr-FR" sz="2800" b="1" dirty="0">
                <a:solidFill>
                  <a:schemeClr val="tx2"/>
                </a:solidFill>
              </a:rPr>
              <a:t>La technologie blockchain peut-elle garantir l'authenticité des documents administratifs de façon plus sécurisée, transparente et efficace ?</a:t>
            </a:r>
          </a:p>
        </p:txBody>
      </p:sp>
      <p:pic>
        <p:nvPicPr>
          <p:cNvPr id="17" name="Image 16">
            <a:extLst>
              <a:ext uri="{FF2B5EF4-FFF2-40B4-BE49-F238E27FC236}">
                <a16:creationId xmlns:a16="http://schemas.microsoft.com/office/drawing/2014/main" id="{4215D86E-A45F-DA52-9618-4997A25522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348" y="1286710"/>
            <a:ext cx="1838322" cy="1838322"/>
          </a:xfrm>
          <a:prstGeom prst="rect">
            <a:avLst/>
          </a:prstGeom>
        </p:spPr>
      </p:pic>
      <p:sp>
        <p:nvSpPr>
          <p:cNvPr id="3" name="TextBox 52">
            <a:extLst>
              <a:ext uri="{FF2B5EF4-FFF2-40B4-BE49-F238E27FC236}">
                <a16:creationId xmlns:a16="http://schemas.microsoft.com/office/drawing/2014/main" id="{BE343A42-7402-A620-7A69-FBB7A16BC7D3}"/>
              </a:ext>
            </a:extLst>
          </p:cNvPr>
          <p:cNvSpPr txBox="1"/>
          <p:nvPr/>
        </p:nvSpPr>
        <p:spPr>
          <a:xfrm>
            <a:off x="1112310" y="5234261"/>
            <a:ext cx="10823769" cy="95410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pPr algn="just"/>
            <a:r>
              <a:rPr lang="fr-FR" sz="2800" b="1" dirty="0">
                <a:solidFill>
                  <a:schemeClr val="accent2">
                    <a:lumMod val="75000"/>
                  </a:schemeClr>
                </a:solidFill>
                <a:latin typeface="+mn-lt"/>
                <a:ea typeface="Kozuka Mincho Pr6N B" panose="02020800000000000000" pitchFamily="18" charset="-128"/>
              </a:rPr>
              <a:t>Mettre en place une DApp </a:t>
            </a:r>
            <a:r>
              <a:rPr lang="fr-FR" sz="2800" b="1" dirty="0">
                <a:solidFill>
                  <a:schemeClr val="accent2">
                    <a:lumMod val="75000"/>
                  </a:schemeClr>
                </a:solidFill>
                <a:latin typeface="+mn-lt"/>
              </a:rPr>
              <a:t>basée sur l’approche et qui offre la possibilité de vérifier l’authenticité de documents administratifs.</a:t>
            </a:r>
          </a:p>
        </p:txBody>
      </p:sp>
      <p:grpSp>
        <p:nvGrpSpPr>
          <p:cNvPr id="4" name="Group">
            <a:extLst>
              <a:ext uri="{FF2B5EF4-FFF2-40B4-BE49-F238E27FC236}">
                <a16:creationId xmlns:a16="http://schemas.microsoft.com/office/drawing/2014/main" id="{0E243715-1DAE-3749-8969-C89191DC009F}"/>
              </a:ext>
            </a:extLst>
          </p:cNvPr>
          <p:cNvGrpSpPr/>
          <p:nvPr/>
        </p:nvGrpSpPr>
        <p:grpSpPr>
          <a:xfrm>
            <a:off x="555988" y="5491119"/>
            <a:ext cx="325800" cy="488465"/>
            <a:chOff x="0" y="0"/>
            <a:chExt cx="201438" cy="314352"/>
          </a:xfrm>
          <a:solidFill>
            <a:schemeClr val="accent2"/>
          </a:solidFill>
        </p:grpSpPr>
        <p:sp>
          <p:nvSpPr>
            <p:cNvPr id="5" name="Shape">
              <a:extLst>
                <a:ext uri="{FF2B5EF4-FFF2-40B4-BE49-F238E27FC236}">
                  <a16:creationId xmlns:a16="http://schemas.microsoft.com/office/drawing/2014/main" id="{914112B8-C2C1-D1F3-DD69-3C121C5C4235}"/>
                </a:ext>
              </a:extLst>
            </p:cNvPr>
            <p:cNvSpPr/>
            <p:nvPr/>
          </p:nvSpPr>
          <p:spPr>
            <a:xfrm rot="5400000">
              <a:off x="-2786" y="110983"/>
              <a:ext cx="206208" cy="200533"/>
            </a:xfrm>
            <a:custGeom>
              <a:avLst/>
              <a:gdLst/>
              <a:ahLst/>
              <a:cxnLst>
                <a:cxn ang="0">
                  <a:pos x="wd2" y="hd2"/>
                </a:cxn>
                <a:cxn ang="5400000">
                  <a:pos x="wd2" y="hd2"/>
                </a:cxn>
                <a:cxn ang="10800000">
                  <a:pos x="wd2" y="hd2"/>
                </a:cxn>
                <a:cxn ang="16200000">
                  <a:pos x="wd2" y="hd2"/>
                </a:cxn>
              </a:cxnLst>
              <a:rect l="0" t="0" r="r" b="b"/>
              <a:pathLst>
                <a:path w="21600" h="21600" extrusionOk="0">
                  <a:moveTo>
                    <a:pt x="10931" y="21593"/>
                  </a:moveTo>
                  <a:lnTo>
                    <a:pt x="21600" y="21600"/>
                  </a:lnTo>
                  <a:lnTo>
                    <a:pt x="5035" y="0"/>
                  </a:lnTo>
                  <a:lnTo>
                    <a:pt x="0" y="6471"/>
                  </a:lnTo>
                  <a:lnTo>
                    <a:pt x="10931" y="21593"/>
                  </a:lnTo>
                  <a:close/>
                </a:path>
              </a:pathLst>
            </a:custGeom>
            <a:grpFill/>
            <a:ln w="12700" cap="flat">
              <a:noFill/>
              <a:miter lim="400000"/>
            </a:ln>
            <a:effectLst/>
          </p:spPr>
          <p:txBody>
            <a:bodyPr wrap="square" lIns="45718" tIns="45718" rIns="45718" bIns="45718" numCol="1" anchor="t">
              <a:noAutofit/>
            </a:bodyPr>
            <a:lstStyle/>
            <a:p>
              <a:endParaRPr/>
            </a:p>
          </p:txBody>
        </p:sp>
        <p:sp>
          <p:nvSpPr>
            <p:cNvPr id="6" name="Shape">
              <a:extLst>
                <a:ext uri="{FF2B5EF4-FFF2-40B4-BE49-F238E27FC236}">
                  <a16:creationId xmlns:a16="http://schemas.microsoft.com/office/drawing/2014/main" id="{92378355-E3E3-8676-E2FD-57A65F100798}"/>
                </a:ext>
              </a:extLst>
            </p:cNvPr>
            <p:cNvSpPr/>
            <p:nvPr/>
          </p:nvSpPr>
          <p:spPr>
            <a:xfrm rot="5400000">
              <a:off x="-1438" y="1437"/>
              <a:ext cx="204314" cy="201439"/>
            </a:xfrm>
            <a:custGeom>
              <a:avLst/>
              <a:gdLst/>
              <a:ahLst/>
              <a:cxnLst>
                <a:cxn ang="0">
                  <a:pos x="wd2" y="hd2"/>
                </a:cxn>
                <a:cxn ang="5400000">
                  <a:pos x="wd2" y="hd2"/>
                </a:cxn>
                <a:cxn ang="10800000">
                  <a:pos x="wd2" y="hd2"/>
                </a:cxn>
                <a:cxn ang="16200000">
                  <a:pos x="wd2" y="hd2"/>
                </a:cxn>
              </a:cxnLst>
              <a:rect l="0" t="0" r="r" b="b"/>
              <a:pathLst>
                <a:path w="21600" h="21600" extrusionOk="0">
                  <a:moveTo>
                    <a:pt x="16450" y="0"/>
                  </a:moveTo>
                  <a:lnTo>
                    <a:pt x="0" y="21600"/>
                  </a:lnTo>
                  <a:lnTo>
                    <a:pt x="10046" y="21570"/>
                  </a:lnTo>
                  <a:lnTo>
                    <a:pt x="21600" y="6617"/>
                  </a:lnTo>
                  <a:lnTo>
                    <a:pt x="16450" y="0"/>
                  </a:lnTo>
                  <a:close/>
                </a:path>
              </a:pathLst>
            </a:custGeom>
            <a:grpFill/>
            <a:ln w="12700" cap="flat">
              <a:noFill/>
              <a:miter lim="400000"/>
            </a:ln>
            <a:effectLst/>
          </p:spPr>
          <p:txBody>
            <a:bodyPr wrap="square" lIns="45718" tIns="45718" rIns="45718" bIns="45718" numCol="1" anchor="t">
              <a:noAutofit/>
            </a:bodyPr>
            <a:lstStyle/>
            <a:p>
              <a:endParaRPr dirty="0"/>
            </a:p>
          </p:txBody>
        </p:sp>
      </p:grpSp>
      <p:sp>
        <p:nvSpPr>
          <p:cNvPr id="7" name="Rogner un rectangle avec un coin du même côté 17">
            <a:extLst>
              <a:ext uri="{FF2B5EF4-FFF2-40B4-BE49-F238E27FC236}">
                <a16:creationId xmlns:a16="http://schemas.microsoft.com/office/drawing/2014/main" id="{389D0606-B7DC-B9AC-6399-A601EC9936CA}"/>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9">
            <a:extLst>
              <a:ext uri="{FF2B5EF4-FFF2-40B4-BE49-F238E27FC236}">
                <a16:creationId xmlns:a16="http://schemas.microsoft.com/office/drawing/2014/main" id="{C26F31FA-FCE8-6EFE-976F-B01E4D30B98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0" name="Rogner un rectangle avec un coin du même côté 17">
            <a:extLst>
              <a:ext uri="{FF2B5EF4-FFF2-40B4-BE49-F238E27FC236}">
                <a16:creationId xmlns:a16="http://schemas.microsoft.com/office/drawing/2014/main" id="{DE79B34D-7FBF-A3A4-357E-1807FC9D23B4}"/>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Rogner un rectangle avec un coin du même côté 17">
            <a:extLst>
              <a:ext uri="{FF2B5EF4-FFF2-40B4-BE49-F238E27FC236}">
                <a16:creationId xmlns:a16="http://schemas.microsoft.com/office/drawing/2014/main" id="{5CE3DD2C-D7D7-E836-7EFA-7CC2E71DBA7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2" name="Rogner un rectangle avec un coin du même côté 17">
            <a:extLst>
              <a:ext uri="{FF2B5EF4-FFF2-40B4-BE49-F238E27FC236}">
                <a16:creationId xmlns:a16="http://schemas.microsoft.com/office/drawing/2014/main" id="{4B71465F-6095-E59C-61B1-E088ED5DF20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8AACF901-5300-65D4-9F9C-20FAE7F72163}"/>
              </a:ext>
            </a:extLst>
          </p:cNvPr>
          <p:cNvSpPr/>
          <p:nvPr/>
        </p:nvSpPr>
        <p:spPr>
          <a:xfrm flipV="1">
            <a:off x="2049185" y="-2"/>
            <a:ext cx="185334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ZoneTexte 22">
            <a:extLst>
              <a:ext uri="{FF2B5EF4-FFF2-40B4-BE49-F238E27FC236}">
                <a16:creationId xmlns:a16="http://schemas.microsoft.com/office/drawing/2014/main" id="{CD21B9F7-F680-6FB9-2653-A584D4AC5C80}"/>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15" name="ZoneTexte 24">
            <a:extLst>
              <a:ext uri="{FF2B5EF4-FFF2-40B4-BE49-F238E27FC236}">
                <a16:creationId xmlns:a16="http://schemas.microsoft.com/office/drawing/2014/main" id="{0CA4DD77-C5C1-FB8A-B278-A3115C5413E5}"/>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18" name="ZoneTexte 14">
            <a:extLst>
              <a:ext uri="{FF2B5EF4-FFF2-40B4-BE49-F238E27FC236}">
                <a16:creationId xmlns:a16="http://schemas.microsoft.com/office/drawing/2014/main" id="{CC900277-B816-B35C-2B7F-BBBD95F8D6D0}"/>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19" name="ZoneTexte 12">
            <a:extLst>
              <a:ext uri="{FF2B5EF4-FFF2-40B4-BE49-F238E27FC236}">
                <a16:creationId xmlns:a16="http://schemas.microsoft.com/office/drawing/2014/main" id="{E4F4F428-79B6-73FC-D419-B285588BAAEB}"/>
              </a:ext>
            </a:extLst>
          </p:cNvPr>
          <p:cNvSpPr txBox="1"/>
          <p:nvPr/>
        </p:nvSpPr>
        <p:spPr>
          <a:xfrm>
            <a:off x="2081036" y="67018"/>
            <a:ext cx="1772127" cy="428900"/>
          </a:xfrm>
          <a:prstGeom prst="rect">
            <a:avLst/>
          </a:prstGeom>
          <a:solidFill>
            <a:schemeClr val="tx2"/>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0" name="Rogner un rectangle avec un coin du même côté 17">
            <a:extLst>
              <a:ext uri="{FF2B5EF4-FFF2-40B4-BE49-F238E27FC236}">
                <a16:creationId xmlns:a16="http://schemas.microsoft.com/office/drawing/2014/main" id="{14D1C48F-E33F-5F22-2315-3DE1984E4AF4}"/>
              </a:ext>
            </a:extLst>
          </p:cNvPr>
          <p:cNvSpPr/>
          <p:nvPr/>
        </p:nvSpPr>
        <p:spPr>
          <a:xfrm flipV="1">
            <a:off x="5742" y="-2"/>
            <a:ext cx="2019518"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pic>
        <p:nvPicPr>
          <p:cNvPr id="25" name="Shadow" descr="Shadow">
            <a:extLst>
              <a:ext uri="{FF2B5EF4-FFF2-40B4-BE49-F238E27FC236}">
                <a16:creationId xmlns:a16="http://schemas.microsoft.com/office/drawing/2014/main" id="{327A705D-81A3-79A9-5AEE-1D22271DFBEE}"/>
              </a:ext>
            </a:extLst>
          </p:cNvPr>
          <p:cNvPicPr>
            <a:picLocks noChangeAspect="1"/>
          </p:cNvPicPr>
          <p:nvPr/>
        </p:nvPicPr>
        <p:blipFill>
          <a:blip r:embed="rId5">
            <a:alphaModFix amt="59069"/>
          </a:blip>
          <a:stretch>
            <a:fillRect/>
          </a:stretch>
        </p:blipFill>
        <p:spPr>
          <a:xfrm>
            <a:off x="1835438" y="779832"/>
            <a:ext cx="243839" cy="3139340"/>
          </a:xfrm>
          <a:prstGeom prst="rect">
            <a:avLst/>
          </a:prstGeom>
          <a:ln w="12700">
            <a:miter lim="400000"/>
          </a:ln>
        </p:spPr>
      </p:pic>
      <p:sp>
        <p:nvSpPr>
          <p:cNvPr id="2" name="ZoneTexte 11">
            <a:extLst>
              <a:ext uri="{FF2B5EF4-FFF2-40B4-BE49-F238E27FC236}">
                <a16:creationId xmlns:a16="http://schemas.microsoft.com/office/drawing/2014/main" id="{C988DF6E-5B98-1EE5-EDBF-B5F6FED40E84}"/>
              </a:ext>
            </a:extLst>
          </p:cNvPr>
          <p:cNvSpPr txBox="1"/>
          <p:nvPr/>
        </p:nvSpPr>
        <p:spPr>
          <a:xfrm>
            <a:off x="31144" y="54792"/>
            <a:ext cx="1950365" cy="428900"/>
          </a:xfrm>
          <a:prstGeom prst="rect">
            <a:avLst/>
          </a:prstGeom>
          <a:solidFill>
            <a:schemeClr val="accent2">
              <a:lumMod val="75000"/>
            </a:schemeClr>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custDataLst>
      <p:tags r:id="rId1"/>
    </p:custDataLst>
    <p:extLst>
      <p:ext uri="{BB962C8B-B14F-4D97-AF65-F5344CB8AC3E}">
        <p14:creationId xmlns:p14="http://schemas.microsoft.com/office/powerpoint/2010/main" val="4025521267"/>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1000" fill="hold"/>
                                        <p:tgtEl>
                                          <p:spTgt spid="17"/>
                                        </p:tgtEl>
                                        <p:attrNameLst>
                                          <p:attrName>ppt_w</p:attrName>
                                        </p:attrNameLst>
                                      </p:cBhvr>
                                      <p:tavLst>
                                        <p:tav tm="0">
                                          <p:val>
                                            <p:strVal val="#ppt_w*0.70"/>
                                          </p:val>
                                        </p:tav>
                                        <p:tav tm="100000">
                                          <p:val>
                                            <p:strVal val="#ppt_w"/>
                                          </p:val>
                                        </p:tav>
                                      </p:tavLst>
                                    </p:anim>
                                    <p:anim calcmode="lin" valueType="num">
                                      <p:cBhvr>
                                        <p:cTn id="8" dur="1000" fill="hold"/>
                                        <p:tgtEl>
                                          <p:spTgt spid="17"/>
                                        </p:tgtEl>
                                        <p:attrNameLst>
                                          <p:attrName>ppt_h</p:attrName>
                                        </p:attrNameLst>
                                      </p:cBhvr>
                                      <p:tavLst>
                                        <p:tav tm="0">
                                          <p:val>
                                            <p:strVal val="#ppt_h"/>
                                          </p:val>
                                        </p:tav>
                                        <p:tav tm="100000">
                                          <p:val>
                                            <p:strVal val="#ppt_h"/>
                                          </p:val>
                                        </p:tav>
                                      </p:tavLst>
                                    </p:anim>
                                    <p:animEffect transition="in" filter="fade">
                                      <p:cBhvr>
                                        <p:cTn id="9" dur="1000"/>
                                        <p:tgtEl>
                                          <p:spTgt spid="17"/>
                                        </p:tgtEl>
                                      </p:cBhvr>
                                    </p:animEffect>
                                  </p:childTnLst>
                                </p:cTn>
                              </p:par>
                              <p:par>
                                <p:cTn id="10" presetID="42" presetClass="entr" presetSubtype="0" fill="hold" grpId="0" nodeType="with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anim calcmode="lin" valueType="num">
                                      <p:cBhvr>
                                        <p:cTn id="13" dur="500" fill="hold"/>
                                        <p:tgtEl>
                                          <p:spTgt spid="16"/>
                                        </p:tgtEl>
                                        <p:attrNameLst>
                                          <p:attrName>ppt_x</p:attrName>
                                        </p:attrNameLst>
                                      </p:cBhvr>
                                      <p:tavLst>
                                        <p:tav tm="0">
                                          <p:val>
                                            <p:strVal val="#ppt_x"/>
                                          </p:val>
                                        </p:tav>
                                        <p:tav tm="100000">
                                          <p:val>
                                            <p:strVal val="#ppt_x"/>
                                          </p:val>
                                        </p:tav>
                                      </p:tavLst>
                                    </p:anim>
                                    <p:anim calcmode="lin" valueType="num">
                                      <p:cBhvr>
                                        <p:cTn id="14" dur="500" fill="hold"/>
                                        <p:tgtEl>
                                          <p:spTgt spid="16"/>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23" presetClass="entr" presetSubtype="16" fill="hold" grpId="0" nodeType="afterEffect">
                                  <p:stCondLst>
                                    <p:cond delay="0"/>
                                  </p:stCondLst>
                                  <p:iterate>
                                    <p:tmAbs val="0"/>
                                  </p:iterate>
                                  <p:childTnLst>
                                    <p:set>
                                      <p:cBhvr>
                                        <p:cTn id="17" fill="hold"/>
                                        <p:tgtEl>
                                          <p:spTgt spid="25"/>
                                        </p:tgtEl>
                                        <p:attrNameLst>
                                          <p:attrName>style.visibility</p:attrName>
                                        </p:attrNameLst>
                                      </p:cBhvr>
                                      <p:to>
                                        <p:strVal val="visible"/>
                                      </p:to>
                                    </p:set>
                                    <p:anim calcmode="lin" valueType="num">
                                      <p:cBhvr>
                                        <p:cTn id="18" dur="500" fill="hold"/>
                                        <p:tgtEl>
                                          <p:spTgt spid="25"/>
                                        </p:tgtEl>
                                        <p:attrNameLst>
                                          <p:attrName>ppt_w</p:attrName>
                                        </p:attrNameLst>
                                      </p:cBhvr>
                                      <p:tavLst>
                                        <p:tav tm="0">
                                          <p:val>
                                            <p:fltVal val="0"/>
                                          </p:val>
                                        </p:tav>
                                        <p:tav tm="100000">
                                          <p:val>
                                            <p:strVal val="#ppt_w"/>
                                          </p:val>
                                        </p:tav>
                                      </p:tavLst>
                                    </p:anim>
                                    <p:anim calcmode="lin" valueType="num">
                                      <p:cBhvr>
                                        <p:cTn id="19" dur="500" fill="hold"/>
                                        <p:tgtEl>
                                          <p:spTgt spid="25"/>
                                        </p:tgtEl>
                                        <p:attrNameLst>
                                          <p:attrName>ppt_h</p:attrName>
                                        </p:attrNameLst>
                                      </p:cBhvr>
                                      <p:tavLst>
                                        <p:tav tm="0">
                                          <p:val>
                                            <p:fltVal val="0"/>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iterate>
                                    <p:tmAbs val="0"/>
                                  </p:iterate>
                                  <p:childTnLst>
                                    <p:set>
                                      <p:cBhvr>
                                        <p:cTn id="23" fill="hold"/>
                                        <p:tgtEl>
                                          <p:spTgt spid="49"/>
                                        </p:tgtEl>
                                        <p:attrNameLst>
                                          <p:attrName>style.visibility</p:attrName>
                                        </p:attrNameLst>
                                      </p:cBhvr>
                                      <p:to>
                                        <p:strVal val="visible"/>
                                      </p:to>
                                    </p:set>
                                    <p:animEffect transition="in" filter="wipe(left)">
                                      <p:cBhvr>
                                        <p:cTn id="24" dur="500"/>
                                        <p:tgtEl>
                                          <p:spTgt spid="49"/>
                                        </p:tgtEl>
                                      </p:cBhvr>
                                    </p:animEffect>
                                  </p:childTnLst>
                                </p:cTn>
                              </p:par>
                              <p:par>
                                <p:cTn id="25" presetID="22" presetClass="entr" presetSubtype="4" fill="hold" grpId="0" nodeType="withEffect">
                                  <p:stCondLst>
                                    <p:cond delay="0"/>
                                  </p:stCondLst>
                                  <p:iterate>
                                    <p:tmAbs val="0"/>
                                  </p:iterate>
                                  <p:childTnLst>
                                    <p:set>
                                      <p:cBhvr>
                                        <p:cTn id="26" fill="hold"/>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p:tmAbs val="0"/>
                                  </p:iterate>
                                  <p:childTnLst>
                                    <p:set>
                                      <p:cBhvr>
                                        <p:cTn id="31" fill="hold"/>
                                        <p:tgtEl>
                                          <p:spTgt spid="4"/>
                                        </p:tgtEl>
                                        <p:attrNameLst>
                                          <p:attrName>style.visibility</p:attrName>
                                        </p:attrNameLst>
                                      </p:cBhvr>
                                      <p:to>
                                        <p:strVal val="visible"/>
                                      </p:to>
                                    </p:set>
                                    <p:animEffect transition="in" filter="wipe(left)">
                                      <p:cBhvr>
                                        <p:cTn id="32" dur="500"/>
                                        <p:tgtEl>
                                          <p:spTgt spid="4"/>
                                        </p:tgtEl>
                                      </p:cBhvr>
                                    </p:animEffect>
                                  </p:childTnLst>
                                </p:cTn>
                              </p:par>
                              <p:par>
                                <p:cTn id="33" presetID="22" presetClass="entr" presetSubtype="4" fill="hold" grpId="0" nodeType="withEffect">
                                  <p:stCondLst>
                                    <p:cond delay="0"/>
                                  </p:stCondLst>
                                  <p:iterate>
                                    <p:tmAbs val="0"/>
                                  </p:iterate>
                                  <p:childTnLst>
                                    <p:set>
                                      <p:cBhvr>
                                        <p:cTn id="34" fill="hold"/>
                                        <p:tgtEl>
                                          <p:spTgt spid="3"/>
                                        </p:tgtEl>
                                        <p:attrNameLst>
                                          <p:attrName>style.visibility</p:attrName>
                                        </p:attrNameLst>
                                      </p:cBhvr>
                                      <p:to>
                                        <p:strVal val="visible"/>
                                      </p:to>
                                    </p:set>
                                    <p:animEffect transition="in" filter="wipe(down)">
                                      <p:cBhvr>
                                        <p:cTn id="3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dvAuto="0"/>
      <p:bldP spid="49" grpId="0" animBg="1" advAuto="0"/>
      <p:bldP spid="16" grpId="0"/>
      <p:bldP spid="3" grpId="0" animBg="1" advAuto="0"/>
      <p:bldP spid="4" grpId="0" animBg="1" advAuto="0"/>
      <p:bldP spid="25" grpId="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21" name="Groupe 20">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22"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23"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6 </a:t>
              </a:r>
              <a:endParaRPr lang="ko-KR" altLang="en-US" sz="1600" b="1" dirty="0">
                <a:solidFill>
                  <a:schemeClr val="bg1"/>
                </a:solidFill>
                <a:cs typeface="Arial" pitchFamily="34" charset="0"/>
              </a:endParaRPr>
            </a:p>
          </p:txBody>
        </p:sp>
      </p:grpSp>
      <p:pic>
        <p:nvPicPr>
          <p:cNvPr id="2" name="Picture1.png" descr="Picture1.png">
            <a:extLst>
              <a:ext uri="{FF2B5EF4-FFF2-40B4-BE49-F238E27FC236}">
                <a16:creationId xmlns:a16="http://schemas.microsoft.com/office/drawing/2014/main" id="{D49BA608-D962-B659-3C9B-02F30AC31F30}"/>
              </a:ext>
            </a:extLst>
          </p:cNvPr>
          <p:cNvPicPr>
            <a:picLocks/>
          </p:cNvPicPr>
          <p:nvPr/>
        </p:nvPicPr>
        <p:blipFill>
          <a:blip r:embed="rId3">
            <a:alphaModFix amt="53200"/>
          </a:blip>
          <a:stretch>
            <a:fillRect/>
          </a:stretch>
        </p:blipFill>
        <p:spPr>
          <a:xfrm rot="16200000" flipH="1">
            <a:off x="5970334" y="-1010696"/>
            <a:ext cx="150028" cy="9241373"/>
          </a:xfrm>
          <a:prstGeom prst="rect">
            <a:avLst/>
          </a:prstGeom>
          <a:ln w="12700">
            <a:miter lim="400000"/>
          </a:ln>
        </p:spPr>
      </p:pic>
      <p:sp>
        <p:nvSpPr>
          <p:cNvPr id="3" name="TextBox 52">
            <a:extLst>
              <a:ext uri="{FF2B5EF4-FFF2-40B4-BE49-F238E27FC236}">
                <a16:creationId xmlns:a16="http://schemas.microsoft.com/office/drawing/2014/main" id="{0C898F33-EDE1-EB52-8186-7333F5812DDD}"/>
              </a:ext>
            </a:extLst>
          </p:cNvPr>
          <p:cNvSpPr txBox="1"/>
          <p:nvPr/>
        </p:nvSpPr>
        <p:spPr>
          <a:xfrm>
            <a:off x="2784424" y="2650653"/>
            <a:ext cx="6467537" cy="83099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8" tIns="45718" rIns="45718" bIns="45718">
            <a:spAutoFit/>
          </a:bodyPr>
          <a:lstStyle>
            <a:lvl1pPr algn="ctr">
              <a:defRPr sz="1100">
                <a:solidFill>
                  <a:srgbClr val="479DBE"/>
                </a:solidFill>
                <a:latin typeface="Avenir Next Demi Bold"/>
                <a:ea typeface="Avenir Next Demi Bold"/>
                <a:cs typeface="Avenir Next Demi Bold"/>
                <a:sym typeface="Avenir Next Demi Bold"/>
              </a:defRPr>
            </a:lvl1pPr>
          </a:lstStyle>
          <a:p>
            <a:r>
              <a:rPr lang="fr-FR" sz="4800" b="1" dirty="0">
                <a:solidFill>
                  <a:schemeClr val="tx2"/>
                </a:solidFill>
                <a:latin typeface="Trebuchet MS" panose="020B0703020202090204" pitchFamily="34" charset="0"/>
                <a:ea typeface="Kozuka Mincho Pr6N B" panose="02020800000000000000" pitchFamily="18" charset="-128"/>
              </a:rPr>
              <a:t>ÉTAT DE L’ART</a:t>
            </a:r>
          </a:p>
        </p:txBody>
      </p:sp>
      <p:sp>
        <p:nvSpPr>
          <p:cNvPr id="4" name="Rogner un rectangle avec un coin du même côté 17">
            <a:extLst>
              <a:ext uri="{FF2B5EF4-FFF2-40B4-BE49-F238E27FC236}">
                <a16:creationId xmlns:a16="http://schemas.microsoft.com/office/drawing/2014/main" id="{F30DBDE8-92D9-9009-A168-4B5DB3DC522B}"/>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5" name="ZoneTexte 19">
            <a:extLst>
              <a:ext uri="{FF2B5EF4-FFF2-40B4-BE49-F238E27FC236}">
                <a16:creationId xmlns:a16="http://schemas.microsoft.com/office/drawing/2014/main" id="{8D077B1F-C794-3174-D664-7D523ACE3391}"/>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6" name="Rogner un rectangle avec un coin du même côté 17">
            <a:extLst>
              <a:ext uri="{FF2B5EF4-FFF2-40B4-BE49-F238E27FC236}">
                <a16:creationId xmlns:a16="http://schemas.microsoft.com/office/drawing/2014/main" id="{D282F43E-FE1C-1275-C859-AD784A6207E1}"/>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7" name="Rogner un rectangle avec un coin du même côté 17">
            <a:extLst>
              <a:ext uri="{FF2B5EF4-FFF2-40B4-BE49-F238E27FC236}">
                <a16:creationId xmlns:a16="http://schemas.microsoft.com/office/drawing/2014/main" id="{C4F18054-535F-C37D-5276-ADEC4D633626}"/>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7" name="Rogner un rectangle avec un coin du même côté 17">
            <a:extLst>
              <a:ext uri="{FF2B5EF4-FFF2-40B4-BE49-F238E27FC236}">
                <a16:creationId xmlns:a16="http://schemas.microsoft.com/office/drawing/2014/main" id="{5476AAB3-203D-219D-425C-B98A0F738BD5}"/>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8" name="Rogner un rectangle avec un coin du même côté 17">
            <a:extLst>
              <a:ext uri="{FF2B5EF4-FFF2-40B4-BE49-F238E27FC236}">
                <a16:creationId xmlns:a16="http://schemas.microsoft.com/office/drawing/2014/main" id="{CEF5C403-21CA-98FB-E82C-4251C57A0BF9}"/>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9" name="ZoneTexte 22">
            <a:extLst>
              <a:ext uri="{FF2B5EF4-FFF2-40B4-BE49-F238E27FC236}">
                <a16:creationId xmlns:a16="http://schemas.microsoft.com/office/drawing/2014/main" id="{D2671420-7CC6-C86C-F10D-EEB88DFFD2FB}"/>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0" name="ZoneTexte 24">
            <a:extLst>
              <a:ext uri="{FF2B5EF4-FFF2-40B4-BE49-F238E27FC236}">
                <a16:creationId xmlns:a16="http://schemas.microsoft.com/office/drawing/2014/main" id="{AEB5A81D-23A7-2728-AAD5-8ABBE4B86492}"/>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4" name="ZoneTexte 14">
            <a:extLst>
              <a:ext uri="{FF2B5EF4-FFF2-40B4-BE49-F238E27FC236}">
                <a16:creationId xmlns:a16="http://schemas.microsoft.com/office/drawing/2014/main" id="{F1D8ACDF-07FD-3E4B-E6A5-2FC961DCE7C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5" name="ZoneTexte 12">
            <a:extLst>
              <a:ext uri="{FF2B5EF4-FFF2-40B4-BE49-F238E27FC236}">
                <a16:creationId xmlns:a16="http://schemas.microsoft.com/office/drawing/2014/main" id="{383EFB76-0E82-A114-6855-84F096B75027}"/>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26" name="Rogner un rectangle avec un coin du même côté 17">
            <a:extLst>
              <a:ext uri="{FF2B5EF4-FFF2-40B4-BE49-F238E27FC236}">
                <a16:creationId xmlns:a16="http://schemas.microsoft.com/office/drawing/2014/main" id="{5C4D3A73-3279-F4D7-7EC2-5C90602C464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8" name="ZoneTexte 11">
            <a:extLst>
              <a:ext uri="{FF2B5EF4-FFF2-40B4-BE49-F238E27FC236}">
                <a16:creationId xmlns:a16="http://schemas.microsoft.com/office/drawing/2014/main" id="{48A84734-E31C-7F2D-87FC-A01768263C6F}"/>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227513147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iterate>
                                    <p:tmAbs val="0"/>
                                  </p:iterate>
                                  <p:childTnLst>
                                    <p:set>
                                      <p:cBhvr>
                                        <p:cTn id="6" fill="hold"/>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Google Shape;278;p4"/>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31" name="Shadow" descr="Shadow"/>
          <p:cNvPicPr>
            <a:picLocks noChangeAspect="1"/>
          </p:cNvPicPr>
          <p:nvPr/>
        </p:nvPicPr>
        <p:blipFill>
          <a:blip r:embed="rId3">
            <a:alphaModFix amt="59069"/>
          </a:blip>
          <a:stretch>
            <a:fillRect/>
          </a:stretch>
        </p:blipFill>
        <p:spPr>
          <a:xfrm>
            <a:off x="313508" y="2324021"/>
            <a:ext cx="339633" cy="2751908"/>
          </a:xfrm>
          <a:prstGeom prst="rect">
            <a:avLst/>
          </a:prstGeom>
          <a:ln w="12700">
            <a:miter lim="400000"/>
          </a:ln>
        </p:spPr>
      </p:pic>
      <p:sp>
        <p:nvSpPr>
          <p:cNvPr id="51" name="Rectangle 50">
            <a:extLst>
              <a:ext uri="{FF2B5EF4-FFF2-40B4-BE49-F238E27FC236}">
                <a16:creationId xmlns:a16="http://schemas.microsoft.com/office/drawing/2014/main" id="{E8D22E98-C8EE-432B-A6B8-3D495E1A1C2F}"/>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Document administratif</a:t>
            </a:r>
            <a:endParaRPr lang="ko-KR" altLang="en-US" sz="4000" b="1" dirty="0">
              <a:solidFill>
                <a:schemeClr val="tx2"/>
              </a:solidFill>
            </a:endParaRPr>
          </a:p>
        </p:txBody>
      </p:sp>
      <p:sp>
        <p:nvSpPr>
          <p:cNvPr id="52" name="ZoneTexte 51">
            <a:extLst>
              <a:ext uri="{FF2B5EF4-FFF2-40B4-BE49-F238E27FC236}">
                <a16:creationId xmlns:a16="http://schemas.microsoft.com/office/drawing/2014/main" id="{752D25CE-9353-4DF0-9AEE-51C8BE197C2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grpSp>
        <p:nvGrpSpPr>
          <p:cNvPr id="39" name="Groupe 38">
            <a:extLst>
              <a:ext uri="{FF2B5EF4-FFF2-40B4-BE49-F238E27FC236}">
                <a16:creationId xmlns:a16="http://schemas.microsoft.com/office/drawing/2014/main" id="{97935DAA-1662-4FF8-BE0B-B9A7F6A1AE4B}"/>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E561B357-3F56-4812-BF10-791D4644C189}"/>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233592E2-73BF-4AB9-B27A-2AFE2B25A82D}"/>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7 </a:t>
              </a:r>
              <a:endParaRPr lang="ko-KR" altLang="en-US" sz="1600" b="1" dirty="0">
                <a:solidFill>
                  <a:schemeClr val="bg1"/>
                </a:solidFill>
                <a:cs typeface="Arial" pitchFamily="34" charset="0"/>
              </a:endParaRPr>
            </a:p>
          </p:txBody>
        </p:sp>
      </p:grpSp>
      <p:sp>
        <p:nvSpPr>
          <p:cNvPr id="3" name="ZoneTexte 2">
            <a:extLst>
              <a:ext uri="{FF2B5EF4-FFF2-40B4-BE49-F238E27FC236}">
                <a16:creationId xmlns:a16="http://schemas.microsoft.com/office/drawing/2014/main" id="{6CC04EA4-253B-35C4-CDD9-5C4CBE835F98}"/>
              </a:ext>
            </a:extLst>
          </p:cNvPr>
          <p:cNvSpPr txBox="1"/>
          <p:nvPr/>
        </p:nvSpPr>
        <p:spPr>
          <a:xfrm>
            <a:off x="1050466" y="2011269"/>
            <a:ext cx="10607749" cy="4124206"/>
          </a:xfrm>
          <a:prstGeom prst="rect">
            <a:avLst/>
          </a:prstGeom>
          <a:noFill/>
        </p:spPr>
        <p:txBody>
          <a:bodyPr wrap="square">
            <a:spAutoFit/>
          </a:bodyPr>
          <a:lstStyle/>
          <a:p>
            <a:pPr algn="just">
              <a:lnSpc>
                <a:spcPct val="150000"/>
              </a:lnSpc>
            </a:pPr>
            <a:r>
              <a:rPr lang="fr-FR" sz="2800" b="1" dirty="0">
                <a:solidFill>
                  <a:schemeClr val="tx2"/>
                </a:solidFill>
              </a:rPr>
              <a:t>Sont considérés comme </a:t>
            </a:r>
            <a:r>
              <a:rPr lang="fr-FR" sz="2800" b="1" u="sng" dirty="0">
                <a:solidFill>
                  <a:schemeClr val="tx2"/>
                </a:solidFill>
              </a:rPr>
              <a:t>documents administratifs </a:t>
            </a:r>
            <a:r>
              <a:rPr lang="fr-FR" sz="2800" b="1" dirty="0">
                <a:solidFill>
                  <a:schemeClr val="tx2"/>
                </a:solidFill>
              </a:rPr>
              <a:t>: « les documents produits ou reçus, dans le cadre de la mission de service public, par l’État, les collectivités territoriales ainsi que par les autres personnes de droit public ou les personnes de droit privé chargées d’une telle mission ».</a:t>
            </a:r>
          </a:p>
          <a:p>
            <a:pPr algn="just">
              <a:lnSpc>
                <a:spcPct val="150000"/>
              </a:lnSpc>
            </a:pPr>
            <a:endParaRPr lang="fr-FR" sz="2400" b="1" dirty="0">
              <a:solidFill>
                <a:schemeClr val="tx2"/>
              </a:solidFill>
            </a:endParaRPr>
          </a:p>
          <a:p>
            <a:pPr algn="r"/>
            <a:r>
              <a:rPr lang="fr-FR" sz="1600" b="1" u="sng" dirty="0">
                <a:solidFill>
                  <a:schemeClr val="tx2"/>
                </a:solidFill>
              </a:rPr>
              <a:t>Loi N°051-2015/CNT portant droit d’</a:t>
            </a:r>
            <a:r>
              <a:rPr lang="fr-FR" sz="1600" b="1" u="sng" dirty="0" err="1">
                <a:solidFill>
                  <a:schemeClr val="tx2"/>
                </a:solidFill>
              </a:rPr>
              <a:t>acces</a:t>
            </a:r>
            <a:r>
              <a:rPr lang="fr-FR" sz="1600" b="1" u="sng" dirty="0">
                <a:solidFill>
                  <a:schemeClr val="tx2"/>
                </a:solidFill>
              </a:rPr>
              <a:t> a l’information publique et aux documents administratifs, article 4</a:t>
            </a:r>
            <a:r>
              <a:rPr lang="fr-BF" sz="1600" b="1" u="sng" dirty="0">
                <a:solidFill>
                  <a:schemeClr val="tx2"/>
                </a:solidFill>
              </a:rPr>
              <a:t>, p.4</a:t>
            </a:r>
            <a:endParaRPr lang="fr-FR" sz="1600" b="1" u="sng" dirty="0">
              <a:solidFill>
                <a:schemeClr val="tx2"/>
              </a:solidFill>
            </a:endParaRPr>
          </a:p>
        </p:txBody>
      </p:sp>
      <p:sp>
        <p:nvSpPr>
          <p:cNvPr id="2" name="Rogner un rectangle avec un coin du même côté 17">
            <a:extLst>
              <a:ext uri="{FF2B5EF4-FFF2-40B4-BE49-F238E27FC236}">
                <a16:creationId xmlns:a16="http://schemas.microsoft.com/office/drawing/2014/main" id="{B114B7F6-D6D5-40AD-DDCB-653AC2AB3BF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1" name="ZoneTexte 19">
            <a:extLst>
              <a:ext uri="{FF2B5EF4-FFF2-40B4-BE49-F238E27FC236}">
                <a16:creationId xmlns:a16="http://schemas.microsoft.com/office/drawing/2014/main" id="{8C6A93FB-6D96-02C6-8C33-707E051DF5C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12" name="Rogner un rectangle avec un coin du même côté 17">
            <a:extLst>
              <a:ext uri="{FF2B5EF4-FFF2-40B4-BE49-F238E27FC236}">
                <a16:creationId xmlns:a16="http://schemas.microsoft.com/office/drawing/2014/main" id="{9CB37B64-E737-3775-B7D2-47297C3E58CD}"/>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3" name="Rogner un rectangle avec un coin du même côté 17">
            <a:extLst>
              <a:ext uri="{FF2B5EF4-FFF2-40B4-BE49-F238E27FC236}">
                <a16:creationId xmlns:a16="http://schemas.microsoft.com/office/drawing/2014/main" id="{BFB26FDE-AC72-F794-7DD8-2FE7010D4F99}"/>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14" name="Rogner un rectangle avec un coin du même côté 17">
            <a:extLst>
              <a:ext uri="{FF2B5EF4-FFF2-40B4-BE49-F238E27FC236}">
                <a16:creationId xmlns:a16="http://schemas.microsoft.com/office/drawing/2014/main" id="{6D512604-A998-C526-1D5E-0C0283916384}"/>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Rogner un rectangle avec un coin du même côté 17">
            <a:extLst>
              <a:ext uri="{FF2B5EF4-FFF2-40B4-BE49-F238E27FC236}">
                <a16:creationId xmlns:a16="http://schemas.microsoft.com/office/drawing/2014/main" id="{A457AD44-C67A-2F91-D9A6-DC4B72814C8C}"/>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6" name="ZoneTexte 22">
            <a:extLst>
              <a:ext uri="{FF2B5EF4-FFF2-40B4-BE49-F238E27FC236}">
                <a16:creationId xmlns:a16="http://schemas.microsoft.com/office/drawing/2014/main" id="{3BE6AEDF-D0CD-7248-F29E-A3B57E1F6056}"/>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27" name="ZoneTexte 24">
            <a:extLst>
              <a:ext uri="{FF2B5EF4-FFF2-40B4-BE49-F238E27FC236}">
                <a16:creationId xmlns:a16="http://schemas.microsoft.com/office/drawing/2014/main" id="{D9FBCBA7-3B99-C8E6-6F7D-96FE28AB0BCA}"/>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28" name="ZoneTexte 14">
            <a:extLst>
              <a:ext uri="{FF2B5EF4-FFF2-40B4-BE49-F238E27FC236}">
                <a16:creationId xmlns:a16="http://schemas.microsoft.com/office/drawing/2014/main" id="{E516A1F9-9F08-5D81-CC12-B4D45F2AA35A}"/>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29" name="ZoneTexte 12">
            <a:extLst>
              <a:ext uri="{FF2B5EF4-FFF2-40B4-BE49-F238E27FC236}">
                <a16:creationId xmlns:a16="http://schemas.microsoft.com/office/drawing/2014/main" id="{A52F40B6-3BBD-6D6C-A176-D42861EEA438}"/>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0" name="Rogner un rectangle avec un coin du même côté 17">
            <a:extLst>
              <a:ext uri="{FF2B5EF4-FFF2-40B4-BE49-F238E27FC236}">
                <a16:creationId xmlns:a16="http://schemas.microsoft.com/office/drawing/2014/main" id="{4D2F2249-F688-4323-5AC3-ED62D2B83253}"/>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4" name="ZoneTexte 11">
            <a:extLst>
              <a:ext uri="{FF2B5EF4-FFF2-40B4-BE49-F238E27FC236}">
                <a16:creationId xmlns:a16="http://schemas.microsoft.com/office/drawing/2014/main" id="{C1E39C19-1D8C-59FE-54BE-D21C198E0B9B}"/>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4648032"/>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p:tgtEl>
                                          <p:spTgt spid="52"/>
                                        </p:tgtEl>
                                        <p:attrNameLst>
                                          <p:attrName>ppt_x</p:attrName>
                                        </p:attrNameLst>
                                      </p:cBhvr>
                                      <p:tavLst>
                                        <p:tav tm="0">
                                          <p:val>
                                            <p:strVal val="#ppt_x+#ppt_w*1.125000"/>
                                          </p:val>
                                        </p:tav>
                                        <p:tav tm="100000">
                                          <p:val>
                                            <p:strVal val="#ppt_x"/>
                                          </p:val>
                                        </p:tav>
                                      </p:tavLst>
                                    </p:anim>
                                    <p:animEffect transition="in" filter="wipe(left)">
                                      <p:cBhvr>
                                        <p:cTn id="8" dur="500"/>
                                        <p:tgtEl>
                                          <p:spTgt spid="5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1000"/>
                                        <p:tgtEl>
                                          <p:spTgt spid="3"/>
                                        </p:tgtEl>
                                      </p:cBhvr>
                                    </p:animEffect>
                                    <p:anim calcmode="lin" valueType="num">
                                      <p:cBhvr>
                                        <p:cTn id="17" dur="1000" fill="hold"/>
                                        <p:tgtEl>
                                          <p:spTgt spid="3"/>
                                        </p:tgtEl>
                                        <p:attrNameLst>
                                          <p:attrName>ppt_x</p:attrName>
                                        </p:attrNameLst>
                                      </p:cBhvr>
                                      <p:tavLst>
                                        <p:tav tm="0">
                                          <p:val>
                                            <p:strVal val="#ppt_x"/>
                                          </p:val>
                                        </p:tav>
                                        <p:tav tm="100000">
                                          <p:val>
                                            <p:strVal val="#ppt_x"/>
                                          </p:val>
                                        </p:tav>
                                      </p:tavLst>
                                    </p:anim>
                                    <p:anim calcmode="lin" valueType="num">
                                      <p:cBhvr>
                                        <p:cTn id="18"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advAuto="0"/>
      <p:bldP spid="52" grpId="0" animBg="1"/>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CDF27-FF53-F1A4-15BA-E0CFAA948ABA}"/>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A9180D26-3CF1-5B9A-30D1-9D57DB882FBB}"/>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C8262DE0-F3A7-5A22-67C9-5569DD4FB363}"/>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BC26B4DE-68C6-EC41-DC63-299326181701}"/>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CB00FECE-E2A0-BC0F-4D03-60D1DE4A9FF9}"/>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8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AD476834-032A-9069-BE58-E5E4F5D871CE}"/>
              </a:ext>
            </a:extLst>
          </p:cNvPr>
          <p:cNvPicPr>
            <a:picLocks noChangeAspect="1"/>
          </p:cNvPicPr>
          <p:nvPr/>
        </p:nvPicPr>
        <p:blipFill>
          <a:blip r:embed="rId3">
            <a:alphaModFix amt="59069"/>
          </a:blip>
          <a:stretch>
            <a:fillRect/>
          </a:stretch>
        </p:blipFill>
        <p:spPr>
          <a:xfrm>
            <a:off x="313508" y="2452812"/>
            <a:ext cx="339633" cy="2751908"/>
          </a:xfrm>
          <a:prstGeom prst="rect">
            <a:avLst/>
          </a:prstGeom>
          <a:ln w="12700">
            <a:miter lim="400000"/>
          </a:ln>
        </p:spPr>
      </p:pic>
      <p:sp>
        <p:nvSpPr>
          <p:cNvPr id="11" name="Rectangle 10">
            <a:extLst>
              <a:ext uri="{FF2B5EF4-FFF2-40B4-BE49-F238E27FC236}">
                <a16:creationId xmlns:a16="http://schemas.microsoft.com/office/drawing/2014/main" id="{2BE6B51C-A7A3-0765-8589-4CF4B88222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Authentification de document</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49D6F7E0-799D-2EA1-852C-0506DB49F074}"/>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BF9A3DD0-1A37-CF0E-B121-13B5EA17D619}"/>
              </a:ext>
            </a:extLst>
          </p:cNvPr>
          <p:cNvSpPr txBox="1"/>
          <p:nvPr/>
        </p:nvSpPr>
        <p:spPr>
          <a:xfrm>
            <a:off x="1050466" y="2140056"/>
            <a:ext cx="10550436" cy="3257174"/>
          </a:xfrm>
          <a:prstGeom prst="rect">
            <a:avLst/>
          </a:prstGeom>
          <a:noFill/>
        </p:spPr>
        <p:txBody>
          <a:bodyPr wrap="square">
            <a:spAutoFit/>
          </a:bodyPr>
          <a:lstStyle/>
          <a:p>
            <a:pPr algn="just">
              <a:lnSpc>
                <a:spcPct val="150000"/>
              </a:lnSpc>
            </a:pPr>
            <a:r>
              <a:rPr lang="fr-FR" sz="2800" b="1" dirty="0">
                <a:solidFill>
                  <a:schemeClr val="tx2"/>
                </a:solidFill>
              </a:rPr>
              <a:t>L’authentification d’un document est un processus par lequel un système informatique ou un humain prouve ou certifie qu’un document est authentique. Et un document est dit authentique s’il s’agit de l’original, ou d’une copie conforme à/de l’original après vérification et validation par un sujet habilité ou compétent.</a:t>
            </a:r>
            <a:endParaRPr lang="fr-BF" sz="2800" b="1" dirty="0">
              <a:solidFill>
                <a:schemeClr val="tx2"/>
              </a:solidFill>
            </a:endParaRPr>
          </a:p>
        </p:txBody>
      </p:sp>
      <p:sp>
        <p:nvSpPr>
          <p:cNvPr id="24" name="Rogner un rectangle avec un coin du même côté 17">
            <a:extLst>
              <a:ext uri="{FF2B5EF4-FFF2-40B4-BE49-F238E27FC236}">
                <a16:creationId xmlns:a16="http://schemas.microsoft.com/office/drawing/2014/main" id="{C87E8C3C-BC75-16DF-6FD5-ABD36093F7B9}"/>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558C89AE-1FAF-4B33-2832-9F9BA98E4B4A}"/>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ED8324F9-31B4-3785-73A9-6B1062DBA8C7}"/>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29B5AD50-76DF-CBAA-97E6-F8F492D0943A}"/>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D2EEF430-B2D6-CC51-7AE1-D7D6EDE40CEE}"/>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61029DB6-CA8D-798C-484D-7B0679C3C6A6}"/>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95E6E827-3177-20BC-E4C5-4A90EC151B65}"/>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0E288402-0C8A-7A19-6BBF-B3A08AD97C00}"/>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5EC9D3B9-4A35-A0CF-ADBF-1FDA8D0FF315}"/>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DD17DF60-1658-F41A-9B7B-4AC9B471E64D}"/>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63FA40D0-ADA0-1419-3354-0F8E6955353D}"/>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97826EA4-3C25-0AD6-BA6B-F84A6BA461BA}"/>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58669154"/>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43A7C-5F7F-A158-5DE9-5947A057876C}"/>
            </a:ext>
          </a:extLst>
        </p:cNvPr>
        <p:cNvGrpSpPr/>
        <p:nvPr/>
      </p:nvGrpSpPr>
      <p:grpSpPr>
        <a:xfrm>
          <a:off x="0" y="0"/>
          <a:ext cx="0" cy="0"/>
          <a:chOff x="0" y="0"/>
          <a:chExt cx="0" cy="0"/>
        </a:xfrm>
      </p:grpSpPr>
      <p:sp>
        <p:nvSpPr>
          <p:cNvPr id="9" name="Google Shape;278;p4">
            <a:extLst>
              <a:ext uri="{FF2B5EF4-FFF2-40B4-BE49-F238E27FC236}">
                <a16:creationId xmlns:a16="http://schemas.microsoft.com/office/drawing/2014/main" id="{12692A59-8A76-29DF-43EF-5084614CC175}"/>
              </a:ext>
            </a:extLst>
          </p:cNvPr>
          <p:cNvSpPr/>
          <p:nvPr/>
        </p:nvSpPr>
        <p:spPr>
          <a:xfrm>
            <a:off x="0" y="6528838"/>
            <a:ext cx="12192000" cy="329162"/>
          </a:xfrm>
          <a:prstGeom prst="rect">
            <a:avLst/>
          </a:prstGeom>
          <a:solidFill>
            <a:srgbClr val="3C475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grpSp>
        <p:nvGrpSpPr>
          <p:cNvPr id="39" name="Groupe 38">
            <a:extLst>
              <a:ext uri="{FF2B5EF4-FFF2-40B4-BE49-F238E27FC236}">
                <a16:creationId xmlns:a16="http://schemas.microsoft.com/office/drawing/2014/main" id="{565B7D3B-A21B-7CE7-396C-78FC6BD1E9AD}"/>
              </a:ext>
            </a:extLst>
          </p:cNvPr>
          <p:cNvGrpSpPr/>
          <p:nvPr/>
        </p:nvGrpSpPr>
        <p:grpSpPr>
          <a:xfrm>
            <a:off x="11600902" y="6366363"/>
            <a:ext cx="613184" cy="576000"/>
            <a:chOff x="9988695" y="7584849"/>
            <a:chExt cx="613184" cy="576000"/>
          </a:xfrm>
        </p:grpSpPr>
        <p:sp>
          <p:nvSpPr>
            <p:cNvPr id="40" name="Oval 6">
              <a:extLst>
                <a:ext uri="{FF2B5EF4-FFF2-40B4-BE49-F238E27FC236}">
                  <a16:creationId xmlns:a16="http://schemas.microsoft.com/office/drawing/2014/main" id="{1236031D-7414-1BBE-CEFE-E28949F8E87A}"/>
                </a:ext>
              </a:extLst>
            </p:cNvPr>
            <p:cNvSpPr/>
            <p:nvPr/>
          </p:nvSpPr>
          <p:spPr>
            <a:xfrm>
              <a:off x="10083192" y="7584849"/>
              <a:ext cx="481503" cy="57600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200"/>
            </a:p>
          </p:txBody>
        </p:sp>
        <p:sp>
          <p:nvSpPr>
            <p:cNvPr id="47" name="TextBox 32">
              <a:extLst>
                <a:ext uri="{FF2B5EF4-FFF2-40B4-BE49-F238E27FC236}">
                  <a16:creationId xmlns:a16="http://schemas.microsoft.com/office/drawing/2014/main" id="{E2E13B91-BD53-54E7-1C84-6180528C45D5}"/>
                </a:ext>
              </a:extLst>
            </p:cNvPr>
            <p:cNvSpPr txBox="1"/>
            <p:nvPr/>
          </p:nvSpPr>
          <p:spPr>
            <a:xfrm>
              <a:off x="9988695" y="7692974"/>
              <a:ext cx="613184" cy="338554"/>
            </a:xfrm>
            <a:prstGeom prst="rect">
              <a:avLst/>
            </a:prstGeom>
            <a:noFill/>
          </p:spPr>
          <p:txBody>
            <a:bodyPr wrap="square" rtlCol="0">
              <a:spAutoFit/>
            </a:bodyPr>
            <a:lstStyle/>
            <a:p>
              <a:pPr algn="ctr"/>
              <a:r>
                <a:rPr lang="en-US" altLang="ko-KR" sz="1600" b="1" dirty="0">
                  <a:solidFill>
                    <a:schemeClr val="bg1"/>
                  </a:solidFill>
                  <a:cs typeface="Arial" pitchFamily="34" charset="0"/>
                </a:rPr>
                <a:t> 9 </a:t>
              </a:r>
              <a:endParaRPr lang="ko-KR" altLang="en-US" sz="1600" b="1" dirty="0">
                <a:solidFill>
                  <a:schemeClr val="bg1"/>
                </a:solidFill>
                <a:cs typeface="Arial" pitchFamily="34" charset="0"/>
              </a:endParaRPr>
            </a:p>
          </p:txBody>
        </p:sp>
      </p:grpSp>
      <p:pic>
        <p:nvPicPr>
          <p:cNvPr id="10" name="Shadow" descr="Shadow">
            <a:extLst>
              <a:ext uri="{FF2B5EF4-FFF2-40B4-BE49-F238E27FC236}">
                <a16:creationId xmlns:a16="http://schemas.microsoft.com/office/drawing/2014/main" id="{D24B5CE6-6EC1-46FE-8F56-386F022533FB}"/>
              </a:ext>
            </a:extLst>
          </p:cNvPr>
          <p:cNvPicPr>
            <a:picLocks noChangeAspect="1"/>
          </p:cNvPicPr>
          <p:nvPr/>
        </p:nvPicPr>
        <p:blipFill>
          <a:blip r:embed="rId3">
            <a:alphaModFix amt="59069"/>
          </a:blip>
          <a:stretch>
            <a:fillRect/>
          </a:stretch>
        </p:blipFill>
        <p:spPr>
          <a:xfrm>
            <a:off x="313508" y="1989171"/>
            <a:ext cx="339633" cy="4076777"/>
          </a:xfrm>
          <a:prstGeom prst="rect">
            <a:avLst/>
          </a:prstGeom>
          <a:ln w="12700">
            <a:miter lim="400000"/>
          </a:ln>
        </p:spPr>
      </p:pic>
      <p:sp>
        <p:nvSpPr>
          <p:cNvPr id="11" name="Rectangle 10">
            <a:extLst>
              <a:ext uri="{FF2B5EF4-FFF2-40B4-BE49-F238E27FC236}">
                <a16:creationId xmlns:a16="http://schemas.microsoft.com/office/drawing/2014/main" id="{3DFFF404-28ED-A79F-6839-9C9AD2032083}"/>
              </a:ext>
            </a:extLst>
          </p:cNvPr>
          <p:cNvSpPr/>
          <p:nvPr/>
        </p:nvSpPr>
        <p:spPr>
          <a:xfrm>
            <a:off x="1037587" y="877943"/>
            <a:ext cx="10091067" cy="572847"/>
          </a:xfrm>
          <a:prstGeom prst="rect">
            <a:avLst/>
          </a:prstGeom>
          <a:solidFill>
            <a:schemeClr val="accent3">
              <a:lumMod val="40000"/>
              <a:lumOff val="60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fr-FR" sz="4000" b="1" dirty="0">
                <a:solidFill>
                  <a:schemeClr val="tx2"/>
                </a:solidFill>
                <a:ea typeface="Karla" panose="020B0604020202020204" charset="0"/>
              </a:rPr>
              <a:t>				</a:t>
            </a:r>
            <a:r>
              <a:rPr lang="fr-FR" sz="3200" b="1" dirty="0">
                <a:solidFill>
                  <a:schemeClr val="tx2"/>
                </a:solidFill>
                <a:ea typeface="Karla" panose="020B0604020202020204" charset="0"/>
              </a:rPr>
              <a:t>Blockchain</a:t>
            </a:r>
            <a:endParaRPr lang="ko-KR" altLang="en-US" sz="4000" b="1" dirty="0">
              <a:solidFill>
                <a:schemeClr val="tx2"/>
              </a:solidFill>
            </a:endParaRPr>
          </a:p>
        </p:txBody>
      </p:sp>
      <p:sp>
        <p:nvSpPr>
          <p:cNvPr id="12" name="ZoneTexte 11">
            <a:extLst>
              <a:ext uri="{FF2B5EF4-FFF2-40B4-BE49-F238E27FC236}">
                <a16:creationId xmlns:a16="http://schemas.microsoft.com/office/drawing/2014/main" id="{3163AC15-683E-64FA-A40C-113BB35C1386}"/>
              </a:ext>
            </a:extLst>
          </p:cNvPr>
          <p:cNvSpPr txBox="1"/>
          <p:nvPr/>
        </p:nvSpPr>
        <p:spPr>
          <a:xfrm>
            <a:off x="1042172" y="878246"/>
            <a:ext cx="3631428" cy="578882"/>
          </a:xfrm>
          <a:prstGeom prst="roundRect">
            <a:avLst/>
          </a:prstGeom>
          <a:solidFill>
            <a:schemeClr val="accent2">
              <a:lumMod val="75000"/>
            </a:schemeClr>
          </a:solidFill>
        </p:spPr>
        <p:txBody>
          <a:bodyPr wrap="square" rtlCol="0">
            <a:spAutoFit/>
          </a:bodyPr>
          <a:lstStyle/>
          <a:p>
            <a:pPr algn="ctr"/>
            <a:r>
              <a:rPr lang="fr-FR" sz="2800" b="1" dirty="0">
                <a:solidFill>
                  <a:schemeClr val="bg1"/>
                </a:solidFill>
                <a:ea typeface="Karla" panose="020B0604020202020204" charset="0"/>
              </a:rPr>
              <a:t>CONCEPTS DE BASE   : </a:t>
            </a:r>
          </a:p>
        </p:txBody>
      </p:sp>
      <p:sp>
        <p:nvSpPr>
          <p:cNvPr id="13" name="ZoneTexte 12">
            <a:extLst>
              <a:ext uri="{FF2B5EF4-FFF2-40B4-BE49-F238E27FC236}">
                <a16:creationId xmlns:a16="http://schemas.microsoft.com/office/drawing/2014/main" id="{9FE966EC-21C0-101C-9382-49B49DFAF55F}"/>
              </a:ext>
            </a:extLst>
          </p:cNvPr>
          <p:cNvSpPr txBox="1"/>
          <p:nvPr/>
        </p:nvSpPr>
        <p:spPr>
          <a:xfrm>
            <a:off x="811370" y="1689296"/>
            <a:ext cx="10884030" cy="4549835"/>
          </a:xfrm>
          <a:prstGeom prst="rect">
            <a:avLst/>
          </a:prstGeom>
          <a:noFill/>
        </p:spPr>
        <p:txBody>
          <a:bodyPr wrap="square">
            <a:spAutoFit/>
          </a:bodyPr>
          <a:lstStyle/>
          <a:p>
            <a:pPr marL="457200" indent="-457200" algn="just">
              <a:lnSpc>
                <a:spcPct val="150000"/>
              </a:lnSpc>
              <a:buFont typeface="Wingdings" pitchFamily="2" charset="2"/>
              <a:buChar char="q"/>
            </a:pPr>
            <a:r>
              <a:rPr lang="fr-FR" sz="2800" b="1" dirty="0">
                <a:solidFill>
                  <a:schemeClr val="tx2"/>
                </a:solidFill>
              </a:rPr>
              <a:t>Selon le Mathématicien </a:t>
            </a:r>
            <a:r>
              <a:rPr lang="fr-FR" sz="2800" b="1" i="1" dirty="0">
                <a:solidFill>
                  <a:schemeClr val="tx2"/>
                </a:solidFill>
              </a:rPr>
              <a:t>Jean-Paul Delahaye</a:t>
            </a:r>
            <a:r>
              <a:rPr lang="fr-FR" sz="2800" b="1" dirty="0">
                <a:solidFill>
                  <a:schemeClr val="tx2"/>
                </a:solidFill>
              </a:rPr>
              <a:t>, c’est : « un très grand cahier, que tout le monde peut lire librement et gratuitement, sur lequel tout le monde peut écrire, mais qui est impossible à effacer et indestructible ».</a:t>
            </a:r>
          </a:p>
          <a:p>
            <a:pPr marL="457200" indent="-457200" algn="just">
              <a:lnSpc>
                <a:spcPct val="150000"/>
              </a:lnSpc>
              <a:buFont typeface="Wingdings" pitchFamily="2" charset="2"/>
              <a:buChar char="q"/>
            </a:pPr>
            <a:r>
              <a:rPr lang="fr-FR" sz="2800" b="1" dirty="0">
                <a:solidFill>
                  <a:schemeClr val="tx2"/>
                </a:solidFill>
              </a:rPr>
              <a:t>Ou encore une technologie numérique de stockage chronologique et de transmission d'informations sous forme de blocs reliés les uns aux autres de manière sécurisée et sans autorité centrale.</a:t>
            </a:r>
          </a:p>
        </p:txBody>
      </p:sp>
      <p:sp>
        <p:nvSpPr>
          <p:cNvPr id="24" name="Rogner un rectangle avec un coin du même côté 17">
            <a:extLst>
              <a:ext uri="{FF2B5EF4-FFF2-40B4-BE49-F238E27FC236}">
                <a16:creationId xmlns:a16="http://schemas.microsoft.com/office/drawing/2014/main" id="{CF8D4B7F-B51E-0F7A-B6CF-EC8413C3888C}"/>
              </a:ext>
            </a:extLst>
          </p:cNvPr>
          <p:cNvSpPr/>
          <p:nvPr/>
        </p:nvSpPr>
        <p:spPr>
          <a:xfrm flipV="1">
            <a:off x="5968752" y="-2"/>
            <a:ext cx="2292891"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5" name="ZoneTexte 19">
            <a:extLst>
              <a:ext uri="{FF2B5EF4-FFF2-40B4-BE49-F238E27FC236}">
                <a16:creationId xmlns:a16="http://schemas.microsoft.com/office/drawing/2014/main" id="{9F2D3B56-D02D-8BC8-790F-A2DAC4781370}"/>
              </a:ext>
            </a:extLst>
          </p:cNvPr>
          <p:cNvSpPr txBox="1"/>
          <p:nvPr/>
        </p:nvSpPr>
        <p:spPr>
          <a:xfrm>
            <a:off x="5998795" y="56269"/>
            <a:ext cx="2260813"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Implémentation</a:t>
            </a:r>
          </a:p>
        </p:txBody>
      </p:sp>
      <p:sp>
        <p:nvSpPr>
          <p:cNvPr id="26" name="Rogner un rectangle avec un coin du même côté 17">
            <a:extLst>
              <a:ext uri="{FF2B5EF4-FFF2-40B4-BE49-F238E27FC236}">
                <a16:creationId xmlns:a16="http://schemas.microsoft.com/office/drawing/2014/main" id="{4D7A9A7A-AA77-17C0-72AF-57ABABF0153C}"/>
              </a:ext>
            </a:extLst>
          </p:cNvPr>
          <p:cNvSpPr/>
          <p:nvPr/>
        </p:nvSpPr>
        <p:spPr>
          <a:xfrm flipV="1">
            <a:off x="10422194" y="-2605"/>
            <a:ext cx="1769806"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7" name="Rogner un rectangle avec un coin du même côté 17">
            <a:extLst>
              <a:ext uri="{FF2B5EF4-FFF2-40B4-BE49-F238E27FC236}">
                <a16:creationId xmlns:a16="http://schemas.microsoft.com/office/drawing/2014/main" id="{5DE5CEB7-C5BA-A744-91EB-5E05B700D1D8}"/>
              </a:ext>
            </a:extLst>
          </p:cNvPr>
          <p:cNvSpPr/>
          <p:nvPr/>
        </p:nvSpPr>
        <p:spPr>
          <a:xfrm flipV="1">
            <a:off x="8278930" y="-4914"/>
            <a:ext cx="2131062"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8" name="Rogner un rectangle avec un coin du même côté 17">
            <a:extLst>
              <a:ext uri="{FF2B5EF4-FFF2-40B4-BE49-F238E27FC236}">
                <a16:creationId xmlns:a16="http://schemas.microsoft.com/office/drawing/2014/main" id="{A37E6F00-0D84-60AB-60A3-84E52BC6E79B}"/>
              </a:ext>
            </a:extLst>
          </p:cNvPr>
          <p:cNvSpPr/>
          <p:nvPr/>
        </p:nvSpPr>
        <p:spPr>
          <a:xfrm flipV="1">
            <a:off x="3922577" y="-2"/>
            <a:ext cx="2026853"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9" name="Rogner un rectangle avec un coin du même côté 17">
            <a:extLst>
              <a:ext uri="{FF2B5EF4-FFF2-40B4-BE49-F238E27FC236}">
                <a16:creationId xmlns:a16="http://schemas.microsoft.com/office/drawing/2014/main" id="{7AD4EA03-EEF3-E982-CFBF-B52675926400}"/>
              </a:ext>
            </a:extLst>
          </p:cNvPr>
          <p:cNvSpPr/>
          <p:nvPr/>
        </p:nvSpPr>
        <p:spPr>
          <a:xfrm flipV="1">
            <a:off x="2049185" y="-2"/>
            <a:ext cx="1853343" cy="600464"/>
          </a:xfrm>
          <a:prstGeom prst="snip2SameRect">
            <a:avLst/>
          </a:prstGeom>
          <a:solidFill>
            <a:schemeClr val="accent2">
              <a:lumMod val="75000"/>
            </a:schemeClr>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30" name="ZoneTexte 22">
            <a:extLst>
              <a:ext uri="{FF2B5EF4-FFF2-40B4-BE49-F238E27FC236}">
                <a16:creationId xmlns:a16="http://schemas.microsoft.com/office/drawing/2014/main" id="{7AFDB433-6219-C42E-7363-3AEE86EA20BE}"/>
              </a:ext>
            </a:extLst>
          </p:cNvPr>
          <p:cNvSpPr txBox="1"/>
          <p:nvPr/>
        </p:nvSpPr>
        <p:spPr>
          <a:xfrm>
            <a:off x="10496126" y="27285"/>
            <a:ext cx="1596348"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Conclusion</a:t>
            </a:r>
          </a:p>
        </p:txBody>
      </p:sp>
      <p:sp>
        <p:nvSpPr>
          <p:cNvPr id="32" name="ZoneTexte 24">
            <a:extLst>
              <a:ext uri="{FF2B5EF4-FFF2-40B4-BE49-F238E27FC236}">
                <a16:creationId xmlns:a16="http://schemas.microsoft.com/office/drawing/2014/main" id="{467E1672-8C56-BF6A-1472-5BEAEE384B6F}"/>
              </a:ext>
            </a:extLst>
          </p:cNvPr>
          <p:cNvSpPr txBox="1"/>
          <p:nvPr/>
        </p:nvSpPr>
        <p:spPr>
          <a:xfrm>
            <a:off x="8279278" y="51478"/>
            <a:ext cx="2098864" cy="428900"/>
          </a:xfrm>
          <a:prstGeom prst="rect">
            <a:avLst/>
          </a:prstGeom>
          <a:solidFill>
            <a:schemeClr val="tx2"/>
          </a:solidFill>
          <a:ln>
            <a:noFill/>
          </a:ln>
        </p:spPr>
        <p:txBody>
          <a:bodyPr wrap="square" rtlCol="0">
            <a:spAutoFit/>
          </a:bodyPr>
          <a:lstStyle/>
          <a:p>
            <a:pPr algn="ctr" defTabSz="833384"/>
            <a:r>
              <a:rPr lang="fr-FR" sz="2187" b="1" kern="0" dirty="0">
                <a:solidFill>
                  <a:sysClr val="window" lastClr="FFFFFF"/>
                </a:solidFill>
                <a:latin typeface="Trebuchet MS" pitchFamily="34" charset="0"/>
              </a:rPr>
              <a:t>Démonstration</a:t>
            </a:r>
          </a:p>
        </p:txBody>
      </p:sp>
      <p:sp>
        <p:nvSpPr>
          <p:cNvPr id="33" name="ZoneTexte 14">
            <a:extLst>
              <a:ext uri="{FF2B5EF4-FFF2-40B4-BE49-F238E27FC236}">
                <a16:creationId xmlns:a16="http://schemas.microsoft.com/office/drawing/2014/main" id="{1B186582-7915-50AC-6602-752563E680B9}"/>
              </a:ext>
            </a:extLst>
          </p:cNvPr>
          <p:cNvSpPr txBox="1"/>
          <p:nvPr/>
        </p:nvSpPr>
        <p:spPr>
          <a:xfrm>
            <a:off x="3952074" y="55313"/>
            <a:ext cx="1937931" cy="428900"/>
          </a:xfrm>
          <a:prstGeom prst="rect">
            <a:avLst/>
          </a:prstGeom>
          <a:solidFill>
            <a:schemeClr val="tx2"/>
          </a:solidFill>
          <a:ln>
            <a:noFill/>
          </a:ln>
        </p:spPr>
        <p:txBody>
          <a:bodyPr wrap="square" rtlCol="0">
            <a:spAutoFit/>
          </a:bodyPr>
          <a:lstStyle/>
          <a:p>
            <a:pPr algn="ctr"/>
            <a:r>
              <a:rPr lang="fr-FR" sz="2187" b="1" kern="0" dirty="0">
                <a:solidFill>
                  <a:schemeClr val="bg1"/>
                </a:solidFill>
                <a:latin typeface="Trebuchet MS" pitchFamily="34" charset="0"/>
              </a:rPr>
              <a:t>Approche</a:t>
            </a:r>
          </a:p>
        </p:txBody>
      </p:sp>
      <p:sp>
        <p:nvSpPr>
          <p:cNvPr id="34" name="ZoneTexte 12">
            <a:extLst>
              <a:ext uri="{FF2B5EF4-FFF2-40B4-BE49-F238E27FC236}">
                <a16:creationId xmlns:a16="http://schemas.microsoft.com/office/drawing/2014/main" id="{65AD7D71-92AC-8F27-595F-436632C5ADF9}"/>
              </a:ext>
            </a:extLst>
          </p:cNvPr>
          <p:cNvSpPr txBox="1"/>
          <p:nvPr/>
        </p:nvSpPr>
        <p:spPr>
          <a:xfrm>
            <a:off x="2081036" y="67018"/>
            <a:ext cx="1772127" cy="428900"/>
          </a:xfrm>
          <a:prstGeom prst="rect">
            <a:avLst/>
          </a:prstGeom>
          <a:solidFill>
            <a:schemeClr val="accent2">
              <a:lumMod val="75000"/>
            </a:schemeClr>
          </a:solidFill>
          <a:ln>
            <a:noFill/>
          </a:ln>
        </p:spPr>
        <p:txBody>
          <a:bodyPr wrap="square" rtlCol="0">
            <a:spAutoFit/>
          </a:bodyPr>
          <a:lstStyle>
            <a:defPPr>
              <a:defRPr lang="fr-FR"/>
            </a:defPPr>
            <a:lvl1pPr marR="0" lvl="0" indent="0" algn="ctr" fontAlgn="auto">
              <a:lnSpc>
                <a:spcPct val="100000"/>
              </a:lnSpc>
              <a:spcBef>
                <a:spcPts val="0"/>
              </a:spcBef>
              <a:spcAft>
                <a:spcPts val="0"/>
              </a:spcAft>
              <a:buClrTx/>
              <a:buSzTx/>
              <a:buFontTx/>
              <a:buNone/>
              <a:defRPr kumimoji="0" sz="2400" b="0" i="0" u="none" strike="noStrike" kern="0" cap="none" spc="0" normalizeH="0" baseline="0">
                <a:ln>
                  <a:noFill/>
                </a:ln>
                <a:solidFill>
                  <a:sysClr val="window" lastClr="FFFFFF">
                    <a:lumMod val="85000"/>
                  </a:sysClr>
                </a:solidFill>
                <a:effectLst/>
                <a:uLnTx/>
                <a:uFillTx/>
                <a:latin typeface="Trebuchet MS" pitchFamily="34" charset="0"/>
              </a:defRPr>
            </a:lvl1pPr>
          </a:lstStyle>
          <a:p>
            <a:r>
              <a:rPr lang="fr-FR" sz="2187" b="1" dirty="0">
                <a:solidFill>
                  <a:schemeClr val="bg1"/>
                </a:solidFill>
              </a:rPr>
              <a:t>État de l’art</a:t>
            </a:r>
          </a:p>
        </p:txBody>
      </p:sp>
      <p:sp>
        <p:nvSpPr>
          <p:cNvPr id="35" name="Rogner un rectangle avec un coin du même côté 17">
            <a:extLst>
              <a:ext uri="{FF2B5EF4-FFF2-40B4-BE49-F238E27FC236}">
                <a16:creationId xmlns:a16="http://schemas.microsoft.com/office/drawing/2014/main" id="{51D4C08B-62EC-58E7-1F31-A4CE0BBC36BF}"/>
              </a:ext>
            </a:extLst>
          </p:cNvPr>
          <p:cNvSpPr/>
          <p:nvPr/>
        </p:nvSpPr>
        <p:spPr>
          <a:xfrm flipV="1">
            <a:off x="5742" y="-2"/>
            <a:ext cx="2019518" cy="600464"/>
          </a:xfrm>
          <a:prstGeom prst="snip2SameRect">
            <a:avLst/>
          </a:prstGeom>
          <a:solidFill>
            <a:schemeClr val="tx2"/>
          </a:solidFill>
          <a:ln w="9525" cap="flat" cmpd="sng" algn="ctr">
            <a:noFill/>
            <a:prstDash val="solid"/>
          </a:ln>
          <a:effectLst>
            <a:outerShdw blurRad="40000" dist="23000" dir="5400000" rotWithShape="0">
              <a:srgbClr val="000000">
                <a:alpha val="35000"/>
              </a:srgbClr>
            </a:outerShdw>
          </a:effectLst>
        </p:spPr>
        <p:txBody>
          <a:bodyPr rtlCol="0" anchor="ctr"/>
          <a:lstStyle/>
          <a:p>
            <a:pPr algn="ctr"/>
            <a:endParaRPr lang="fr-FR" sz="1641" kern="0" dirty="0">
              <a:solidFill>
                <a:sysClr val="window" lastClr="FFFFFF"/>
              </a:solidFill>
              <a:latin typeface="Calibri"/>
            </a:endParaRPr>
          </a:p>
        </p:txBody>
      </p:sp>
      <p:sp>
        <p:nvSpPr>
          <p:cNvPr id="2" name="ZoneTexte 11">
            <a:extLst>
              <a:ext uri="{FF2B5EF4-FFF2-40B4-BE49-F238E27FC236}">
                <a16:creationId xmlns:a16="http://schemas.microsoft.com/office/drawing/2014/main" id="{5C43F4E0-D0E0-E25E-1114-CD0A9253E613}"/>
              </a:ext>
            </a:extLst>
          </p:cNvPr>
          <p:cNvSpPr txBox="1"/>
          <p:nvPr/>
        </p:nvSpPr>
        <p:spPr>
          <a:xfrm>
            <a:off x="31144" y="54792"/>
            <a:ext cx="1950365" cy="428900"/>
          </a:xfrm>
          <a:prstGeom prst="rect">
            <a:avLst/>
          </a:prstGeom>
          <a:solidFill>
            <a:schemeClr val="tx2"/>
          </a:solidFill>
          <a:ln>
            <a:noFill/>
          </a:ln>
        </p:spPr>
        <p:txBody>
          <a:bodyPr wrap="square" rtlCol="0">
            <a:spAutoFit/>
          </a:bodyPr>
          <a:lstStyle/>
          <a:p>
            <a:pPr algn="ctr" defTabSz="833384"/>
            <a:r>
              <a:rPr lang="fr-FR" sz="2187" b="1" kern="0" dirty="0">
                <a:solidFill>
                  <a:srgbClr val="6ED38F"/>
                </a:solidFill>
                <a:latin typeface="Trebuchet MS" pitchFamily="34" charset="0"/>
              </a:rPr>
              <a:t> </a:t>
            </a:r>
            <a:r>
              <a:rPr lang="fr-FR" sz="2187" b="1" dirty="0">
                <a:solidFill>
                  <a:schemeClr val="bg1"/>
                </a:solidFill>
                <a:latin typeface="Trebuchet MS" panose="020B0703020202090204" pitchFamily="34" charset="0"/>
              </a:rPr>
              <a:t>Introduction</a:t>
            </a:r>
            <a:endParaRPr lang="fr-FR" sz="2187" b="1" kern="0" dirty="0">
              <a:solidFill>
                <a:srgbClr val="6ED38F"/>
              </a:solidFill>
              <a:latin typeface="Trebuchet MS" panose="020B0703020202090204" pitchFamily="34" charset="0"/>
            </a:endParaRPr>
          </a:p>
        </p:txBody>
      </p:sp>
    </p:spTree>
    <p:extLst>
      <p:ext uri="{BB962C8B-B14F-4D97-AF65-F5344CB8AC3E}">
        <p14:creationId xmlns:p14="http://schemas.microsoft.com/office/powerpoint/2010/main" val="1617006999"/>
      </p:ext>
    </p:extLst>
  </p:cSld>
  <p:clrMapOvr>
    <a:masterClrMapping/>
  </p:clrMapOvr>
  <p:transition spd="med">
    <p:pull/>
  </p:transition>
  <p:timing>
    <p:tnLst>
      <p:par>
        <p:cTn id="1" dur="indefinite" restart="never" fill="hold"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2"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p:tgtEl>
                                          <p:spTgt spid="12"/>
                                        </p:tgtEl>
                                        <p:attrNameLst>
                                          <p:attrName>ppt_x</p:attrName>
                                        </p:attrNameLst>
                                      </p:cBhvr>
                                      <p:tavLst>
                                        <p:tav tm="0">
                                          <p:val>
                                            <p:strVal val="#ppt_x+#ppt_w*1.125000"/>
                                          </p:val>
                                        </p:tav>
                                        <p:tav tm="100000">
                                          <p:val>
                                            <p:strVal val="#ppt_x"/>
                                          </p:val>
                                        </p:tav>
                                      </p:tavLst>
                                    </p:anim>
                                    <p:animEffect transition="in" filter="wipe(left)">
                                      <p:cBhvr>
                                        <p:cTn id="8" dur="500"/>
                                        <p:tgtEl>
                                          <p:spTgt spid="12"/>
                                        </p:tgtEl>
                                      </p:cBhvr>
                                    </p:animEffect>
                                  </p:childTnLst>
                                </p:cTn>
                              </p:par>
                            </p:childTnLst>
                          </p:cTn>
                        </p:par>
                        <p:par>
                          <p:cTn id="9" fill="hold">
                            <p:stCondLst>
                              <p:cond delay="500"/>
                            </p:stCondLst>
                            <p:childTnLst>
                              <p:par>
                                <p:cTn id="10" presetID="23" presetClass="entr" presetSubtype="16" fill="hold" grpId="0" nodeType="afterEffect">
                                  <p:stCondLst>
                                    <p:cond delay="0"/>
                                  </p:stCondLst>
                                  <p:iterate>
                                    <p:tmAbs val="0"/>
                                  </p:iterate>
                                  <p:childTnLst>
                                    <p:set>
                                      <p:cBhvr>
                                        <p:cTn id="11" fill="hold"/>
                                        <p:tgtEl>
                                          <p:spTgt spid="10"/>
                                        </p:tgtEl>
                                        <p:attrNameLst>
                                          <p:attrName>style.visibility</p:attrName>
                                        </p:attrNameLst>
                                      </p:cBhvr>
                                      <p:to>
                                        <p:strVal val="visible"/>
                                      </p:to>
                                    </p:set>
                                    <p:anim calcmode="lin" valueType="num">
                                      <p:cBhvr>
                                        <p:cTn id="12" dur="500" fill="hold"/>
                                        <p:tgtEl>
                                          <p:spTgt spid="10"/>
                                        </p:tgtEl>
                                        <p:attrNameLst>
                                          <p:attrName>ppt_w</p:attrName>
                                        </p:attrNameLst>
                                      </p:cBhvr>
                                      <p:tavLst>
                                        <p:tav tm="0">
                                          <p:val>
                                            <p:fltVal val="0"/>
                                          </p:val>
                                        </p:tav>
                                        <p:tav tm="100000">
                                          <p:val>
                                            <p:strVal val="#ppt_w"/>
                                          </p:val>
                                        </p:tav>
                                      </p:tavLst>
                                    </p:anim>
                                    <p:anim calcmode="lin" valueType="num">
                                      <p:cBhvr>
                                        <p:cTn id="13" dur="500" fill="hold"/>
                                        <p:tgtEl>
                                          <p:spTgt spid="10"/>
                                        </p:tgtEl>
                                        <p:attrNameLst>
                                          <p:attrName>ppt_h</p:attrName>
                                        </p:attrNameLst>
                                      </p:cBhvr>
                                      <p:tavLst>
                                        <p:tav tm="0">
                                          <p:val>
                                            <p:fltVal val="0"/>
                                          </p:val>
                                        </p:tav>
                                        <p:tav tm="100000">
                                          <p:val>
                                            <p:strVal val="#ppt_h"/>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1000"/>
                                        <p:tgtEl>
                                          <p:spTgt spid="13"/>
                                        </p:tgtEl>
                                      </p:cBhvr>
                                    </p:animEffect>
                                    <p:anim calcmode="lin" valueType="num">
                                      <p:cBhvr>
                                        <p:cTn id="17" dur="1000" fill="hold"/>
                                        <p:tgtEl>
                                          <p:spTgt spid="13"/>
                                        </p:tgtEl>
                                        <p:attrNameLst>
                                          <p:attrName>ppt_x</p:attrName>
                                        </p:attrNameLst>
                                      </p:cBhvr>
                                      <p:tavLst>
                                        <p:tav tm="0">
                                          <p:val>
                                            <p:strVal val="#ppt_x"/>
                                          </p:val>
                                        </p:tav>
                                        <p:tav tm="100000">
                                          <p:val>
                                            <p:strVal val="#ppt_x"/>
                                          </p:val>
                                        </p:tav>
                                      </p:tavLst>
                                    </p:anim>
                                    <p:anim calcmode="lin" valueType="num">
                                      <p:cBhvr>
                                        <p:cTn id="18"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advAuto="0"/>
      <p:bldP spid="12" grpId="0" animBg="1"/>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1.2"/>
</p:tagLst>
</file>

<file path=ppt/tags/tag10.xml><?xml version="1.0" encoding="utf-8"?>
<p:tagLst xmlns:a="http://schemas.openxmlformats.org/drawingml/2006/main" xmlns:r="http://schemas.openxmlformats.org/officeDocument/2006/relationships" xmlns:p="http://schemas.openxmlformats.org/presentationml/2006/main">
  <p:tag name="NUM" val="21"/>
</p:tagLst>
</file>

<file path=ppt/tags/tag11.xml><?xml version="1.0" encoding="utf-8"?>
<p:tagLst xmlns:a="http://schemas.openxmlformats.org/drawingml/2006/main" xmlns:r="http://schemas.openxmlformats.org/officeDocument/2006/relationships" xmlns:p="http://schemas.openxmlformats.org/presentationml/2006/main">
  <p:tag name="NUM" val="21"/>
</p:tagLst>
</file>

<file path=ppt/tags/tag12.xml><?xml version="1.0" encoding="utf-8"?>
<p:tagLst xmlns:a="http://schemas.openxmlformats.org/drawingml/2006/main" xmlns:r="http://schemas.openxmlformats.org/officeDocument/2006/relationships" xmlns:p="http://schemas.openxmlformats.org/presentationml/2006/main">
  <p:tag name="NUM" val="22"/>
</p:tagLst>
</file>

<file path=ppt/tags/tag13.xml><?xml version="1.0" encoding="utf-8"?>
<p:tagLst xmlns:a="http://schemas.openxmlformats.org/drawingml/2006/main" xmlns:r="http://schemas.openxmlformats.org/officeDocument/2006/relationships" xmlns:p="http://schemas.openxmlformats.org/presentationml/2006/main">
  <p:tag name="NUM" val="21"/>
</p:tagLst>
</file>

<file path=ppt/tags/tag14.xml><?xml version="1.0" encoding="utf-8"?>
<p:tagLst xmlns:a="http://schemas.openxmlformats.org/drawingml/2006/main" xmlns:r="http://schemas.openxmlformats.org/officeDocument/2006/relationships" xmlns:p="http://schemas.openxmlformats.org/presentationml/2006/main">
  <p:tag name="NUM" val="21"/>
</p:tagLst>
</file>

<file path=ppt/tags/tag2.xml><?xml version="1.0" encoding="utf-8"?>
<p:tagLst xmlns:a="http://schemas.openxmlformats.org/drawingml/2006/main" xmlns:r="http://schemas.openxmlformats.org/officeDocument/2006/relationships" xmlns:p="http://schemas.openxmlformats.org/presentationml/2006/main">
  <p:tag name="TIMING" val="|1.6|2.7|2.4|3.7|2.4|2.3"/>
</p:tagLst>
</file>

<file path=ppt/tags/tag3.xml><?xml version="1.0" encoding="utf-8"?>
<p:tagLst xmlns:a="http://schemas.openxmlformats.org/drawingml/2006/main" xmlns:r="http://schemas.openxmlformats.org/officeDocument/2006/relationships" xmlns:p="http://schemas.openxmlformats.org/presentationml/2006/main">
  <p:tag name="TIMING" val="|13.6|46.4"/>
</p:tagLst>
</file>

<file path=ppt/tags/tag4.xml><?xml version="1.0" encoding="utf-8"?>
<p:tagLst xmlns:a="http://schemas.openxmlformats.org/drawingml/2006/main" xmlns:r="http://schemas.openxmlformats.org/officeDocument/2006/relationships" xmlns:p="http://schemas.openxmlformats.org/presentationml/2006/main">
  <p:tag name="TIMING" val="|23.4|8"/>
</p:tagLst>
</file>

<file path=ppt/tags/tag5.xml><?xml version="1.0" encoding="utf-8"?>
<p:tagLst xmlns:a="http://schemas.openxmlformats.org/drawingml/2006/main" xmlns:r="http://schemas.openxmlformats.org/officeDocument/2006/relationships" xmlns:p="http://schemas.openxmlformats.org/presentationml/2006/main">
  <p:tag name="NUM" val="21"/>
</p:tagLst>
</file>

<file path=ppt/tags/tag6.xml><?xml version="1.0" encoding="utf-8"?>
<p:tagLst xmlns:a="http://schemas.openxmlformats.org/drawingml/2006/main" xmlns:r="http://schemas.openxmlformats.org/officeDocument/2006/relationships" xmlns:p="http://schemas.openxmlformats.org/presentationml/2006/main">
  <p:tag name="NUM" val="21"/>
</p:tagLst>
</file>

<file path=ppt/tags/tag7.xml><?xml version="1.0" encoding="utf-8"?>
<p:tagLst xmlns:a="http://schemas.openxmlformats.org/drawingml/2006/main" xmlns:r="http://schemas.openxmlformats.org/officeDocument/2006/relationships" xmlns:p="http://schemas.openxmlformats.org/presentationml/2006/main">
  <p:tag name="NUM" val="11"/>
</p:tagLst>
</file>

<file path=ppt/tags/tag8.xml><?xml version="1.0" encoding="utf-8"?>
<p:tagLst xmlns:a="http://schemas.openxmlformats.org/drawingml/2006/main" xmlns:r="http://schemas.openxmlformats.org/officeDocument/2006/relationships" xmlns:p="http://schemas.openxmlformats.org/presentationml/2006/main">
  <p:tag name="NUM" val="21"/>
</p:tagLst>
</file>

<file path=ppt/tags/tag9.xml><?xml version="1.0" encoding="utf-8"?>
<p:tagLst xmlns:a="http://schemas.openxmlformats.org/drawingml/2006/main" xmlns:r="http://schemas.openxmlformats.org/officeDocument/2006/relationships" xmlns:p="http://schemas.openxmlformats.org/presentationml/2006/main">
  <p:tag name="NUM" val="21"/>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32757</TotalTime>
  <Words>1823</Words>
  <Application>Microsoft Office PowerPoint</Application>
  <PresentationFormat>Grand écran</PresentationFormat>
  <Paragraphs>383</Paragraphs>
  <Slides>29</Slides>
  <Notes>29</Notes>
  <HiddenSlides>0</HiddenSlides>
  <MMClips>0</MMClips>
  <ScaleCrop>false</ScaleCrop>
  <HeadingPairs>
    <vt:vector size="6" baseType="variant">
      <vt:variant>
        <vt:lpstr>Polices utilisées</vt:lpstr>
      </vt:variant>
      <vt:variant>
        <vt:i4>16</vt:i4>
      </vt:variant>
      <vt:variant>
        <vt:lpstr>Thème</vt:lpstr>
      </vt:variant>
      <vt:variant>
        <vt:i4>5</vt:i4>
      </vt:variant>
      <vt:variant>
        <vt:lpstr>Titres des diapositives</vt:lpstr>
      </vt:variant>
      <vt:variant>
        <vt:i4>29</vt:i4>
      </vt:variant>
    </vt:vector>
  </HeadingPairs>
  <TitlesOfParts>
    <vt:vector size="50" baseType="lpstr">
      <vt:lpstr>Malgun Gothic</vt:lpstr>
      <vt:lpstr>Malgun Gothic</vt:lpstr>
      <vt:lpstr>Aharoni</vt:lpstr>
      <vt:lpstr>Arial</vt:lpstr>
      <vt:lpstr>Arial Rounded MT Bold</vt:lpstr>
      <vt:lpstr>Arial Unicode MS</vt:lpstr>
      <vt:lpstr>Avenir Next Demi Bold</vt:lpstr>
      <vt:lpstr>Calibri</vt:lpstr>
      <vt:lpstr>Calibri Light</vt:lpstr>
      <vt:lpstr>Century Gothic</vt:lpstr>
      <vt:lpstr>Karla</vt:lpstr>
      <vt:lpstr>Kozuka Mincho Pr6N B</vt:lpstr>
      <vt:lpstr>Rockwell</vt:lpstr>
      <vt:lpstr>Times New Roman</vt:lpstr>
      <vt:lpstr>Trebuchet MS</vt:lpstr>
      <vt:lpstr>Wingdings</vt:lpstr>
      <vt:lpstr>Thème Office</vt:lpstr>
      <vt:lpstr>Section Break Slide Master</vt:lpstr>
      <vt:lpstr>Contents Slide Master</vt:lpstr>
      <vt:lpstr>Cover and End Slide Master</vt:lpstr>
      <vt:lpstr>1_Cover and End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Manager/>
  <Company>Nyrhu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
  <dc:creator>Canisius</dc:creator>
  <cp:keywords/>
  <dc:description/>
  <cp:lastModifiedBy>Canisius</cp:lastModifiedBy>
  <cp:revision>2589</cp:revision>
  <dcterms:created xsi:type="dcterms:W3CDTF">2020-01-26T16:26:07Z</dcterms:created>
  <dcterms:modified xsi:type="dcterms:W3CDTF">2025-07-04T10:38:17Z</dcterms:modified>
  <cp:category/>
</cp:coreProperties>
</file>