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306567-3E07-401E-B973-27B55E07EDFF}" v="1" dt="2025-10-01T19:59:36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2050" y="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86091-6C68-45D6-A796-C3BF7051871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5971E-6A60-4DC7-97E9-C0ACE84C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83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DCB4C-AF5E-412A-9C11-15B647AC4EAC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E09D-DDC9-4CCD-9B11-F0B5775E804F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1F371-A8BD-4D57-8DAB-20D4483A5358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09B91-8E5E-41CE-B23D-85ECFF1FEE63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6EDF-5ABA-4815-B849-66D560BD81D5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79E5C-D6D8-4FF3-8A6D-5D07F65A6957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13D0-2C1C-4386-81A4-7B71054D68E1}" type="datetime1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9B81-FF47-42D1-B9EE-1068BFFE9C32}" type="datetime1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B074-FDB9-43DB-A135-E448A1FB7E47}" type="datetime1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7498-4A0E-4B44-A0CA-B790B0CAF8E4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F069-8536-4234-AF5B-DE7EC187EE9F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01E6D-3400-48C0-B25C-0C26FE4D0ED2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7CC7"/>
                </a:solidFill>
              </a:rP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18121E"/>
                </a:solidFill>
              </a:rPr>
              <a:t>Include your business’s name, your name and title, and contact information.</a:t>
            </a:r>
          </a:p>
          <a:p>
            <a:pPr algn="l"/>
            <a:endParaRPr sz="1800" b="0">
              <a:solidFill>
                <a:srgbClr val="18121E"/>
              </a:solidFill>
            </a:endParaRPr>
          </a:p>
          <a:p>
            <a:pPr algn="l"/>
            <a:r>
              <a:rPr sz="1800" b="0">
                <a:solidFill>
                  <a:srgbClr val="18121E"/>
                </a:solidFill>
              </a:rPr>
              <a:t>Instruction: Cut to the chase and summarize what you do. Example: 'We sell software.' Keep it simple.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EBD07-BFF7-0C03-7D22-2DCCE4C7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7CC7"/>
                </a:solidFill>
              </a:rPr>
              <a:t>Current Status &amp; Use of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18121E"/>
                </a:solidFill>
              </a:rPr>
              <a:t>Explain product status, accomplishments, and how you’ll use the money.</a:t>
            </a:r>
          </a:p>
          <a:p>
            <a:pPr algn="l"/>
            <a:endParaRPr sz="1800" b="0">
              <a:solidFill>
                <a:srgbClr val="18121E"/>
              </a:solidFill>
            </a:endParaRPr>
          </a:p>
          <a:p>
            <a:pPr algn="l"/>
            <a:r>
              <a:rPr sz="1800" b="0">
                <a:solidFill>
                  <a:srgbClr val="18121E"/>
                </a:solidFill>
              </a:rPr>
              <a:t>Instruction: Highlight traction and momentum. Close with action-oriented plan.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1DF39-A67B-F5A4-3BAA-BD5F9AF1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7CC7"/>
                </a:solidFill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18121E"/>
                </a:solidFill>
              </a:rPr>
              <a:t>Explain the pain you are alleviating.</a:t>
            </a:r>
          </a:p>
          <a:p>
            <a:pPr algn="l"/>
            <a:endParaRPr sz="1800" b="0">
              <a:solidFill>
                <a:srgbClr val="18121E"/>
              </a:solidFill>
            </a:endParaRPr>
          </a:p>
          <a:p>
            <a:pPr algn="l"/>
            <a:r>
              <a:rPr sz="1800" b="0">
                <a:solidFill>
                  <a:srgbClr val="18121E"/>
                </a:solidFill>
              </a:rPr>
              <a:t>Instruction: Get everyone nodding and buying in. Avoid solutions in search of problems.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A2419-0E3D-DA7A-298A-9CAD6BB8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7CC7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18121E"/>
                </a:solidFill>
              </a:rPr>
              <a:t>Describe how you alleviate this pain and your value proposition.</a:t>
            </a:r>
          </a:p>
          <a:p>
            <a:pPr algn="l"/>
            <a:endParaRPr sz="1800" b="0">
              <a:solidFill>
                <a:srgbClr val="18121E"/>
              </a:solidFill>
            </a:endParaRPr>
          </a:p>
          <a:p>
            <a:pPr algn="l"/>
            <a:r>
              <a:rPr sz="1800" b="0">
                <a:solidFill>
                  <a:srgbClr val="18121E"/>
                </a:solidFill>
              </a:rPr>
              <a:t>Instruction: Keep it high-level, not technical. Ensure clarity on what you sell.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450CD-03BF-861C-9EB5-176F4E4D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7CC7"/>
                </a:solidFill>
              </a:rP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18121E"/>
                </a:solidFill>
              </a:rPr>
              <a:t>Explain how you make money: who pays, distribution channels, margins.</a:t>
            </a:r>
          </a:p>
          <a:p>
            <a:pPr algn="l"/>
            <a:endParaRPr sz="1800" b="0">
              <a:solidFill>
                <a:srgbClr val="18121E"/>
              </a:solidFill>
            </a:endParaRPr>
          </a:p>
          <a:p>
            <a:pPr algn="l"/>
            <a:r>
              <a:rPr sz="1800" b="0">
                <a:solidFill>
                  <a:srgbClr val="18121E"/>
                </a:solidFill>
              </a:rPr>
              <a:t>Instruction: Relate to familiar models. Mention organizations already using your product.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FD807-45F4-6810-59C3-33DDE48A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7CC7"/>
                </a:solidFill>
              </a:rPr>
              <a:t>Underlying Magic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18121E"/>
                </a:solidFill>
              </a:rPr>
              <a:t>Describe the technology, secret sauce, or magic behind your product.</a:t>
            </a:r>
          </a:p>
          <a:p>
            <a:pPr algn="l"/>
            <a:endParaRPr sz="1800" b="0">
              <a:solidFill>
                <a:srgbClr val="18121E"/>
              </a:solidFill>
            </a:endParaRPr>
          </a:p>
          <a:p>
            <a:pPr algn="l"/>
            <a:r>
              <a:rPr sz="1800" b="0">
                <a:solidFill>
                  <a:srgbClr val="18121E"/>
                </a:solidFill>
              </a:rPr>
              <a:t>Instruction: Use visuals, diagrams, or schematics. Keep text minimal.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B2D65-A07D-6148-BC90-C62C8E40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7CC7"/>
                </a:solidFill>
              </a:rPr>
              <a:t>Marketing and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18121E"/>
                </a:solidFill>
              </a:rPr>
              <a:t>Explain how you will reach customers and your go-to-market strategy.</a:t>
            </a:r>
          </a:p>
          <a:p>
            <a:pPr algn="l"/>
            <a:endParaRPr sz="1800" b="0">
              <a:solidFill>
                <a:srgbClr val="18121E"/>
              </a:solidFill>
            </a:endParaRPr>
          </a:p>
          <a:p>
            <a:pPr algn="l"/>
            <a:r>
              <a:rPr sz="1800" b="0">
                <a:solidFill>
                  <a:srgbClr val="18121E"/>
                </a:solidFill>
              </a:rPr>
              <a:t>Instruction: Show leverage and cost-effectiveness.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802A3-C064-BE7D-4CB1-0BC0ECB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7CC7"/>
                </a:solidFill>
              </a:rPr>
              <a:t>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18121E"/>
                </a:solidFill>
              </a:rPr>
              <a:t>Provide a complete view of the competitive landscape.</a:t>
            </a:r>
          </a:p>
          <a:p>
            <a:pPr algn="l"/>
            <a:endParaRPr sz="1800" b="0">
              <a:solidFill>
                <a:srgbClr val="18121E"/>
              </a:solidFill>
            </a:endParaRPr>
          </a:p>
          <a:p>
            <a:pPr algn="l"/>
            <a:r>
              <a:rPr sz="1800" b="0">
                <a:solidFill>
                  <a:srgbClr val="18121E"/>
                </a:solidFill>
              </a:rPr>
              <a:t>Instruction: Never dismiss competition—explain why you’re good, not why they’re bad.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25E03-0AA7-415D-392F-53FD43B6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7CC7"/>
                </a:solidFill>
              </a:rPr>
              <a:t>Management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18121E"/>
                </a:solidFill>
              </a:rPr>
              <a:t>Describe key players (management, board, major investors).</a:t>
            </a:r>
          </a:p>
          <a:p>
            <a:pPr algn="l"/>
            <a:endParaRPr sz="1800" b="0">
              <a:solidFill>
                <a:srgbClr val="18121E"/>
              </a:solidFill>
            </a:endParaRPr>
          </a:p>
          <a:p>
            <a:pPr algn="l"/>
            <a:r>
              <a:rPr sz="1800" b="0">
                <a:solidFill>
                  <a:srgbClr val="18121E"/>
                </a:solidFill>
              </a:rPr>
              <a:t>Instruction: Acknowledge team gaps and willingness to fill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A1D97-C852-1664-3010-F069852B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7CC7"/>
                </a:solidFill>
              </a:rPr>
              <a:t>Financial Projections &amp; 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18121E"/>
                </a:solidFill>
              </a:rPr>
              <a:t>Provide a 3–5 year forecast with dollars and metrics (customers, conversion rate).</a:t>
            </a:r>
          </a:p>
          <a:p>
            <a:pPr algn="l"/>
            <a:endParaRPr sz="1800" b="0">
              <a:solidFill>
                <a:srgbClr val="18121E"/>
              </a:solidFill>
            </a:endParaRPr>
          </a:p>
          <a:p>
            <a:pPr algn="l"/>
            <a:r>
              <a:rPr sz="1800" b="0">
                <a:solidFill>
                  <a:srgbClr val="18121E"/>
                </a:solidFill>
              </a:rPr>
              <a:t>Instruction: Use bottom-up assumptions; explain sales cycles and seasonality.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7E93-52AF-DDB0-D10D-0C54168B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292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Office Theme</vt:lpstr>
      <vt:lpstr>Title</vt:lpstr>
      <vt:lpstr>Problem</vt:lpstr>
      <vt:lpstr>Solution</vt:lpstr>
      <vt:lpstr>Business Model</vt:lpstr>
      <vt:lpstr>Underlying Magic</vt:lpstr>
      <vt:lpstr>Marketing and Sales</vt:lpstr>
      <vt:lpstr>Competition</vt:lpstr>
      <vt:lpstr>Management Team</vt:lpstr>
      <vt:lpstr>Financial Projections &amp; Key Metrics</vt:lpstr>
      <vt:lpstr>Current Status &amp; Use of Funds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Jesse Moon</cp:lastModifiedBy>
  <cp:revision>1</cp:revision>
  <dcterms:created xsi:type="dcterms:W3CDTF">2013-01-27T09:14:16Z</dcterms:created>
  <dcterms:modified xsi:type="dcterms:W3CDTF">2025-10-01T19:59:38Z</dcterms:modified>
  <cp:category/>
</cp:coreProperties>
</file>