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7CC7"/>
                </a:solidFill>
              </a:rPr>
              <a:t>Company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18121E"/>
                </a:solidFill>
              </a:rPr>
              <a:t>Define your company/business in a single declarative sentence.</a:t>
            </a:r>
          </a:p>
          <a:p>
            <a:pPr algn="l"/>
          </a:p>
          <a:p>
            <a:pPr algn="l"/>
            <a:r>
              <a:rPr sz="1800" b="0">
                <a:solidFill>
                  <a:srgbClr val="18121E"/>
                </a:solidFill>
              </a:rPr>
              <a:t>Instruction: Keep it simple, memorable, and direct.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7CC7"/>
                </a:solidFill>
              </a:rPr>
              <a:t>Financials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18121E"/>
                </a:solidFill>
              </a:rPr>
              <a:t>Present P&amp;L, balance sheet, cash flow, cap table, and deal terms.</a:t>
            </a:r>
          </a:p>
          <a:p>
            <a:pPr algn="l"/>
          </a:p>
          <a:p>
            <a:pPr algn="l"/>
            <a:r>
              <a:rPr sz="1800" b="0">
                <a:solidFill>
                  <a:srgbClr val="18121E"/>
                </a:solidFill>
              </a:rPr>
              <a:t>Instruction: Provide clear numbers and structure.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7CC7"/>
                </a:solidFill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18121E"/>
                </a:solidFill>
              </a:rPr>
              <a:t>Describe the customer's pain point and how they currently address the issue.</a:t>
            </a:r>
          </a:p>
          <a:p>
            <a:pPr algn="l"/>
          </a:p>
          <a:p>
            <a:pPr algn="l"/>
            <a:r>
              <a:rPr sz="1800" b="0">
                <a:solidFill>
                  <a:srgbClr val="18121E"/>
                </a:solidFill>
              </a:rPr>
              <a:t>Instruction: Make it relatable and specific.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7CC7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18121E"/>
                </a:solidFill>
              </a:rPr>
              <a:t>Demonstrate your company's value proposition and use cases.</a:t>
            </a:r>
          </a:p>
          <a:p>
            <a:pPr algn="l"/>
          </a:p>
          <a:p>
            <a:pPr algn="l"/>
            <a:r>
              <a:rPr sz="1800" b="0">
                <a:solidFill>
                  <a:srgbClr val="18121E"/>
                </a:solidFill>
              </a:rPr>
              <a:t>Instruction: Show clearly how your product solves the problem.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7CC7"/>
                </a:solidFill>
              </a:rPr>
              <a:t>Why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18121E"/>
                </a:solidFill>
              </a:rPr>
              <a:t>Explain historical evolution and recent trends that make your solution possible.</a:t>
            </a:r>
          </a:p>
          <a:p>
            <a:pPr algn="l"/>
          </a:p>
          <a:p>
            <a:pPr algn="l"/>
            <a:r>
              <a:rPr sz="1800" b="0">
                <a:solidFill>
                  <a:srgbClr val="18121E"/>
                </a:solidFill>
              </a:rPr>
              <a:t>Instruction: Highlight timing advantages.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7CC7"/>
                </a:solidFill>
              </a:rPr>
              <a:t>Market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18121E"/>
                </a:solidFill>
              </a:rPr>
              <a:t>Identify and profile your target customer.</a:t>
            </a:r>
          </a:p>
          <a:p>
            <a:pPr algn="l"/>
          </a:p>
          <a:p>
            <a:pPr algn="l"/>
            <a:r>
              <a:rPr sz="1800" b="0">
                <a:solidFill>
                  <a:srgbClr val="18121E"/>
                </a:solidFill>
              </a:rPr>
              <a:t>Instruction: Include TAM, SAM, and SOM calculations.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7CC7"/>
                </a:solidFill>
              </a:rPr>
              <a:t>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18121E"/>
                </a:solidFill>
              </a:rPr>
              <a:t>List competitors and outline your competitive advantages.</a:t>
            </a:r>
          </a:p>
          <a:p>
            <a:pPr algn="l"/>
          </a:p>
          <a:p>
            <a:pPr algn="l"/>
            <a:r>
              <a:rPr sz="1800" b="0">
                <a:solidFill>
                  <a:srgbClr val="18121E"/>
                </a:solidFill>
              </a:rPr>
              <a:t>Instruction: Focus on strengths, not dismissing others.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7CC7"/>
                </a:solidFill>
              </a:rPr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18121E"/>
                </a:solidFill>
              </a:rPr>
              <a:t>Detail product lineup, features, architecture, IP, and roadmap.</a:t>
            </a:r>
          </a:p>
          <a:p>
            <a:pPr algn="l"/>
          </a:p>
          <a:p>
            <a:pPr algn="l"/>
            <a:r>
              <a:rPr sz="1800" b="0">
                <a:solidFill>
                  <a:srgbClr val="18121E"/>
                </a:solidFill>
              </a:rPr>
              <a:t>Instruction: Provide clarity on form factor and functionality.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7CC7"/>
                </a:solidFill>
              </a:rP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18121E"/>
                </a:solidFill>
              </a:rPr>
              <a:t>Describe revenue model, pricing, account size/LTV, distribution model, and pipeline.</a:t>
            </a:r>
          </a:p>
          <a:p>
            <a:pPr algn="l"/>
          </a:p>
          <a:p>
            <a:pPr algn="l"/>
            <a:r>
              <a:rPr sz="1800" b="0">
                <a:solidFill>
                  <a:srgbClr val="18121E"/>
                </a:solidFill>
              </a:rPr>
              <a:t>Instruction: Be concrete and specific.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007CC7"/>
                </a:solidFill>
              </a:rP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18121E"/>
                </a:solidFill>
              </a:rPr>
              <a:t>Introduce founders, management, and board/advisors.</a:t>
            </a:r>
          </a:p>
          <a:p>
            <a:pPr algn="l"/>
          </a:p>
          <a:p>
            <a:pPr algn="l"/>
            <a:r>
              <a:rPr sz="1800" b="0">
                <a:solidFill>
                  <a:srgbClr val="18121E"/>
                </a:solidFill>
              </a:rPr>
              <a:t>Instruction: Emphasize fit and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