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30592-1350-424B-B205-98BD7B52DF54}" v="1" dt="2025-10-01T19:54:2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2050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0252B-3072-4C43-843D-29F91C84DD9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00329-2442-4E17-93DD-95546F468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E09D-3209-423B-9608-C91E07C0263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863-71A6-442E-B7CF-0E23EDCB6CDC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8953-156A-47A1-995E-6B2381C7D18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B8A1-96F7-4618-AE5C-77F3223D4D11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DF2DE-289B-4B22-867C-1DC76FD1534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2AA7-BF92-4A58-A725-D412C83826C0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31AB-E267-49FB-A253-5A50817236C9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5516-075C-4CB2-8833-CCC7054FBB93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AB5DB-E8C4-449E-93C8-B6A2060656CE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9A724-CB7A-4BC2-A237-B0E0D1A8C1A7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6CF1-63AF-4E14-967F-1FA5A270F48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A32-BCEC-446C-98BB-3DAB67549161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Company name and one-line description of what you do.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Keep it simple and clear.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203E-0C62-5021-2FFF-5F212774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Fundraising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State how much you're raising and what milestones it will achieve,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ideally leading to Series A readiness within a year.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8ACB-7B27-DD87-B6FA-E00AE060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Clearly state the problem you're solving.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Use real-world examples and specifics to show impact.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12CF-CEAC-4CEF-DE8E-455C66DB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Describe what you do in as few words as possible.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Emphasize the clear, concrete benefits.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DAFC3-BD9F-3F68-D826-434B7F26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Show traction with a clear chart or graph.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Add brief context or extra stats if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81864-C8A5-C59D-0F94-F7F7A67B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More Metrics (if available)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Additional metrics or performance indicators.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Revenue is preferred if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ADF4-83D5-2C72-C822-E9ADE68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Why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Explain what makes your startup uniquely capable of solving the problem.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Highlight key insights or advantages.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CB74B-5CAE-2601-BA9B-F9C4A6DD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Explain how you plan to make money.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Include key details and add more slides if the model is complex.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469D7-550E-3C2F-6E1B-C4DDA214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Show that the market is big and growing.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Convince investors of strong future returns.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F2FA-7775-7C8B-CBEF-7CAF799F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CC7"/>
                </a:solidFill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>
                <a:solidFill>
                  <a:srgbClr val="18121E"/>
                </a:solidFill>
              </a:rPr>
              <a:t>Introduce the founding team.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Focus on why you’re well-suited to solve this problem.</a:t>
            </a:r>
          </a:p>
          <a:p>
            <a:pPr algn="l"/>
            <a:r>
              <a:rPr sz="2000" b="0">
                <a:solidFill>
                  <a:srgbClr val="18121E"/>
                </a:solidFill>
              </a:rPr>
              <a:t>Skip advisors.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843B-EE80-D789-9977-1A9F7D2D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Title Slide</vt:lpstr>
      <vt:lpstr>Problem</vt:lpstr>
      <vt:lpstr>Solution</vt:lpstr>
      <vt:lpstr>Traction</vt:lpstr>
      <vt:lpstr>More Metrics (if available)</vt:lpstr>
      <vt:lpstr>Why You?</vt:lpstr>
      <vt:lpstr>Business Model</vt:lpstr>
      <vt:lpstr>Market Opportunity</vt:lpstr>
      <vt:lpstr>Team</vt:lpstr>
      <vt:lpstr>Fundraising 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Jesse Moon</cp:lastModifiedBy>
  <cp:revision>1</cp:revision>
  <dcterms:created xsi:type="dcterms:W3CDTF">2013-01-27T09:14:16Z</dcterms:created>
  <dcterms:modified xsi:type="dcterms:W3CDTF">2025-10-01T19:54:31Z</dcterms:modified>
  <cp:category/>
</cp:coreProperties>
</file>