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496DC-627E-C99B-1D1D-51786372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E2CA-C28D-0197-F1B0-B588B5C56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Tsanko Nedelchev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89094AB-6613-9E68-8FFB-CC9FACA8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8" r="-2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3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CF1-CC37-B498-CBFF-F0D8BCC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AD9B-68E2-11E4-A1A9-B31F611A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project analysis document</a:t>
            </a:r>
          </a:p>
          <a:p>
            <a:r>
              <a:rPr lang="en-US" dirty="0"/>
              <a:t>Start technical design document</a:t>
            </a:r>
          </a:p>
          <a:p>
            <a:r>
              <a:rPr lang="en-US" dirty="0"/>
              <a:t>Initial setup</a:t>
            </a:r>
          </a:p>
          <a:p>
            <a:r>
              <a:rPr lang="en-US" dirty="0"/>
              <a:t>Walking skeleton application – Rabbit MQ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8482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CDAE-0A04-3AFE-721D-023EB4B9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FE35-E46B-8AEF-2BD0-B8E19446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most of the project – requirements, user stories, etc.</a:t>
            </a:r>
          </a:p>
          <a:p>
            <a:r>
              <a:rPr lang="en-US" dirty="0"/>
              <a:t>Walking skeleton application</a:t>
            </a:r>
          </a:p>
          <a:p>
            <a:r>
              <a:rPr lang="en-US" dirty="0"/>
              <a:t>C4 diagram</a:t>
            </a:r>
          </a:p>
          <a:p>
            <a:r>
              <a:rPr lang="en-US" dirty="0"/>
              <a:t>Individual research document and plan</a:t>
            </a:r>
          </a:p>
          <a:p>
            <a:r>
              <a:rPr lang="en-US" dirty="0"/>
              <a:t>Trello backlog setup</a:t>
            </a:r>
          </a:p>
          <a:p>
            <a:r>
              <a:rPr lang="en-US" dirty="0"/>
              <a:t>Git Repository setup</a:t>
            </a:r>
          </a:p>
          <a:p>
            <a:r>
              <a:rPr lang="en-US" dirty="0"/>
              <a:t>Ready to start developing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220-2469-C473-F9BE-BA1EAB4C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4E4-5005-8816-7F58-75CEB4D7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focused more on documenting things.</a:t>
            </a:r>
          </a:p>
          <a:p>
            <a:r>
              <a:rPr lang="en-US" dirty="0"/>
              <a:t>I believe I am on the right track</a:t>
            </a:r>
          </a:p>
        </p:txBody>
      </p:sp>
    </p:spTree>
    <p:extLst>
      <p:ext uri="{BB962C8B-B14F-4D97-AF65-F5344CB8AC3E}">
        <p14:creationId xmlns:p14="http://schemas.microsoft.com/office/powerpoint/2010/main" val="7164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E836-445C-2874-E4A5-17875B3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69" y="224309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CBE50C5E-0078-0724-BA39-53261D938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458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Sprint 1</vt:lpstr>
      <vt:lpstr>Sprint goals</vt:lpstr>
      <vt:lpstr>Sprint achievements</vt:lpstr>
      <vt:lpstr>Retrospective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Nedelchev,Tsanko T.N.</dc:creator>
  <cp:lastModifiedBy>Nedelchev,Tsanko T.N.</cp:lastModifiedBy>
  <cp:revision>2</cp:revision>
  <dcterms:created xsi:type="dcterms:W3CDTF">2023-03-20T08:19:34Z</dcterms:created>
  <dcterms:modified xsi:type="dcterms:W3CDTF">2023-03-20T11:27:09Z</dcterms:modified>
</cp:coreProperties>
</file>