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0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E496DC-627E-C99B-1D1D-517863727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 dirty="0"/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E2CA-C28D-0197-F1B0-B588B5C56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Tsanko Nedelchev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589094AB-6613-9E68-8FFB-CC9FACA8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8" r="-2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3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7ACF1-CC37-B498-CBFF-F0D8BCCC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/>
              <a:t>Sprint goals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45F72818-1F02-3226-019A-AF07D1782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1" r="2520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AD9B-68E2-11E4-A1A9-B31F611A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/>
              <a:t>Setup microservices design and layout</a:t>
            </a:r>
          </a:p>
          <a:p>
            <a:r>
              <a:rPr lang="en-US"/>
              <a:t>Create the Authentication microservice</a:t>
            </a:r>
          </a:p>
          <a:p>
            <a:r>
              <a:rPr lang="en-US"/>
              <a:t>Research microservices communication</a:t>
            </a:r>
          </a:p>
          <a:p>
            <a:r>
              <a:rPr lang="en-US"/>
              <a:t>Research API gateway</a:t>
            </a:r>
          </a:p>
        </p:txBody>
      </p:sp>
    </p:spTree>
    <p:extLst>
      <p:ext uri="{BB962C8B-B14F-4D97-AF65-F5344CB8AC3E}">
        <p14:creationId xmlns:p14="http://schemas.microsoft.com/office/powerpoint/2010/main" val="38482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E8CDAE-0A04-3AFE-721D-023EB4B9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Sprint achievements</a:t>
            </a:r>
          </a:p>
        </p:txBody>
      </p:sp>
      <p:sp>
        <p:nvSpPr>
          <p:cNvPr id="164" name="Right Triangle 16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FE35-E46B-8AEF-2BD0-B8E19446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Researched and bootstrapped microservices</a:t>
            </a:r>
          </a:p>
          <a:p>
            <a:pPr>
              <a:lnSpc>
                <a:spcPct val="100000"/>
              </a:lnSpc>
            </a:pPr>
            <a:r>
              <a:rPr lang="en-US" sz="1300"/>
              <a:t>Created the Authentication microservice with: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User registration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Email verification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User authentication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Session handling with access and refresh tokens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Reset password</a:t>
            </a:r>
          </a:p>
          <a:p>
            <a:pPr lvl="1">
              <a:lnSpc>
                <a:spcPct val="100000"/>
              </a:lnSpc>
            </a:pPr>
            <a:r>
              <a:rPr lang="en-US" sz="1300"/>
              <a:t>Logging</a:t>
            </a:r>
          </a:p>
          <a:p>
            <a:pPr>
              <a:lnSpc>
                <a:spcPct val="100000"/>
              </a:lnSpc>
            </a:pPr>
            <a:r>
              <a:rPr lang="en-US" sz="1300"/>
              <a:t>Created user authorization middleware for each microservice</a:t>
            </a:r>
          </a:p>
          <a:p>
            <a:pPr>
              <a:lnSpc>
                <a:spcPct val="100000"/>
              </a:lnSpc>
            </a:pPr>
            <a:r>
              <a:rPr lang="en-US" sz="1300"/>
              <a:t>Researched microservices communication</a:t>
            </a:r>
          </a:p>
          <a:p>
            <a:pPr>
              <a:lnSpc>
                <a:spcPct val="100000"/>
              </a:lnSpc>
            </a:pPr>
            <a:endParaRPr lang="en-US" sz="1300"/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61863FE1-3B95-12C2-DF34-7B030D30D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0" r="32186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605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64" name="Freeform: Shape 163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ight Triangle 19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1D013-EE82-BF4A-517E-E8357589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JWT Authentication 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35E4415-CE9D-E863-4580-249ABFC4F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09" y="1228385"/>
            <a:ext cx="5928222" cy="46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ight Triangle 27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DB5A09-0EA8-1204-DA5F-D6B3D0DB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5408713" cy="1410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Application communication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267400-9C3B-38A6-E118-F390C8694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927" y="2124388"/>
            <a:ext cx="8240153" cy="43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9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" name="Group 5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D05220-2469-C473-F9BE-BA1EAB4C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Sprint Retrospective</a:t>
            </a: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E6538622-21DF-A77C-0917-AF446887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" r="41369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8" name="Right Triangle 8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34E4-5005-8816-7F58-75CEB4D7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Fairly good start of the development process</a:t>
            </a:r>
          </a:p>
          <a:p>
            <a:r>
              <a:rPr lang="en-US" dirty="0"/>
              <a:t>Already feel the time of the semester advancing </a:t>
            </a:r>
          </a:p>
          <a:p>
            <a:r>
              <a:rPr lang="en-US" dirty="0"/>
              <a:t>Need to increase productivity</a:t>
            </a:r>
          </a:p>
        </p:txBody>
      </p:sp>
    </p:spTree>
    <p:extLst>
      <p:ext uri="{BB962C8B-B14F-4D97-AF65-F5344CB8AC3E}">
        <p14:creationId xmlns:p14="http://schemas.microsoft.com/office/powerpoint/2010/main" val="71641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Right Triangle 35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8" name="Rectangle 35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0" name="Picture 80" descr="Magnifying glass on clear background">
            <a:extLst>
              <a:ext uri="{FF2B5EF4-FFF2-40B4-BE49-F238E27FC236}">
                <a16:creationId xmlns:a16="http://schemas.microsoft.com/office/drawing/2014/main" id="{AFB52086-C568-ABFD-D6BD-85F4E6DCF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60" name="Flowchart: Document 359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E836-445C-2874-E4A5-17875B3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9458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Grandview</vt:lpstr>
      <vt:lpstr>Wingdings</vt:lpstr>
      <vt:lpstr>CosineVTI</vt:lpstr>
      <vt:lpstr>Sprint 2</vt:lpstr>
      <vt:lpstr>Sprint goals</vt:lpstr>
      <vt:lpstr>Sprint achievements</vt:lpstr>
      <vt:lpstr>JWT Authentication Flow</vt:lpstr>
      <vt:lpstr>Application communication</vt:lpstr>
      <vt:lpstr>Sprint Retrospective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Nedelchev,Tsanko T.N.</dc:creator>
  <cp:lastModifiedBy>Nedelchev,Tsanko T.N.</cp:lastModifiedBy>
  <cp:revision>3</cp:revision>
  <dcterms:created xsi:type="dcterms:W3CDTF">2023-03-20T08:19:34Z</dcterms:created>
  <dcterms:modified xsi:type="dcterms:W3CDTF">2023-04-12T06:12:16Z</dcterms:modified>
</cp:coreProperties>
</file>