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4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0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4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7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9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4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3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3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7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7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5/8/2023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30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14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15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6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E496DC-627E-C99B-1D1D-517863727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0"/>
            <a:ext cx="5402454" cy="2510445"/>
          </a:xfrm>
        </p:spPr>
        <p:txBody>
          <a:bodyPr>
            <a:normAutofit/>
          </a:bodyPr>
          <a:lstStyle/>
          <a:p>
            <a:r>
              <a:rPr lang="en-US" dirty="0"/>
              <a:t>Sprint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FE2CA-C28D-0197-F1B0-B588B5C56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425899"/>
            <a:ext cx="5185297" cy="2309737"/>
          </a:xfrm>
        </p:spPr>
        <p:txBody>
          <a:bodyPr>
            <a:normAutofit/>
          </a:bodyPr>
          <a:lstStyle/>
          <a:p>
            <a:r>
              <a:rPr lang="en-US" dirty="0"/>
              <a:t>Tsanko Nedelchev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589094AB-6613-9E68-8FFB-CC9FACA8BB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28" r="-2" b="-2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7831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57ACF1-CC37-B498-CBFF-F0D8BCCC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653" y="725951"/>
            <a:ext cx="4927425" cy="1938525"/>
          </a:xfrm>
        </p:spPr>
        <p:txBody>
          <a:bodyPr>
            <a:normAutofit/>
          </a:bodyPr>
          <a:lstStyle/>
          <a:p>
            <a:r>
              <a:rPr lang="en-US" dirty="0"/>
              <a:t>Sprint goals</a:t>
            </a:r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45F72818-1F02-3226-019A-AF07D1782F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71" r="25207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4" name="Right Triangle 123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6AD9B-68E2-11E4-A1A9-B31F611AD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653" y="2886116"/>
            <a:ext cx="4927425" cy="3245931"/>
          </a:xfrm>
        </p:spPr>
        <p:txBody>
          <a:bodyPr>
            <a:normAutofit/>
          </a:bodyPr>
          <a:lstStyle/>
          <a:p>
            <a:r>
              <a:rPr lang="en-US" dirty="0"/>
              <a:t>Add OAuth2 authentication</a:t>
            </a:r>
          </a:p>
          <a:p>
            <a:r>
              <a:rPr lang="en-US" dirty="0"/>
              <a:t>Create a notifications/emails microservice </a:t>
            </a:r>
          </a:p>
          <a:p>
            <a:r>
              <a:rPr lang="en-US" dirty="0"/>
              <a:t>Handle messaging between the two microservices. </a:t>
            </a:r>
          </a:p>
        </p:txBody>
      </p:sp>
    </p:spTree>
    <p:extLst>
      <p:ext uri="{BB962C8B-B14F-4D97-AF65-F5344CB8AC3E}">
        <p14:creationId xmlns:p14="http://schemas.microsoft.com/office/powerpoint/2010/main" val="384822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E8CDAE-0A04-3AFE-721D-023EB4B9D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7425" cy="1938525"/>
          </a:xfrm>
        </p:spPr>
        <p:txBody>
          <a:bodyPr>
            <a:normAutofit/>
          </a:bodyPr>
          <a:lstStyle/>
          <a:p>
            <a:r>
              <a:rPr lang="en-US" dirty="0"/>
              <a:t>Sprint achievements</a:t>
            </a:r>
          </a:p>
        </p:txBody>
      </p:sp>
      <p:sp>
        <p:nvSpPr>
          <p:cNvPr id="164" name="Right Triangle 163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9FE35-E46B-8AEF-2BD0-B8E19446B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6"/>
            <a:ext cx="4927425" cy="32459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300" dirty="0"/>
              <a:t>Created a plan for each week of the following 2 sprints</a:t>
            </a:r>
          </a:p>
          <a:p>
            <a:pPr>
              <a:lnSpc>
                <a:spcPct val="100000"/>
              </a:lnSpc>
            </a:pPr>
            <a:r>
              <a:rPr lang="en-US" sz="1300" dirty="0"/>
              <a:t>Changed how the auth microservice works with the client:</a:t>
            </a:r>
          </a:p>
          <a:p>
            <a:pPr lvl="1">
              <a:lnSpc>
                <a:spcPct val="100000"/>
              </a:lnSpc>
            </a:pPr>
            <a:r>
              <a:rPr lang="en-US" sz="1100" dirty="0"/>
              <a:t>Client now stores access and refresh tokens in cookies and sends them back to the server when the access token expires in order to re-issue a new access token.</a:t>
            </a:r>
          </a:p>
          <a:p>
            <a:pPr lvl="1">
              <a:lnSpc>
                <a:spcPct val="100000"/>
              </a:lnSpc>
            </a:pPr>
            <a:r>
              <a:rPr lang="en-US" sz="1100" dirty="0"/>
              <a:t>Cookies have “httpOnly” and “sameSite” attributes for added security.</a:t>
            </a:r>
          </a:p>
          <a:p>
            <a:pPr>
              <a:lnSpc>
                <a:spcPct val="100000"/>
              </a:lnSpc>
            </a:pPr>
            <a:r>
              <a:rPr lang="en-US" sz="1300" dirty="0"/>
              <a:t>Added Google OAuth2.0 authentication to the Auth microservice</a:t>
            </a:r>
          </a:p>
          <a:p>
            <a:pPr>
              <a:lnSpc>
                <a:spcPct val="100000"/>
              </a:lnSpc>
            </a:pPr>
            <a:r>
              <a:rPr lang="en-US" sz="1300" dirty="0"/>
              <a:t>Created some of the functionality of the notifications/emails microservice</a:t>
            </a:r>
          </a:p>
          <a:p>
            <a:pPr>
              <a:lnSpc>
                <a:spcPct val="100000"/>
              </a:lnSpc>
            </a:pPr>
            <a:r>
              <a:rPr lang="en-US" sz="1300" dirty="0"/>
              <a:t>Handled messaging between the two microservices</a:t>
            </a:r>
          </a:p>
        </p:txBody>
      </p:sp>
      <p:pic>
        <p:nvPicPr>
          <p:cNvPr id="5" name="Picture 4" descr="Closeup of a keyboard">
            <a:extLst>
              <a:ext uri="{FF2B5EF4-FFF2-40B4-BE49-F238E27FC236}">
                <a16:creationId xmlns:a16="http://schemas.microsoft.com/office/drawing/2014/main" id="{61863FE1-3B95-12C2-DF34-7B030D30DF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50" r="32186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7605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4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7" name="Group 50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D05220-2469-C473-F9BE-BA1EAB4CD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653" y="725951"/>
            <a:ext cx="4927425" cy="1938525"/>
          </a:xfrm>
        </p:spPr>
        <p:txBody>
          <a:bodyPr>
            <a:normAutofit/>
          </a:bodyPr>
          <a:lstStyle/>
          <a:p>
            <a:r>
              <a:rPr lang="en-US" dirty="0"/>
              <a:t>Sprint Retrospective</a:t>
            </a:r>
          </a:p>
        </p:txBody>
      </p:sp>
      <p:pic>
        <p:nvPicPr>
          <p:cNvPr id="5" name="Picture 4" descr="Arrows pointing towards light">
            <a:extLst>
              <a:ext uri="{FF2B5EF4-FFF2-40B4-BE49-F238E27FC236}">
                <a16:creationId xmlns:a16="http://schemas.microsoft.com/office/drawing/2014/main" id="{E6538622-21DF-A77C-0917-AF44688779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3" r="41369" b="-1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8" name="Right Triangle 83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634E4-5005-8816-7F58-75CEB4D76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653" y="2886116"/>
            <a:ext cx="4927425" cy="3245931"/>
          </a:xfrm>
        </p:spPr>
        <p:txBody>
          <a:bodyPr>
            <a:normAutofit/>
          </a:bodyPr>
          <a:lstStyle/>
          <a:p>
            <a:r>
              <a:rPr lang="en-US" dirty="0"/>
              <a:t>Should not have spent so much time on the Auth microservice and instead focused on covering the learning outcomes for the semester.</a:t>
            </a:r>
          </a:p>
          <a:p>
            <a:r>
              <a:rPr lang="en-US" dirty="0"/>
              <a:t>After I created a detailed plan for the remaining weeks of the semester, I have been way more focused on covering my learning outcomes.</a:t>
            </a:r>
          </a:p>
        </p:txBody>
      </p:sp>
    </p:spTree>
    <p:extLst>
      <p:ext uri="{BB962C8B-B14F-4D97-AF65-F5344CB8AC3E}">
        <p14:creationId xmlns:p14="http://schemas.microsoft.com/office/powerpoint/2010/main" val="71641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roup 322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6" name="Right Triangle 355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58" name="Rectangle 357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0" name="Picture 80" descr="Magnifying glass on clear background">
            <a:extLst>
              <a:ext uri="{FF2B5EF4-FFF2-40B4-BE49-F238E27FC236}">
                <a16:creationId xmlns:a16="http://schemas.microsoft.com/office/drawing/2014/main" id="{AFB52086-C568-ABFD-D6BD-85F4E6DCFD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360" name="Flowchart: Document 359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BE836-445C-2874-E4A5-17875B3F1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2"/>
            <a:ext cx="4225893" cy="30772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you!</a:t>
            </a: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53499997-BC46-4896-AEA5-37EC629D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ADA461E0-415F-4E8B-8B08-2C975693D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AD1EDD03-89DD-456E-BB53-FA43BE25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72A76E89-A44E-4207-8F8A-F853ED8A3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3C81BA9D-E2BC-4AD2-B816-5DE100BC8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EA155025-B3E7-46D2-B556-80A8E9083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DAAE4CEE-0410-46B5-B649-E3754C539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C86DDB39-DB80-43C8-A5AF-24AE5841B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EF3BE8C2-40CB-46C0-9536-BA1C51AF9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BE2D5D2E-1F38-48BC-B038-9DA190B8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8289E300-BEF0-4977-919B-F3367CF8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F12B4899-7298-454D-90B9-382ACAEAA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686FBE75-F4D3-48DD-85D2-593D0C1B3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E586789-549A-4D87-8967-6DCD5DEDF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B66293A2-B541-4BE7-8C99-1B730BB4D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F2938820-6D84-479D-B608-354903781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98EE07FC-6A61-4C78-BAF6-86E2FD543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9C4E5A61-6E0E-44DD-B47E-9547F3A5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948B355A-1131-4815-881C-3949360FA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873D903E-5A72-42B5-B741-95081B06E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5769BB5-F1CF-4A57-A2E8-2ED9F9DDF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4F9ABF1-4E55-4D70-ACF2-DB7D62C7D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2FD75E62-63B6-4237-88D5-02A90DDFA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C6A41C83-58E2-4EE6-864C-DB7DE375A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F1162541-E8F8-4926-91B8-AD9F51415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33E6FB3D-A8E2-4B96-B87B-EEEC499F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30766009-515D-4494-BFF6-AC554CBCD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14C1372F-2169-48C6-8AEB-411E8405B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973FA4F1-4239-4336-BB84-8E3BBCD7F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2E90E0AA-C864-445E-AC17-96D1C90C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5D4D2F48-C2BF-4C1C-82B9-FEB42F3C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96BB855D-6213-4C07-A21A-F0250B89F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1945852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Grandview</vt:lpstr>
      <vt:lpstr>Wingdings</vt:lpstr>
      <vt:lpstr>CosineVTI</vt:lpstr>
      <vt:lpstr>Sprint 3</vt:lpstr>
      <vt:lpstr>Sprint goals</vt:lpstr>
      <vt:lpstr>Sprint achievements</vt:lpstr>
      <vt:lpstr>Sprint Retrospective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</dc:title>
  <dc:creator>Nedelchev,Tsanko T.N.</dc:creator>
  <cp:lastModifiedBy>Nedelchev,Tsanko T.N.</cp:lastModifiedBy>
  <cp:revision>5</cp:revision>
  <dcterms:created xsi:type="dcterms:W3CDTF">2023-03-20T08:19:34Z</dcterms:created>
  <dcterms:modified xsi:type="dcterms:W3CDTF">2023-05-08T09:37:18Z</dcterms:modified>
</cp:coreProperties>
</file>