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9"/>
    <p:restoredTop sz="94695"/>
  </p:normalViewPr>
  <p:slideViewPr>
    <p:cSldViewPr snapToGrid="0" snapToObjects="1">
      <p:cViewPr varScale="1">
        <p:scale>
          <a:sx n="86" d="100"/>
          <a:sy n="86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A63-F2A1-44A4-A4D1-B2B9C28AB9DB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E62E-E1DF-B14E-930A-41412D319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108C-2518-4D60-9FAF-6346FD9D7826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DF1B-54EC-4432-8649-0FE40DD46F86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E62E-E1DF-B14E-930A-41412D319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A0B-D499-425D-9760-7E378B1D24E7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25000"/>
                <a:lumOff val="75000"/>
              </a:schemeClr>
            </a:gs>
            <a:gs pos="100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D3FE3AE-9290-6B4C-B46E-A8BBD1E9B668}" type="datetimeFigureOut">
              <a:rPr lang="en-US" smtClean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738E62E-E1DF-B14E-930A-41412D319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6994525" y="66294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>
              <a:latin typeface="Arial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5907216" y="6400800"/>
            <a:ext cx="32367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Arial"/>
              </a:rPr>
              <a:t>http:/</a:t>
            </a:r>
            <a:r>
              <a:rPr lang="en-US" sz="1800" dirty="0" smtClean="0">
                <a:solidFill>
                  <a:schemeClr val="bg2"/>
                </a:solidFill>
                <a:latin typeface="Arial"/>
              </a:rPr>
              <a:t>/</a:t>
            </a:r>
            <a:r>
              <a:rPr lang="en-US" sz="1800" dirty="0" err="1" smtClean="0">
                <a:solidFill>
                  <a:schemeClr val="bg2"/>
                </a:solidFill>
                <a:latin typeface="Arial"/>
              </a:rPr>
              <a:t>psych.colorado.edu</a:t>
            </a:r>
            <a:r>
              <a:rPr lang="en-US" sz="1800" dirty="0" smtClean="0">
                <a:solidFill>
                  <a:schemeClr val="bg2"/>
                </a:solidFill>
                <a:latin typeface="Arial"/>
              </a:rPr>
              <a:t>/~tor</a:t>
            </a:r>
            <a:endParaRPr lang="en-US" sz="1800" dirty="0">
              <a:solidFill>
                <a:schemeClr val="bg2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33535" y="434714"/>
            <a:ext cx="3612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Quick start: Check out </a:t>
            </a:r>
          </a:p>
          <a:p>
            <a:pPr algn="ctr"/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riverplot_example_npsplus_bucknerlab.m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2" y="1285636"/>
            <a:ext cx="4529941" cy="52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5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2058385" y="4068083"/>
            <a:ext cx="3380280" cy="20618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102372" y="1865724"/>
            <a:ext cx="3380280" cy="15981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-1" y="914399"/>
            <a:ext cx="3732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Helvetica Neue" charset="0"/>
                <a:ea typeface="Helvetica Neue" charset="0"/>
                <a:cs typeface="Helvetica Neue" charset="0"/>
              </a:rPr>
              <a:t>riverplot_example_npsplus_bucknerlab.m</a:t>
            </a:r>
            <a:endParaRPr lang="en-US" sz="14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" y="1258497"/>
            <a:ext cx="2006900" cy="2315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3612630" y="900846"/>
            <a:ext cx="3612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400" b="1" dirty="0" err="1" smtClean="0">
                <a:latin typeface="Helvetica Neue" charset="0"/>
                <a:ea typeface="Helvetica Neue" charset="0"/>
                <a:cs typeface="Helvetica Neue" charset="0"/>
              </a:rPr>
              <a:t>mage_similarity_plot.m</a:t>
            </a:r>
            <a:endParaRPr lang="en-US" sz="14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Get an association matrix and names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5831173" y="287685"/>
            <a:ext cx="3612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Helvetica Neue" charset="0"/>
                <a:ea typeface="Helvetica Neue" charset="0"/>
                <a:cs typeface="Helvetica Neue" charset="0"/>
              </a:rPr>
              <a:t>load_image_set.m</a:t>
            </a:r>
            <a:endParaRPr lang="en-US" sz="14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Get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fmri_data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objects and names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986197" y="1880959"/>
            <a:ext cx="3612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latin typeface="Helvetica Neue" charset="0"/>
                <a:ea typeface="Helvetica Neue" charset="0"/>
                <a:cs typeface="Helvetica Neue" charset="0"/>
              </a:rPr>
              <a:t>riverplot_draw_layer.m</a:t>
            </a:r>
            <a:endParaRPr lang="en-US" sz="11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Draw a layer (column) of rectangles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2004536" y="2719436"/>
            <a:ext cx="36126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latin typeface="Helvetica Neue" charset="0"/>
                <a:ea typeface="Helvetica Neue" charset="0"/>
                <a:cs typeface="Helvetica Neue" charset="0"/>
              </a:rPr>
              <a:t>riverplot_rect.m</a:t>
            </a:r>
            <a:endParaRPr lang="en-US" sz="11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Draw a rectangle, with defined coordinates for use by other functions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32550" y="1068287"/>
            <a:ext cx="569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20720" y="810905"/>
            <a:ext cx="704540" cy="246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3028010" y="1345038"/>
            <a:ext cx="764502" cy="53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3792512" y="2311846"/>
            <a:ext cx="0" cy="3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10" idx="0"/>
          </p:cNvCxnSpPr>
          <p:nvPr/>
        </p:nvCxnSpPr>
        <p:spPr>
          <a:xfrm>
            <a:off x="5418945" y="1424066"/>
            <a:ext cx="1701380" cy="36648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75995" y="3319600"/>
            <a:ext cx="2313" cy="96814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1889207" y="4087896"/>
            <a:ext cx="3740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latin typeface="Helvetica Neue" charset="0"/>
                <a:ea typeface="Helvetica Neue" charset="0"/>
                <a:cs typeface="Helvetica Neue" charset="0"/>
              </a:rPr>
              <a:t>riverplot_layer_names.m</a:t>
            </a:r>
            <a:endParaRPr lang="en-US" sz="11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Add names and show them on plot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1678900" y="4946170"/>
            <a:ext cx="3740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latin typeface="Helvetica Neue" charset="0"/>
                <a:ea typeface="Helvetica Neue" charset="0"/>
                <a:cs typeface="Helvetica Neue" charset="0"/>
              </a:rPr>
              <a:t>riverplot_set_ribbon_property.m</a:t>
            </a:r>
            <a:endParaRPr lang="en-US" sz="11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Show names</a:t>
            </a:r>
          </a:p>
        </p:txBody>
      </p:sp>
      <p:sp>
        <p:nvSpPr>
          <p:cNvPr id="51" name="TextBox 50"/>
          <p:cNvSpPr txBox="1"/>
          <p:nvPr/>
        </p:nvSpPr>
        <p:spPr>
          <a:xfrm flipH="1">
            <a:off x="1742607" y="5495001"/>
            <a:ext cx="3740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latin typeface="Helvetica Neue" charset="0"/>
                <a:ea typeface="Helvetica Neue" charset="0"/>
                <a:cs typeface="Helvetica Neue" charset="0"/>
              </a:rPr>
              <a:t>riverplot_toggle_lines.m</a:t>
            </a:r>
            <a:endParaRPr lang="en-US" sz="11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Turn off/on the ribbon edges</a:t>
            </a:r>
          </a:p>
        </p:txBody>
      </p:sp>
      <p:sp>
        <p:nvSpPr>
          <p:cNvPr id="70" name="TextBox 69"/>
          <p:cNvSpPr txBox="1"/>
          <p:nvPr/>
        </p:nvSpPr>
        <p:spPr>
          <a:xfrm flipH="1">
            <a:off x="1993293" y="1625941"/>
            <a:ext cx="138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Helvetica Neue" charset="0"/>
                <a:ea typeface="Helvetica Neue" charset="0"/>
                <a:cs typeface="Helvetica Neue" charset="0"/>
              </a:rPr>
              <a:t>LAYER DRAWING</a:t>
            </a:r>
            <a:endParaRPr lang="en-US" sz="11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flipH="1">
            <a:off x="1930964" y="6168093"/>
            <a:ext cx="168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latin typeface="Helvetica Neue" charset="0"/>
                <a:ea typeface="Helvetica Neue" charset="0"/>
                <a:cs typeface="Helvetica Neue" charset="0"/>
              </a:rPr>
              <a:t>DISPLAY CONTROL</a:t>
            </a:r>
            <a:endParaRPr lang="en-US" sz="11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265292" y="1790549"/>
            <a:ext cx="3740045" cy="4505320"/>
            <a:chOff x="5265292" y="1790549"/>
            <a:chExt cx="3740045" cy="4505320"/>
          </a:xfrm>
        </p:grpSpPr>
        <p:sp>
          <p:nvSpPr>
            <p:cNvPr id="59" name="Rounded Rectangle 58"/>
            <p:cNvSpPr/>
            <p:nvPr/>
          </p:nvSpPr>
          <p:spPr>
            <a:xfrm>
              <a:off x="5729990" y="2568966"/>
              <a:ext cx="2900592" cy="37269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329000" y="3563189"/>
              <a:ext cx="36126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 smtClean="0">
                  <a:latin typeface="Helvetica Neue" charset="0"/>
                  <a:ea typeface="Helvetica Neue" charset="0"/>
                  <a:cs typeface="Helvetica Neue" charset="0"/>
                </a:rPr>
                <a:t>riverplot_ribbon.m</a:t>
              </a:r>
              <a:endParaRPr lang="en-US" sz="11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en-US" sz="1100" dirty="0" smtClean="0">
                  <a:latin typeface="Helvetica Neue" charset="0"/>
                  <a:ea typeface="Helvetica Neue" charset="0"/>
                  <a:cs typeface="Helvetica Neue" charset="0"/>
                </a:rPr>
                <a:t>Plot a ribbon, with some control features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5329000" y="2673939"/>
              <a:ext cx="36126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 smtClean="0">
                  <a:latin typeface="Helvetica Neue" charset="0"/>
                  <a:ea typeface="Helvetica Neue" charset="0"/>
                  <a:cs typeface="Helvetica Neue" charset="0"/>
                </a:rPr>
                <a:t>riverplot_ribbon_matrix.m</a:t>
              </a:r>
              <a:endParaRPr lang="en-US" sz="11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en-US" sz="1100" dirty="0" smtClean="0">
                  <a:latin typeface="Helvetica Neue" charset="0"/>
                  <a:ea typeface="Helvetica Neue" charset="0"/>
                  <a:cs typeface="Helvetica Neue" charset="0"/>
                </a:rPr>
                <a:t>Plot the ribbons showing associations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5314010" y="1790549"/>
              <a:ext cx="3612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latin typeface="Helvetica Neue" charset="0"/>
                  <a:ea typeface="Helvetica Neue" charset="0"/>
                  <a:cs typeface="Helvetica Neue" charset="0"/>
                </a:rPr>
                <a:t>riverplot_reorder_matrix.m</a:t>
              </a:r>
              <a:endParaRPr lang="en-US" sz="14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Re-organize the rows for display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5329000" y="4434259"/>
              <a:ext cx="36126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 smtClean="0">
                  <a:latin typeface="Helvetica Neue" charset="0"/>
                  <a:ea typeface="Helvetica Neue" charset="0"/>
                  <a:cs typeface="Helvetica Neue" charset="0"/>
                </a:rPr>
                <a:t>riverplot_plot_ribbon.m</a:t>
              </a:r>
              <a:endParaRPr lang="en-US" sz="11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en-US" sz="1100" dirty="0" smtClean="0">
                  <a:latin typeface="Helvetica Neue" charset="0"/>
                  <a:ea typeface="Helvetica Neue" charset="0"/>
                  <a:cs typeface="Helvetica Neue" charset="0"/>
                </a:rPr>
                <a:t>Plot a ribbon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5265292" y="5437459"/>
              <a:ext cx="3740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 smtClean="0">
                  <a:latin typeface="Helvetica Neue" charset="0"/>
                  <a:ea typeface="Helvetica Neue" charset="0"/>
                  <a:cs typeface="Helvetica Neue" charset="0"/>
                </a:rPr>
                <a:t>riverplot_line.m</a:t>
              </a:r>
              <a:endParaRPr lang="en-US" sz="11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en-US" sz="1100" dirty="0" smtClean="0">
                  <a:latin typeface="Helvetica Neue" charset="0"/>
                  <a:ea typeface="Helvetica Neue" charset="0"/>
                  <a:cs typeface="Helvetica Neue" charset="0"/>
                </a:rPr>
                <a:t>Define the lines bounding the ribbon curves</a:t>
              </a:r>
            </a:p>
          </p:txBody>
        </p: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>
              <a:off x="7120325" y="2313769"/>
              <a:ext cx="0" cy="36017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120325" y="3104826"/>
              <a:ext cx="0" cy="458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120325" y="3994076"/>
              <a:ext cx="0" cy="440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7120324" y="4865146"/>
              <a:ext cx="1" cy="572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5481222" y="3126838"/>
              <a:ext cx="606215" cy="116090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flipH="1">
              <a:off x="7067860" y="2329796"/>
              <a:ext cx="1681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mtClean="0">
                  <a:latin typeface="Helvetica Neue" charset="0"/>
                  <a:ea typeface="Helvetica Neue" charset="0"/>
                  <a:cs typeface="Helvetica Neue" charset="0"/>
                </a:rPr>
                <a:t>RIBBON DRAWING</a:t>
              </a:r>
              <a:endParaRPr lang="en-US" sz="11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8034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</TotalTime>
  <Words>98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Garamond</vt:lpstr>
      <vt:lpstr>Helvetica Neue</vt:lpstr>
      <vt:lpstr>Arial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Dessart Wager</dc:creator>
  <cp:lastModifiedBy>Tor Dessart Wager</cp:lastModifiedBy>
  <cp:revision>16</cp:revision>
  <dcterms:created xsi:type="dcterms:W3CDTF">2016-07-03T21:48:10Z</dcterms:created>
  <dcterms:modified xsi:type="dcterms:W3CDTF">2016-07-03T22:10:46Z</dcterms:modified>
</cp:coreProperties>
</file>