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BF"/>
    <a:srgbClr val="FFD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4"/>
    <p:restoredTop sz="94744"/>
  </p:normalViewPr>
  <p:slideViewPr>
    <p:cSldViewPr snapToGrid="0" snapToObjects="1">
      <p:cViewPr varScale="1">
        <p:scale>
          <a:sx n="86" d="100"/>
          <a:sy n="86" d="100"/>
        </p:scale>
        <p:origin x="24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2:54.227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1214 1678 12123 180000 90000,'36'-3'0'0'0,"3"1"0"0"0,-16 2 0 0 0,8 0 0 0 0,2 0 0 0 0,-1 2 0 0 0,1 3 0 0 0,-2 3 0 0 0,1 3 0 0 0,-4-2 0 0 0,-3 0 0 0 0,1 1 0 0 0,1-2 0 0 0,7 4 0 0 0,0-2 0 0 0,-2-2 0 0 0,-2-1 0 0 0,-3 0 0 0 0,-3 1 0 0 0,-3-1 0 0 0,0 3 0 0 0,1-2 0 0 0,3 2 0 0 0,-3-3 0 0 0,8 3 0 0 0,-3-3 0 0 0,7 5 0 0 0,-2 1 0 0 0,0 2 0 0 0,-2 0 0 0 0,-1 0 0 0 0,-1 2 0 0 0,-2-2 0 0 0,-1 5 0 0 0,-1-1 0 0 0,1 2 0 0 0,3 3 0 0 0,-2-3 0 0 0,1 3 0 0 0,-1-4 0 0 0,-1 4 0 0 0,-1-3 0 0 0,-3 3 0 0 0,-1-2 0 0 0,-3 1 0 0 0,-3-3 0 0 0,-1-1 0 0 0,-4-1 0 0 0,1 2 0 0 0,-1 0 0 0 0,-3 0 0 0 0,0 2 0 0 0,-1 0 0 0 0,1 1 0 0 0,-2-1 0 0 0,3-2 0 0 0,-3 0 0 0 0,2 0 0 0 0,-1-1 0 0 0,-1 1 0 0 0,0-2 0 0 0,-2 1 0 0 0,1-3 0 0 0,-1 3 0 0 0,-2-1 0 0 0,0 6 0 0 0,0-3 0 0 0,0 1 0 0 0,0-3 0 0 0,0-1 0 0 0,-2 2 0 0 0,-3-1 0 0 0,1-1 0 0 0,-4 1 0 0 0,-1-1 0 0 0,0 0 0 0 0,-3 1 0 0 0,-1-1 0 0 0,0-1 0 0 0,-4 0 0 0 0,2-2 0 0 0,0 0 0 0 0,-2-2 0 0 0,0 1 0 0 0,0-3 0 0 0,-2 1 0 0 0,0-5 0 0 0,-2 1 0 0 0,-3-3 0 0 0,0 2 0 0 0,-1 0 0 0 0,3 1 0 0 0,-1-1 0 0 0,2-2 0 0 0,0-2 0 0 0,-1-1 0 0 0,1-2 0 0 0,0 0 0 0 0,-1 0 0 0 0,1 0 0 0 0,-2 0 0 0 0,-1 0 0 0 0,-3 0 0 0 0,-1 0 0 0 0,-4 0 0 0 0,2 0 0 0 0,-2-1 0 0 0,1-1 0 0 0,5-1 0 0 0,2 1 0 0 0,6 0 0 0 0,0 0 0 0 0,1-1 0 0 0,-10-2 0 0 0,1-2 0 0 0,-6 0 0 0 0,-2-3 0 0 0,4 0 0 0 0,-2 2 0 0 0,2-1 0 0 0,-1 3 0 0 0,0-3 0 0 0,0 3 0 0 0,1-1 0 0 0,0 0 0 0 0,2-1 0 0 0,-1-2 0 0 0,1-2 0 0 0,-4-1 0 0 0,3 0 0 0 0,0 0 0 0 0,9 4 0 0 0,-5-5 0 0 0,8 4 0 0 0,-8-3 0 0 0,4 1 0 0 0,-4 2 0 0 0,1 0 0 0 0,-2 0 0 0 0,-1 3 0 0 0,1-5 0 0 0,-2 4 0 0 0,3-4 0 0 0,1 2 0 0 0,1-2 0 0 0,2 1 0 0 0,-1-3 0 0 0,3 1 0 0 0,0 0 0 0 0,2-1 0 0 0,0 1 0 0 0,0-2 0 0 0,-4-2 0 0 0,3 2 0 0 0,-3-2 0 0 0,4 4 0 0 0,0-1 0 0 0,0 1 0 0 0,0-2 0 0 0,2 0 0 0 0,0 0 0 0 0,1-2 0 0 0,1 0 0 0 0,-4-3 0 0 0,4 0 0 0 0,-4 2 0 0 0,6 1 0 0 0,-3 2 0 0 0,3 3 0 0 0,0-3 0 0 0,1 5 0 0 0,1-2 0 0 0,-1 2 0 0 0,1 0 0 0 0,-2 0 0 0 0,5 2 0 0 0,-3-3 0 0 0,3 0 0 0 0,-6-4 0 0 0,0 0 0 0 0,-2 1 0 0 0,1-1 0 0 0,0 0 0 0 0,0-2 0 0 0,0 1 0 0 0,1-3 0 0 0,-1 4 0 0 0,0-5 0 0 0,2 5 0 0 0,3-4 0 0 0,0 1 0 0 0,-1 0 0 0 0,-2-1 0 0 0,0 8 0 0 0,-1-7 0 0 0,1 7 0 0 0,0-9 0 0 0,-1 5 0 0 0,3-4 0 0 0,-1 1 0 0 0,-1-4 0 0 0,2-1 0 0 0,-3-2 0 0 0,1 1 0 0 0,-2-1 0 0 0,0-2 0 0 0,3 1 0 0 0,-3 0 0 0 0,2 1 0 0 0,1 4 0 0 0,-1 2 0 0 0,4 6 0 0 0,3 1 0 0 0,2 2 0 0 0,2 0 0 0 0,0 3 0 0 0,0-3 0 0 0,-2 5 0 0 0,2-5 0 0 0,-2 0 0 0 0,2-2 0 0 0,0-5 0 0 0,0-3 0 0 0,0-3 0 0 0,0-4 0 0 0,0 2 0 0 0,0-2 0 0 0,0 2 0 0 0,0 0 0 0 0,2 3 0 0 0,0 0 0 0 0,1 2 0 0 0,0 0 0 0 0,0 2 0 0 0,2-3 0 0 0,0-1 0 0 0,0 5 0 0 0,3-8 0 0 0,-1 6 0 0 0,3-8 0 0 0,1 0 0 0 0,2-3 0 0 0,2-1 0 0 0,1 2 0 0 0,1 2 0 0 0,-3 7 0 0 0,6-2 0 0 0,0-2 0 0 0,5 0 0 0 0,-3 2 0 0 0,-5 6 0 0 0,0 0 0 0 0,0 1 0 0 0,0 0 0 0 0,6-3 0 0 0,-1 0 0 0 0,1-1 0 0 0,-4 1 0 0 0,-2 3 0 0 0,1-4 0 0 0,-1 4 0 0 0,3-3 0 0 0,0 2 0 0 0,1-1 0 0 0,-2 2 0 0 0,0 0 0 0 0,-2 2 0 0 0,0 0 0 0 0,2-1 0 0 0,4-3 0 0 0,-4 2 0 0 0,13-7 0 0 0,-7 4 0 0 0,5-4 0 0 0,-3 2 0 0 0,-1 0 0 0 0,1 3 0 0 0,0-2 0 0 0,-2 2 0 0 0,-2 3 0 0 0,-4 2 0 0 0,2-2 0 0 0,5-1 0 0 0,1-4 0 0 0,-2 4 0 0 0,-5 2 0 0 0,-2 0 0 0 0,2 0 0 0 0,-2-1 0 0 0,8-1 0 0 0,-2-1 0 0 0,0 4 0 0 0,1-4 0 0 0,3 7 0 0 0,7-8 0 0 0,1 6 0 0 0,-5-2 0 0 0,-5 4 0 0 0,-4 2 0 0 0,-2 0 0 0 0,-2 2 0 0 0,8-5 0 0 0,-1 4 0 0 0,7-5 0 0 0,-2 4 0 0 0,-2-2 0 0 0,-3 2 0 0 0,-5 2 0 0 0,0 2 0 0 0,2 0 0 0 0,-1-1 0 0 0,4 1 0 0 0,1 0 0 0 0,-4 2 0 0 0,2-2 0 0 0,-2 3 0 0 0,6 0 0 0 0,-1 0 0 0 0,-3 0 0 0 0,-3 0 0 0 0,0 0 0 0 0,-3 0 0 0 0,4 0 0 0 0,0 0 0 0 0,5 0 0 0 0,0 0 0 0 0,-6 0 0 0 0,4 0 0 0 0,-6 0 0 0 0,11 5 0 0 0,-2-2 0 0 0,4 4 0 0 0,-2-2 0 0 0,-2 2 0 0 0,-1-1 0 0 0,-1 1 0 0 0,-1-2 0 0 0,3 0 0 0 0,-2 0 0 0 0,3 0 0 0 0,-5 0 0 0 0,1 0 0 0 0,-7 0 0 0 0,-2 0 0 0 0,-3 0 0 0 0,0 0 0 0 0,1 0 0 0 0,5 2 0 0 0,-1-2 0 0 0,7 5 0 0 0,-3-5 0 0 0,6 4 0 0 0,-1-2 0 0 0,-3-1 0 0 0,-4-1 0 0 0,-1 0 0 0 0,0 0 0 0 0,-1 0 0 0 0,9 2 0 0 0,-4 1 0 0 0,4 2 0 0 0,-4 0 0 0 0,-2 2 0 0 0,-1-2 0 0 0,-1 5 0 0 0,-4-5 0 0 0,0 2 0 0 0,-3-2 0 0 0,1 2 0 0 0,6 1 0 0 0,-5 2 0 0 0,6 0 0 0 0,-5 0 0 0 0,2 0 0 0 0,0 0 0 0 0,0 2 0 0 0,2-2 0 0 0,-1 4 0 0 0,1-1 0 0 0,0 2 0 0 0,-4 0 0 0 0,4 2 0 0 0,-6 0 0 0 0,0 3 0 0 0,-3-2 0 0 0,1 1 0 0 0,-2-4 0 0 0,1 5 0 0 0,-1-5 0 0 0,-1 3 0 0 0,-1-2 0 0 0,-1-5 0 0 0,-2 5 0 0 0,-2-3 0 0 0,2 4 0 0 0,-3 5 0 0 0,1 1 0 0 0,-2 0 0 0 0,0 1 0 0 0,0-4 0 0 0,0 2 0 0 0,0-2 0 0 0,0 0 0 0 0,0 0 0 0 0,0-3 0 0 0,0 0 0 0 0,0 0 0 0 0,0-1 0 0 0,-2 1 0 0 0,-1-2 0 0 0,1 4 0 0 0,-2 0 0 0 0,-1 6 0 0 0,1-8 0 0 0,-4 8 0 0 0,3-4 0 0 0,-3 4 0 0 0,2 0 0 0 0,-3-1 0 0 0,3-4 0 0 0,-2 0 0 0 0,1-3 0 0 0,-2 0 0 0 0,1-1 0 0 0,-3-1 0 0 0,2-1 0 0 0,-3-2 0 0 0,1 1 0 0 0,-1 1 0 0 0,1-1 0 0 0,-2 0 0 0 0,3 1 0 0 0,-5-4 0 0 0,2 5 0 0 0,-2-2 0 0 0,4-5 0 0 0,-1 3 0 0 0,-1-6 0 0 0,0 5 0 0 0,-4 0 0 0 0,2 0 0 0 0,-4-3 0 0 0,2 3 0 0 0,-2-5 0 0 0,2 5 0 0 0,1-5 0 0 0,0 2 0 0 0,3-2 0 0 0,-4 0 0 0 0,0 0 0 0 0,-2 0 0 0 0,-3-2 0 0 0,-1 1 0 0 0,-1-4 0 0 0,1 3 0 0 0,0-3 0 0 0,7 0 0 0 0,-2-3 0 0 0,7 3 0 0 0,-4-5 0 0 0,2 5 0 0 0,0-5 0 0 0,-1 2 0 0 0,1 1 0 0 0,-2-3 0 0 0,0 2 0 0 0,0-2 0 0 0,-2 0 0 0 0,-2 0 0 0 0,0 0 0 0 0,-1 0 0 0 0,1 0 0 0 0,2 0 0 0 0,-2 0 0 0 0,0 0 0 0 0,-4 0 0 0 0,1 0 0 0 0,-1 0 0 0 0,7 0 0 0 0,-2 0 0 0 0,9 0 0 0 0,-3 0 0 0 0,5 0 0 0 0,-1 0 0 0 0,-1 0 0 0 0,0 0 0 0 0,-1 0 0 0 0,3 0 0 0 0,1 0 0 0 0,-4-4 0 0 0,-1 3 0 0 0,-2-4 0 0 0,-3 5 0 0 0,4 0 0 0 0,-1-4 0 0 0,3-1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27.350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375 70 12123 180000 90000,'-29'9'0'0'0,"0"0"0"0"0,-21 10 0 0 0,43-12 0 0 0,-1 3 0 0 0,4-4 0 0 0,-5 1 0 0 0,1-5 0 0 0,-7 1 0 0 0,0-1 0 0 0,-2-2 0 0 0,0 0 0 0 0,-2-2 0 0 0,3-7 0 0 0,1-2 0 0 0,5-9 0 0 0,3 3 0 0 0,1-1 0 0 0,2 1 0 0 0,-2 2 0 0 0,-1 2 0 0 0,-1 1 0 0 0,-3 7 0 0 0,2 0 0 0 0,-3 5 0 0 0,3 2 0 0 0,-1 8 0 0 0,3 6 0 0 0,1 9 0 0 0,3-7 0 0 0,2 7 0 0 0,1-11 0 0 0,0 5 0 0 0,1-6 0 0 0,2 1 0 0 0,3-1 0 0 0,-1 2 0 0 0,1-2 0 0 0,0-1 0 0 0,1-2 0 0 0,1 0 0 0 0,3-3 0 0 0,3-2 0 0 0,6-3 0 0 0,3-2 0 0 0,5 0 0 0 0,-2 0 0 0 0,1 0 0 0 0,-3-2 0 0 0,1 0 0 0 0,-1-3 0 0 0,-6 0 0 0 0,2 2 0 0 0,-11 1 0 0 0,5 2 0 0 0,-3 0 0 0 0,6-3 0 0 0,2 3 0 0 0,3-5 0 0 0,-5 5 0 0 0,-3-2 0 0 0,-5 2 0 0 0,-2 0 0 0 0,-1 2 0 0 0,-2-2 0 0 0,0 7 0 0 0,0-1 0 0 0,3 3 0 0 0,-1 1 0 0 0,3 0 0 0 0,-1 0 0 0 0,3 2 0 0 0,1 1 0 0 0,2 4 0 0 0,-2-4 0 0 0,-1 2 0 0 0,-3-5 0 0 0,-3 0 0 0 0,-1-3 0 0 0,0 3 0 0 0,-5-7 0 0 0,-5 4 0 0 0,-2-5 0 0 0,-10 3 0 0 0,8 0 0 0 0,-2 0 0 0 0,5 0 0 0 0,1-2 0 0 0,0 1 0 0 0,-1-3 0 0 0,-3 3 0 0 0,-1-3 0 0 0,0 1 0 0 0,1-2 0 0 0,3 0 0 0 0,1 0 0 0 0,0 4 0 0 0,-3 2 0 0 0,-3 4 0 0 0,-4 0 0 0 0,1 2 0 0 0,2-2 0 0 0,5 3 0 0 0,0-4 0 0 0,-1 1 0 0 0,-1 0 0 0 0,-5 0 0 0 0,-2 2 0 0 0,1-1 0 0 0,0 1 0 0 0,7-4 0 0 0,1 1 0 0 0,5-1 0 0 0,-1-3 0 0 0,2 4 0 0 0,0-6 0 0 0,-6 5 0 0 0,7-3 0 0 0,-5 0 0 0 0,6 2 0 0 0,0-2 0 0 0,-4 5 0 0 0,-1-3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00:41.771"/>
    </inkml:context>
    <inkml:brush xml:id="br0">
      <inkml:brushProperty name="width" value="0.17143" units="cm"/>
      <inkml:brushProperty name="height" value="0.17143" units="cm"/>
      <inkml:brushProperty name="color" value="#FF0000"/>
    </inkml:brush>
  </inkml:definitions>
  <inkml:trace contextRef="#ctx0" brushRef="#br0">146 176 8027,'-11'54'0,"5"-2"0,4 8 0,2 5 0,0 12 0,0 10 0,0-34 0,0 3 0,0 3 0,0 2 0,0 4 0,0 2 0,0 1 0,0 0 0,0 3 0,0 1 0,0 4 0,0 1 0,0 1 0,0 2-115,0 4 0,0 1 0,0 1 0,0 0 115,0 3 0,0 1 0,0-1 0,0 1 0,0 1 0,0 0 0,0-1 0,0 0 0,0-2 0,0-1 0,0-1 0,0-1 0,0 1 0,0-3 0,0-9 0,0-3 0,0 0 0,0-2 0,0-4 0,0-1 18,0 2 1,0 1 0,0-3 0,1-2 0,0-7 0,1-2-19,5 41 0,-2-4 0,2-19 0,-2-6 0,1-6 0,2-11 0,-5-12 0,5-11 347,-7-2-347,12-4 0,-11 2 0,7 3 0,-9-5 0,0 2 0,0 1 0,0 0 0,0 4 0,0-4 0,0 0 0,-1 2 0,-2-1 0,1 0 0,-2 0 0,4-1 0,-4 1 0,3 0 0,-3-1 0,3-2 0,1-4 0,-3-3 0,0 3 0,0-4 0,3 7 0,0-3 0,0-2 0,0 9 0,0-3 0,0 10 0,-4-1 0,1 0 0,0-8 0,3 1 0,0-6 0,-4 3 0,2 0 0,-2-3 0,4 2 0,0-3 0,0 0 0,0-1 0,0-4 0,0 0 0,2-3 0,5-3 0,8-3 0,11-11 0,13-1 0,3-5 0,7 2 0,-4 4 0,-1-2 0,-2 3 0,-3-2 0,-3 7 0,-7 1 0,-6 3 0,-7 0 0,2 0 0,-3 0 0,-4-4 0,2 3 0,-3-4 0,5 1 0,5 3 0,-2-4 0,-2 1 0,-2 3 0,0-12 0,-7 7 0,2-17 0,-9 0 0,0-13 0,0-10 0,0-4 0,0-8 0,0-4 0,0-9 0,0-12 0,0-8 0,-4-8 0,3 47 0,-1 0 0,0-5 0,1-2 0,0-5 0,2-2 0,-1 1 0,0-1 0,0-8 0,0-1 0,0 2 0,1 0 0,0-2 0,1 0 0,1-1 0,1 1 0,1-1 0,1 1 0,1 5 0,-1 0 0,1-4 0,-1 0 0,0 7 0,-2 1 0,1-3 0,0-1 0,0 4 0,0-1 0,0 2 0,-1 1 0,1 4 0,0 0 0,0 3 0,-1 1 0,-1 4 0,0 3 0,2-37 0,-5 12 0,3 7 0,0-2 0,0 10 0,-3 7 0,0 7 0,0 6 0,0 5 0,0 5 0,0-1 0,0 1 0,0 4 0,0 3 0,0 1 0,0 1 0,0 4 0,0 0 0,0 3 0,0-3 0,-3-5 0,0-5 0,-4-11 0,4-5 0,-3-9 0,2-4 0,1-2 0,3-8 0,0 12 0,0-12 0,0 9 0,0-2 0,0 5 0,0 4 0,0 4 0,0-2 0,0 5 0,-3-3 0,0 2 0,-4 1 0,4 3 0,-4 1 0,4 3 0,-4-2 0,0 4 0,-2 4 0,0 3 0,2 4 0,1 0 0,-1 4 0,-3 2 0,5 4 0,-4-2 0,4 4 0,0 1 0,-4 3 0,-2 2 0,-8 4 0,-1 0 0,-5 3 0,2 1 0,-2 2 0,-4 0 0,0 4 0,0 0 0,0 0 0,-4-2 0,1-1 0,-1 0 0,4-3 0,-3 3 0,-1 0 0,1-2 0,2 2 0,1-2 0,0 2 0,1 1 0,2-1 0,-1 0 0,4 0 0,3 0 0,4-4 0,4 1 0,-2-4 0,5 0 0,-6 8 0,9-1 0,-3 7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01:16.027"/>
    </inkml:context>
    <inkml:brush xml:id="br0">
      <inkml:brushProperty name="width" value="0.17143" units="cm"/>
      <inkml:brushProperty name="height" value="0.17143" units="cm"/>
      <inkml:brushProperty name="color" value="#385723"/>
    </inkml:brush>
  </inkml:definitions>
  <inkml:trace contextRef="#ctx0" brushRef="#br0">146 176 8027,'-11'54'0,"5"-2"0,4 8 0,2 5 0,0 12 0,0 10 0,0-34 0,0 3 0,0 3 0,0 2 0,0 4 0,0 2 0,0 1 0,0 0 0,0 3 0,0 1 0,0 4 0,0 1 0,0 1 0,0 2-115,0 4 0,0 1 0,0 1 0,0 0 115,0 3 0,0 1 0,0-1 0,0 1 0,0 1 0,0 0 0,0-1 0,0 0 0,0-2 0,0-1 0,0-1 0,0-1 0,0 1 0,0-3 0,0-9 0,0-3 0,0 0 0,0-2 0,0-4 0,0-1 18,0 2 1,0 1 0,0-3 0,1-2 0,0-7 0,1-2-19,5 41 0,-2-4 0,2-19 0,-2-6 0,1-6 0,2-11 0,-5-12 0,5-11 347,-7-2-347,12-4 0,-11 2 0,7 3 0,-9-5 0,0 2 0,0 1 0,0 0 0,0 4 0,0-4 0,0 0 0,-1 2 0,-2-1 0,1 0 0,-2 0 0,4-1 0,-4 1 0,3 0 0,-3-1 0,3-2 0,1-4 0,-3-3 0,0 3 0,0-4 0,3 7 0,0-3 0,0-2 0,0 9 0,0-3 0,0 10 0,-4-1 0,1 0 0,0-8 0,3 1 0,0-6 0,-4 3 0,2 0 0,-2-3 0,4 2 0,0-3 0,0 0 0,0-1 0,0-4 0,0 0 0,2-3 0,5-3 0,8-3 0,11-11 0,13-1 0,3-5 0,7 2 0,-4 4 0,-1-2 0,-2 3 0,-3-2 0,-3 7 0,-7 1 0,-6 3 0,-7 0 0,2 0 0,-3 0 0,-4-4 0,2 3 0,-3-4 0,5 1 0,5 3 0,-2-4 0,-2 1 0,-2 3 0,0-12 0,-7 7 0,2-17 0,-9 0 0,0-13 0,0-10 0,0-4 0,0-8 0,0-4 0,0-9 0,0-12 0,0-8 0,-4-8 0,3 47 0,-1 0 0,0-5 0,1-2 0,0-5 0,2-2 0,-1 1 0,0-1 0,0-8 0,0-1 0,0 2 0,1 0 0,0-2 0,1 0 0,1-1 0,1 1 0,1-1 0,1 1 0,1 5 0,-1 0 0,1-4 0,-1 0 0,0 7 0,-2 1 0,1-3 0,0-1 0,0 4 0,0-1 0,0 2 0,-1 1 0,1 4 0,0 0 0,0 3 0,-1 1 0,-1 4 0,0 3 0,2-37 0,-5 12 0,3 7 0,0-2 0,0 10 0,-3 7 0,0 7 0,0 6 0,0 5 0,0 5 0,0-1 0,0 1 0,0 4 0,0 3 0,0 1 0,0 1 0,0 4 0,0 0 0,0 3 0,0-3 0,-3-5 0,0-5 0,-4-11 0,4-5 0,-3-9 0,2-4 0,1-2 0,3-8 0,0 12 0,0-12 0,0 9 0,0-2 0,0 5 0,0 4 0,0 4 0,0-2 0,0 5 0,-3-3 0,0 2 0,-4 1 0,4 3 0,-4 1 0,4 3 0,-4-2 0,0 4 0,-2 4 0,0 3 0,2 4 0,1 0 0,-1 4 0,-3 2 0,5 4 0,-4-2 0,4 4 0,0 1 0,-4 3 0,-2 2 0,-8 4 0,-1 0 0,-5 3 0,2 1 0,-2 2 0,-4 0 0,0 4 0,0 0 0,0 0 0,-4-2 0,1-1 0,-1 0 0,4-3 0,-3 3 0,-1 0 0,1-2 0,2 2 0,1-2 0,0 2 0,1 1 0,2-1 0,-1 0 0,4 0 0,3 0 0,4-4 0,4 1 0,-2-4 0,5 0 0,-6 8 0,9-1 0,-3 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01:18.851"/>
    </inkml:context>
    <inkml:brush xml:id="br0">
      <inkml:brushProperty name="width" value="0.17143" units="cm"/>
      <inkml:brushProperty name="height" value="0.17143" units="cm"/>
      <inkml:brushProperty name="color" value="#1F4E79"/>
    </inkml:brush>
  </inkml:definitions>
  <inkml:trace contextRef="#ctx0" brushRef="#br0">146 176 8027,'-11'54'0,"5"-2"0,4 8 0,2 5 0,0 12 0,0 10 0,0-34 0,0 3 0,0 3 0,0 2 0,0 4 0,0 2 0,0 1 0,0 0 0,0 3 0,0 1 0,0 4 0,0 1 0,0 1 0,0 2-115,0 4 0,0 1 0,0 1 0,0 0 115,0 3 0,0 1 0,0-1 0,0 1 0,0 1 0,0 0 0,0-1 0,0 0 0,0-2 0,0-1 0,0-1 0,0-1 0,0 1 0,0-3 0,0-9 0,0-3 0,0 0 0,0-2 0,0-4 0,0-1 18,0 2 1,0 1 0,0-3 0,1-2 0,0-7 0,1-2-19,5 41 0,-2-4 0,2-19 0,-2-6 0,1-6 0,2-11 0,-5-12 0,5-11 347,-7-2-347,12-4 0,-11 2 0,7 3 0,-9-5 0,0 2 0,0 1 0,0 0 0,0 4 0,0-4 0,0 0 0,-1 2 0,-2-1 0,1 0 0,-2 0 0,4-1 0,-4 1 0,3 0 0,-3-1 0,3-2 0,1-4 0,-3-3 0,0 3 0,0-4 0,3 7 0,0-3 0,0-2 0,0 9 0,0-3 0,0 10 0,-4-1 0,1 0 0,0-8 0,3 1 0,0-6 0,-4 3 0,2 0 0,-2-3 0,4 2 0,0-3 0,0 0 0,0-1 0,0-4 0,0 0 0,2-3 0,5-3 0,8-3 0,11-11 0,13-1 0,3-5 0,7 2 0,-4 4 0,-1-2 0,-2 3 0,-3-2 0,-3 7 0,-7 1 0,-6 3 0,-7 0 0,2 0 0,-3 0 0,-4-4 0,2 3 0,-3-4 0,5 1 0,5 3 0,-2-4 0,-2 1 0,-2 3 0,0-12 0,-7 7 0,2-17 0,-9 0 0,0-13 0,0-10 0,0-4 0,0-8 0,0-4 0,0-9 0,0-12 0,0-8 0,-4-8 0,3 47 0,-1 0 0,0-5 0,1-2 0,0-5 0,2-2 0,-1 1 0,0-1 0,0-8 0,0-1 0,0 2 0,1 0 0,0-2 0,1 0 0,1-1 0,1 1 0,1-1 0,1 1 0,1 5 0,-1 0 0,1-4 0,-1 0 0,0 7 0,-2 1 0,1-3 0,0-1 0,0 4 0,0-1 0,0 2 0,-1 1 0,1 4 0,0 0 0,0 3 0,-1 1 0,-1 4 0,0 3 0,2-37 0,-5 12 0,3 7 0,0-2 0,0 10 0,-3 7 0,0 7 0,0 6 0,0 5 0,0 5 0,0-1 0,0 1 0,0 4 0,0 3 0,0 1 0,0 1 0,0 4 0,0 0 0,0 3 0,0-3 0,-3-5 0,0-5 0,-4-11 0,4-5 0,-3-9 0,2-4 0,1-2 0,3-8 0,0 12 0,0-12 0,0 9 0,0-2 0,0 5 0,0 4 0,0 4 0,0-2 0,0 5 0,-3-3 0,0 2 0,-4 1 0,4 3 0,-4 1 0,4 3 0,-4-2 0,0 4 0,-2 4 0,0 3 0,2 4 0,1 0 0,-1 4 0,-3 2 0,5 4 0,-4-2 0,4 4 0,0 1 0,-4 3 0,-2 2 0,-8 4 0,-1 0 0,-5 3 0,2 1 0,-2 2 0,-4 0 0,0 4 0,0 0 0,0 0 0,-4-2 0,1-1 0,-1 0 0,4-3 0,-3 3 0,-1 0 0,1-2 0,2 2 0,1-2 0,0 2 0,1 1 0,2-1 0,-1 0 0,4 0 0,3 0 0,4-4 0,4 1 0,-2-4 0,5 0 0,-6 8 0,9-1 0,-3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01:21.943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146 176 8027,'-11'54'0,"5"-2"0,4 8 0,2 5 0,0 12 0,0 10 0,0-34 0,0 3 0,0 3 0,0 2 0,0 4 0,0 2 0,0 1 0,0 0 0,0 3 0,0 1 0,0 4 0,0 1 0,0 1 0,0 2-115,0 4 0,0 1 0,0 1 0,0 0 115,0 3 0,0 1 0,0-1 0,0 1 0,0 1 0,0 0 0,0-1 0,0 0 0,0-2 0,0-1 0,0-1 0,0-1 0,0 1 0,0-3 0,0-9 0,0-3 0,0 0 0,0-2 0,0-4 0,0-1 18,0 2 1,0 1 0,0-3 0,1-2 0,0-7 0,1-2-19,5 41 0,-2-4 0,2-19 0,-2-6 0,1-6 0,2-11 0,-5-12 0,5-11 347,-7-2-347,12-4 0,-11 2 0,7 3 0,-9-5 0,0 2 0,0 1 0,0 0 0,0 4 0,0-4 0,0 0 0,-1 2 0,-2-1 0,1 0 0,-2 0 0,4-1 0,-4 1 0,3 0 0,-3-1 0,3-2 0,1-4 0,-3-3 0,0 3 0,0-4 0,3 7 0,0-3 0,0-2 0,0 9 0,0-3 0,0 10 0,-4-1 0,1 0 0,0-8 0,3 1 0,0-6 0,-4 3 0,2 0 0,-2-3 0,4 2 0,0-3 0,0 0 0,0-1 0,0-4 0,0 0 0,2-3 0,5-3 0,8-3 0,11-11 0,13-1 0,3-5 0,7 2 0,-4 4 0,-1-2 0,-2 3 0,-3-2 0,-3 7 0,-7 1 0,-6 3 0,-7 0 0,2 0 0,-3 0 0,-4-4 0,2 3 0,-3-4 0,5 1 0,5 3 0,-2-4 0,-2 1 0,-2 3 0,0-12 0,-7 7 0,2-17 0,-9 0 0,0-13 0,0-10 0,0-4 0,0-8 0,0-4 0,0-9 0,0-12 0,0-8 0,-4-8 0,3 47 0,-1 0 0,0-5 0,1-2 0,0-5 0,2-2 0,-1 1 0,0-1 0,0-8 0,0-1 0,0 2 0,1 0 0,0-2 0,1 0 0,1-1 0,1 1 0,1-1 0,1 1 0,1 5 0,-1 0 0,1-4 0,-1 0 0,0 7 0,-2 1 0,1-3 0,0-1 0,0 4 0,0-1 0,0 2 0,-1 1 0,1 4 0,0 0 0,0 3 0,-1 1 0,-1 4 0,0 3 0,2-37 0,-5 12 0,3 7 0,0-2 0,0 10 0,-3 7 0,0 7 0,0 6 0,0 5 0,0 5 0,0-1 0,0 1 0,0 4 0,0 3 0,0 1 0,0 1 0,0 4 0,0 0 0,0 3 0,0-3 0,-3-5 0,0-5 0,-4-11 0,4-5 0,-3-9 0,2-4 0,1-2 0,3-8 0,0 12 0,0-12 0,0 9 0,0-2 0,0 5 0,0 4 0,0 4 0,0-2 0,0 5 0,-3-3 0,0 2 0,-4 1 0,4 3 0,-4 1 0,4 3 0,-4-2 0,0 4 0,-2 4 0,0 3 0,2 4 0,1 0 0,-1 4 0,-3 2 0,5 4 0,-4-2 0,4 4 0,0 1 0,-4 3 0,-2 2 0,-8 4 0,-1 0 0,-5 3 0,2 1 0,-2 2 0,-4 0 0,0 4 0,0 0 0,0 0 0,-4-2 0,1-1 0,-1 0 0,4-3 0,-3 3 0,-1 0 0,1-2 0,2 2 0,1-2 0,0 2 0,1 1 0,2-1 0,-1 0 0,4 0 0,3 0 0,4-4 0,4 1 0,-2-4 0,5 0 0,-6 8 0,9-1 0,-3 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53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1606 2220 12123 180000 90000,'48'-4'0'0'0,"4"2"0"0"0,-22 2 0 0 0,12 0 0 0 0,0 0 0 0 0,1 2 0 0 0,1 5 0 0 0,-4 3 0 0 0,3 5 0 0 0,-5-2 0 0 0,-6-1 0 0 0,3 0 0 0 0,0-1 0 0 0,11 5 0 0 0,-1-3 0 0 0,-3-3 0 0 0,-2 0 0 0 0,-4-1 0 0 0,-5 2 0 0 0,-3-1 0 0 0,0 2 0 0 0,1-2 0 0 0,4 4 0 0 0,-4-4 0 0 0,11 2 0 0 0,-5-2 0 0 0,11 6 0 0 0,-4 1 0 0 0,0 3 0 0 0,-2 0 0 0 0,-1-1 0 0 0,-2 4 0 0 0,-3-3 0 0 0,-1 6 0 0 0,-2 0 0 0 0,3 1 0 0 0,2 5 0 0 0,-1-5 0 0 0,1 5 0 0 0,-2-5 0 0 0,0 5 0 0 0,-3-5 0 0 0,-3 6 0 0 0,-1-4 0 0 0,-5 1 0 0 0,-3-3 0 0 0,-3-2 0 0 0,-4-1 0 0 0,2 2 0 0 0,-3 0 0 0 0,-2 0 0 0 0,-1 4 0 0 0,-2-1 0 0 0,2 1 0 0 0,-2 0 0 0 0,2-4 0 0 0,-2 0 0 0 0,2 0 0 0 0,-2 1 0 0 0,0-1 0 0 0,-1-3 0 0 0,-2 3 0 0 0,0-6 0 0 0,0 6 0 0 0,-3-3 0 0 0,0 9 0 0 0,0-4 0 0 0,0 1 0 0 0,0-3 0 0 0,0-3 0 0 0,-3 3 0 0 0,-2 1 0 0 0,-2-4 0 0 0,-3 2 0 0 0,-2-1 0 0 0,0-1 0 0 0,-4 3 0 0 0,-1-3 0 0 0,0 0 0 0 0,-5 0 0 0 0,2-3 0 0 0,0-1 0 0 0,-2-2 0 0 0,-1 2 0 0 0,0-5 0 0 0,-2 2 0 0 0,0-6 0 0 0,-3 0 0 0 0,-4-4 0 0 0,1 4 0 0 0,-2 0 0 0 0,4 0 0 0 0,-1 0 0 0 0,1-4 0 0 0,1-2 0 0 0,0-1 0 0 0,0-3 0 0 0,0 0 0 0 0,-1 0 0 0 0,1 0 0 0 0,-2 0 0 0 0,-2 0 0 0 0,-4 0 0 0 0,-1 0 0 0 0,-5 0 0 0 0,2 0 0 0 0,-3-2 0 0 0,2-1 0 0 0,8-1 0 0 0,1 2 0 0 0,8-1 0 0 0,-1 1 0 0 0,3-2 0 0 0,-13-2 0 0 0,0-4 0 0 0,-7 0 0 0 0,-3-3 0 0 0,5 0 0 0 0,-2 2 0 0 0,2-1 0 0 0,-1 5 0 0 0,0-6 0 0 0,0 6 0 0 0,1-2 0 0 0,1-1 0 0 0,2 0 0 0 0,-2-3 0 0 0,2-3 0 0 0,-5-1 0 0 0,4-1 0 0 0,-2 1 0 0 0,15 5 0 0 0,-9-6 0 0 0,13 4 0 0 0,-13-3 0 0 0,6 1 0 0 0,-6 3 0 0 0,3 0 0 0 0,-3 0 0 0 0,-2 3 0 0 0,2-6 0 0 0,-3 5 0 0 0,3-5 0 0 0,3 3 0 0 0,0-3 0 0 0,3 2 0 0 0,0-5 0 0 0,2 2 0 0 0,1 1 0 0 0,3-3 0 0 0,-1 2 0 0 0,1-3 0 0 0,-6-2 0 0 0,4 1 0 0 0,-3-1 0 0 0,4 5 0 0 0,1-2 0 0 0,-1 2 0 0 0,1-3 0 0 0,2 1 0 0 0,0-1 0 0 0,1-3 0 0 0,1 0 0 0 0,-4-3 0 0 0,5-1 0 0 0,-5 4 0 0 0,7 0 0 0 0,-4 4 0 0 0,5 2 0 0 0,-1-2 0 0 0,2 5 0 0 0,1-2 0 0 0,-2 3 0 0 0,3 0 0 0 0,-3 0 0 0 0,5 2 0 0 0,-2-4 0 0 0,3 1 0 0 0,-9-5 0 0 0,2-1 0 0 0,-4 0 0 0 0,2 0 0 0 0,0 1 0 0 0,0-4 0 0 0,0 3 0 0 0,0-6 0 0 0,0 6 0 0 0,0-6 0 0 0,3 6 0 0 0,3-6 0 0 0,0 3 0 0 0,0-1 0 0 0,-4 0 0 0 0,1 8 0 0 0,-2-8 0 0 0,1 10 0 0 0,1-12 0 0 0,-2 6 0 0 0,4-6 0 0 0,-2 3 0 0 0,0-6 0 0 0,2-1 0 0 0,-4-3 0 0 0,2 0 0 0 0,-3 0 0 0 0,0-2 0 0 0,2 1 0 0 0,-1-2 0 0 0,2 3 0 0 0,-1 6 0 0 0,2 2 0 0 0,4 8 0 0 0,3 1 0 0 0,4 3 0 0 0,2 0 0 0 0,0 3 0 0 0,0-3 0 0 0,-3 6 0 0 0,3-6 0 0 0,-3 0 0 0 0,3-3 0 0 0,0-7 0 0 0,0-3 0 0 0,0-4 0 0 0,0-6 0 0 0,0 2 0 0 0,0-1 0 0 0,0 2 0 0 0,0 0 0 0 0,3 3 0 0 0,0 1 0 0 0,0 3 0 0 0,2-1 0 0 0,-2 4 0 0 0,3-5 0 0 0,2-1 0 0 0,-2 6 0 0 0,5-10 0 0 0,-3 8 0 0 0,6-11 0 0 0,1 1 0 0 0,2-5 0 0 0,3-1 0 0 0,1 2 0 0 0,1 4 0 0 0,-3 9 0 0 0,7-4 0 0 0,1-1 0 0 0,5-2 0 0 0,-2 5 0 0 0,-8 6 0 0 0,1 1 0 0 0,-1 2 0 0 0,1-1 0 0 0,7-4 0 0 0,0 0 0 0 0,1-2 0 0 0,-7 2 0 0 0,-2 5 0 0 0,3-5 0 0 0,-3 3 0 0 0,4-3 0 0 0,1 3 0 0 0,1-1 0 0 0,-3 2 0 0 0,0 0 0 0 0,-2 2 0 0 0,0 1 0 0 0,2-1 0 0 0,5-4 0 0 0,-5 1 0 0 0,17-7 0 0 0,-9 4 0 0 0,6-6 0 0 0,-2 4 0 0 0,-4 0 0 0 0,4 3 0 0 0,-2-2 0 0 0,-1 3 0 0 0,-4 3 0 0 0,-5 4 0 0 0,3-5 0 0 0,6 0 0 0 0,2-4 0 0 0,-3 4 0 0 0,-7 2 0 0 0,-2 1 0 0 0,3 0 0 0 0,-3-2 0 0 0,10 0 0 0 0,-2-3 0 0 0,0 6 0 0 0,0-5 0 0 0,6 9 0 0 0,8-10 0 0 0,1 7 0 0 0,-5-1 0 0 0,-7 3 0 0 0,-7 4 0 0 0,-1 0 0 0 0,-3 2 0 0 0,11-5 0 0 0,-3 4 0 0 0,10-8 0 0 0,-2 7 0 0 0,-2-2 0 0 0,-5 1 0 0 0,-7 4 0 0 0,1 1 0 0 0,1 1 0 0 0,0 0 0 0 0,6-1 0 0 0,0 1 0 0 0,-6 2 0 0 0,4 0 0 0 0,-2 2 0 0 0,7 0 0 0 0,-1 0 0 0 0,-5 0 0 0 0,-3 0 0 0 0,0 0 0 0 0,-5 0 0 0 0,7 0 0 0 0,-1 0 0 0 0,7 0 0 0 0,-1 0 0 0 0,-6 0 0 0 0,3 0 0 0 0,-6 0 0 0 0,13 5 0 0 0,-2 0 0 0 0,5 4 0 0 0,-2-2 0 0 0,-3 2 0 0 0,-1-1 0 0 0,-2 1 0 0 0,0-2 0 0 0,2-1 0 0 0,-2 1 0 0 0,5-1 0 0 0,-7 1 0 0 0,1-1 0 0 0,-10 1 0 0 0,-1 0 0 0 0,-5-1 0 0 0,0 1 0 0 0,3-1 0 0 0,5 4 0 0 0,-2-3 0 0 0,10 5 0 0 0,-4-4 0 0 0,8 3 0 0 0,-2-2 0 0 0,-2 0 0 0 0,-7-2 0 0 0,-1-1 0 0 0,1 1 0 0 0,-2-1 0 0 0,11 4 0 0 0,-5 0 0 0 0,6 3 0 0 0,-5 0 0 0 0,-3 3 0 0 0,-2-2 0 0 0,-1 5 0 0 0,-5-5 0 0 0,-1 2 0 0 0,-2-3 0 0 0,0 3 0 0 0,8 1 0 0 0,-7 3 0 0 0,9-1 0 0 0,-7 1 0 0 0,3 0 0 0 0,-1-1 0 0 0,1 4 0 0 0,2-3 0 0 0,-2 6 0 0 0,2-3 0 0 0,0 4 0 0 0,-4-1 0 0 0,3 3 0 0 0,-6 1 0 0 0,-1 3 0 0 0,-3-3 0 0 0,-1 2 0 0 0,-1-5 0 0 0,2 5 0 0 0,-3-5 0 0 0,0 3 0 0 0,-2-2 0 0 0,-1-6 0 0 0,-2 5 0 0 0,-3-3 0 0 0,2 6 0 0 0,-4 5 0 0 0,1 2 0 0 0,-2-1 0 0 0,0 3 0 0 0,0-6 0 0 0,0 3 0 0 0,0-3 0 0 0,0 0 0 0 0,0 0 0 0 0,0-3 0 0 0,0-1 0 0 0,0 0 0 0 0,0-2 0 0 0,-2 2 0 0 0,-1-3 0 0 0,0 7 0 0 0,-3-1 0 0 0,0 7 0 0 0,1-10 0 0 0,-6 11 0 0 0,5-6 0 0 0,-5 6 0 0 0,2-1 0 0 0,-2 0 0 0 0,2-5 0 0 0,-1-1 0 0 0,1-4 0 0 0,-2 0 0 0 0,-1-2 0 0 0,-2-1 0 0 0,3 0 0 0 0,-6-3 0 0 0,3 0 0 0 0,-3 3 0 0 0,3-3 0 0 0,-3 1 0 0 0,3 1 0 0 0,-5-4 0 0 0,1 4 0 0 0,-1-1 0 0 0,4-7 0 0 0,-1 4 0 0 0,-1-7 0 0 0,-1 6 0 0 0,-3-1 0 0 0,1 1 0 0 0,-6-3 0 0 0,3 2 0 0 0,-2-5 0 0 0,3 5 0 0 0,2-5 0 0 0,-2 2 0 0 0,4-3 0 0 0,-4 0 0 0 0,0 0 0 0 0,-4 0 0 0 0,-2-3 0 0 0,-3 3 0 0 0,0-6 0 0 0,0 3 0 0 0,1-4 0 0 0,8 1 0 0 0,-2-4 0 0 0,9 3 0 0 0,-4-5 0 0 0,2 5 0 0 0,0-6 0 0 0,-2 3 0 0 0,1 0 0 0 0,-1-2 0 0 0,-1 2 0 0 0,0-3 0 0 0,-2 0 0 0 0,-3 0 0 0 0,-1 0 0 0 0,0 0 0 0 0,1 0 0 0 0,3 0 0 0 0,-3 0 0 0 0,-1 0 0 0 0,-5 0 0 0 0,3 0 0 0 0,-2 0 0 0 0,8 0 0 0 0,-1 0 0 0 0,10 0 0 0 0,-3 0 0 0 0,7 0 0 0 0,-2 0 0 0 0,0 0 0 0 0,-1 0 0 0 0,-2 0 0 0 0,6 0 0 0 0,-1 0 0 0 0,-4-6 0 0 0,-2 5 0 0 0,-2-5 0 0 0,-5 6 0 0 0,7 0 0 0 0,-2-6 0 0 0,4-1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54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491 0 12123 180000 90000,'-53'52'0'0'0,"15"-17"0"0"0,39-38 0 0 0,2-2 0 0 0,-14 23 0 0 0,1-5 0 0 0,-4 9 0 0 0,9-12 0 0 0,-3 2 0 0 0,4 2 0 0 0,-4 5 0 0 0,0 7 0 0 0,2-1 0 0 0,-2 0 0 0 0,2-5 0 0 0,3 0 0 0 0,0-4 0 0 0,3 3 0 0 0,0-2 0 0 0,0 3 0 0 0,0-1 0 0 0,0 4 0 0 0,0 0 0 0 0,0 4 0 0 0,5-1 0 0 0,-1 3 0 0 0,7-2 0 0 0,-5 5 0 0 0,0-5 0 0 0,-4 2 0 0 0,-2 1 0 0 0,0-3 0 0 0,0 8 0 0 0,-5-11 0 0 0,-4 5 0 0 0,-5-12 0 0 0,-3-1 0 0 0,-2-3 0 0 0,-1 3 0 0 0,-5-2 0 0 0,-1 5 0 0 0,0-3 0 0 0,1 4 0 0 0,8 0 0 0 0,-2 0 0 0 0,5-1 0 0 0,-1 1 0 0 0,1 0 0 0 0,8-4 0 0 0,-1 1 0 0 0,6-4 0 0 0,-1 0 0 0 0,2 0 0 0 0,0 3 0 0 0,0-2 0 0 0,2 2 0 0 0,1-6 0 0 0,0 0 0 0 0,2-1 0 0 0,-2-2 0 0 0,3 6 0 0 0,0 0 0 0 0,-1 7 0 0 0,1 0 0 0 0,-3 6 0 0 0,0-3 0 0 0,-3 0 0 0 0,-5 3 0 0 0,-4-6 0 0 0,-3 3 0 0 0,-2-3 0 0 0,5-4 0 0 0,1-3 0 0 0,-2 3 0 0 0,3-5 0 0 0,-4 5 0 0 0,5-6 0 0 0,-2-6 0 0 0,-1-5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59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0 461 12123 180000 90000,'6'-60'0'0'0,"2"-1"0"0"0,0 31 0 0 0,4-16 0 0 0,7 3 0 0 0,-1-3 0 0 0,-1 9 0 0 0,-1 5 0 0 0,-4 9 0 0 0,2 3 0 0 0,-3 4 0 0 0,0 3 0 0 0,-2 3 0 0 0,-1 0 0 0 0,-5 4 0 0 0,2-1 0 0 0,-24 6 0 0 0,19 2 0 0 0,11 3 0 0 0,4-1 0 0 0,23-3 0 0 0,-26 0 0 0 0,2 0 0 0 0,-3 5 0 0 0,1 3 0 0 0,-1 8 0 0 0,0 3 0 0 0,1 2 0 0 0,-1 1 0 0 0,0-5 0 0 0,0-1 0 0 0,-2-8 0 0 0,2-3 0 0 0,-3-5 0 0 0,11 0 0 0 0,4 0 0 0 0,9 0 0 0 0,4-2 0 0 0,-4 1 0 0 0,-1-5 0 0 0,-6 5 0 0 0,-8-2 0 0 0,2 3 0 0 0,-7 0 0 0 0,2 0 0 0 0,-3 6 0 0 0,0 1 0 0 0,0 7 0 0 0,1-1 0 0 0,-1 0 0 0 0,3 0 0 0 0,0 0 0 0 0,8 3 0 0 0,-4-5 0 0 0,4-1 0 0 0,-2-5 0 0 0,0-4 0 0 0,2 2 0 0 0,-2-3 0 0 0,0 0 0 0 0,-3 0 0 0 0,-3 0 0 0 0,-3 0 0 0 0,-3 0 0 0 0,-2 3 0 0 0,2 4 0 0 0,-2 0 0 0 0,3 2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60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1 1 12123 180000 90000,'0'0'0'0'0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6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710 0 12123 180000 90000,'35'75'0'0'0,"-8"-9"0"0"0,-27-52 0 0 0,0 5 0 0 0,-2-5 0 0 0,-2 2 0 0 0,-1-3 0 0 0,2-3 0 0 0,0 0 0 0 0,1 2 0 0 0,1-4 0 0 0,-1 7 0 0 0,2-4 0 0 0,0 2 0 0 0,0-3 0 0 0,0 2 0 0 0,0-4 0 0 0,0 1 0 0 0,0 1 0 0 0,-3-3 0 0 0,-8-15 0 0 0,-1-2 0 0 0,0-9 0 0 0,-1 9 0 0 0,7 7 0 0 0,-7 3 0 0 0,-4 0 0 0 0,-1 0 0 0 0,-1 6 0 0 0,4 1 0 0 0,1 7 0 0 0,6-1 0 0 0,-1 0 0 0 0,1 6 0 0 0,-5 10 0 0 0,0-1 0 0 0,-1 7 0 0 0,6-8 0 0 0,5-1 0 0 0,0 0 0 0 0,3 0 0 0 0,0 1 0 0 0,5-4 0 0 0,2 3 0 0 0,4-6 0 0 0,-5 3 0 0 0,-1-4 0 0 0,-7 1 0 0 0,-14 0 0 0 0,-5-3 0 0 0,-15-1 0 0 0,-4-3 0 0 0,0 0 0 0 0,-7 0 0 0 0,4 5 0 0 0,-4 2 0 0 0,11-1 0 0 0,6-2 0 0 0,5-2 0 0 0,-2 10 0 0 0,-2-1 0 0 0,0 9 0 0 0,1-3 0 0 0,11 2 0 0 0,-2-8 0 0 0,10 4 0 0 0,1-7 0 0 0,5 1 0 0 0,3 1 0 0 0,0 0 0 0 0,0 1 0 0 0,0-5 0 0 0,0-3 0 0 0,5-8 0 0 0,1-2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62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34 0 12123 180000 90000,'24'11'0'0'0,"-3"-2"0"0"0,-15-6 0 0 0,2 3 0 0 0,-5 2 0 0 0,0 1 0 0 0,0 1 0 0 0,-3-3 0 0 0,0 5 0 0 0,0-4 0 0 0,-5 4 0 0 0,-4-5 0 0 0,-6 3 0 0 0,-2-4 0 0 0,6-2 0 0 0,-8 5 0 0 0,14-2 0 0 0,-5 3 0 0 0,10 0 0 0 0,0-4 0 0 0,-2 4 0 0 0,1-3 0 0 0,-4 5 0 0 0,5-1 0 0 0,-3 2 0 0 0,3 3 0 0 0,0-2 0 0 0,5 5 0 0 0,4-3 0 0 0,3 1 0 0 0,1-4 0 0 0,1-6 0 0 0,1-4 0 0 0,2-3 0 0 0,-1 0 0 0 0,-1 0 0 0 0,-1 0 0 0 0,-6 0 0 0 0,1-6 0 0 0,-4-1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32.883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580 234 12123 180000 90000,'-33'-13'0'0'0,"6"3"0"0"0,21 6 0 0 0,-3-1 0 0 0,0-3 0 0 0,-1 0 0 0 0,0 1 0 0 0,-1 0 0 0 0,0 2 0 0 0,1-3 0 0 0,1 1 0 0 0,1 0 0 0 0,-3-3 0 0 0,0 0 0 0 0,-2 2 0 0 0,4 1 0 0 0,-1 2 0 0 0,6 2 0 0 0,-2-1 0 0 0,-1-1 0 0 0,3 1 0 0 0,-4 0 0 0 0,-1 4 0 0 0,-2 0 0 0 0,-1 0 0 0 0,1 0 0 0 0,0 0 0 0 0,3-2 0 0 0,1-1 0 0 0,-1 0 0 0 0,3-1 0 0 0,-3 1 0 0 0,4 0 0 0 0,-4 1 0 0 0,1 2 0 0 0,-2-2 0 0 0,-1 1 0 0 0,-1-3 0 0 0,0 3 0 0 0,1-3 0 0 0,1 4 0 0 0,3-5 0 0 0,-2 5 0 0 0,1-3 0 0 0,0 1 0 0 0,-1 2 0 0 0,4-3 0 0 0,-3 1 0 0 0,1 2 0 0 0,0-5 0 0 0,-3 5 0 0 0,2-3 0 0 0,3 1 0 0 0,-2 2 0 0 0,2-5 0 0 0,-5 2 0 0 0,-1 1 0 0 0,-3-3 0 0 0,-2 3 0 0 0,0-1 0 0 0,2-2 0 0 0,5 5 0 0 0,5-2 0 0 0,19 2 0 0 0,-2 0 0 0 0,12 0 0 0 0,-11 0 0 0 0,0 0 0 0 0,-2 0 0 0 0,-3 0 0 0 0,7 2 0 0 0,-2 3 0 0 0,5 3 0 0 0,1 2 0 0 0,0 2 0 0 0,-1-4 0 0 0,6 6 0 0 0,0-6 0 0 0,-1 2 0 0 0,3-1 0 0 0,-8 1 0 0 0,3 1 0 0 0,-3 1 0 0 0,-2-2 0 0 0,0 2 0 0 0,-5-4 0 0 0,-1 1 0 0 0,0 1 0 0 0,-4-4 0 0 0,4 5 0 0 0,2-5 0 0 0,0 1 0 0 0,5 0 0 0 0,-8-3 0 0 0,1 4 0 0 0,-3 0 0 0 0,4 3 0 0 0,-3-4 0 0 0,5 2 0 0 0,-6-5 0 0 0,3 3 0 0 0,-1-2 0 0 0,0 0 0 0 0,3-1 0 0 0,1 1 0 0 0,6 0 0 0 0,-8 0 0 0 0,4-2 0 0 0,-4 4 0 0 0,-3-6 0 0 0,4 6 0 0 0,-6-5 0 0 0,3 3 0 0 0,-2-2 0 0 0,-1 1 0 0 0,-2-3 0 0 0,1 3 0 0 0,5-1 0 0 0,-3 2 0 0 0,4-2 0 0 0,-5 1 0 0 0,1-1 0 0 0,-3 2 0 0 0,1 0 0 0 0,-5 0 0 0 0,6 0 0 0 0,-7 0 0 0 0,7 0 0 0 0,-6 0 0 0 0,2 0 0 0 0,2 2 0 0 0,1-2 0 0 0,5 5 0 0 0,0-5 0 0 0,2 2 0 0 0,-3-2 0 0 0,0 5 0 0 0,-3 2 0 0 0,1 4 0 0 0,-5 1 0 0 0,2-2 0 0 0,-4-2 0 0 0,3-6 0 0 0,-3 0 0 0 0,2-4 0 0 0,2 6 0 0 0,1-1 0 0 0,3 4 0 0 0,-1 1 0 0 0,-4-1 0 0 0,-2 3 0 0 0,-3-2 0 0 0,0-1 0 0 0,0-4 0 0 0,2-3 0 0 0,4-3 0 0 0,7-2 0 0 0,5 0 0 0 0,1 2 0 0 0,-2-1 0 0 0,-4 1 0 0 0,-3-2 0 0 0,-3 2 0 0 0,1-1 0 0 0,-3 1 0 0 0,1-2 0 0 0,0 0 0 0 0,-1 0 0 0 0,1 0 0 0 0,0 4 0 0 0,1 2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63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728 66 12123 180000 90000,'-42'-36'0'0'0,"-3"7"0"0"0,22 29 0 0 0,-6 0 0 0 0,7 3 0 0 0,3-3 0 0 0,7 6 0 0 0,-1-5 0 0 0,4 8 0 0 0,0-5 0 0 0,1 9 0 0 0,2-3 0 0 0,0 3 0 0 0,1 0 0 0 0,2 0 0 0 0,0 0 0 0 0,3 3 0 0 0,0 1 0 0 0,0 3 0 0 0,0 0 0 0 0,0-1 0 0 0,0-2 0 0 0,0 2 0 0 0,0-2 0 0 0,0 2 0 0 0,0 5 0 0 0,0 2 0 0 0,0-5 0 0 0,0 6 0 0 0,-5-9 0 0 0,1 4 0 0 0,-1-5 0 0 0,0-1 0 0 0,-1-3 0 0 0,-5 0 0 0 0,-1 1 0 0 0,-4-1 0 0 0,1 3 0 0 0,1-2 0 0 0,0 2 0 0 0,3 0 0 0 0,0 0 0 0 0,-3 4 0 0 0,2 3 0 0 0,-4 3 0 0 0,4 4 0 0 0,-2 6 0 0 0,3-3 0 0 0,-1 2 0 0 0,1-10 0 0 0,-3 6 0 0 0,3-10 0 0 0,-3 8 0 0 0,3-8 0 0 0,2-2 0 0 0,3-6 0 0 0,4-3 0 0 0,-1-4 0 0 0,0 3 0 0 0,-3-1 0 0 0,1 5 0 0 0,2-3 0 0 0,-2-1 0 0 0,1-2 0 0 0,-4-1 0 0 0,2 1 0 0 0,-5 3 0 0 0,5-6 0 0 0,-2 5 0 0 0,2-9 0 0 0,-2 3 0 0 0,-3-3 0 0 0,-4 3 0 0 0,-2 1 0 0 0,1 2 0 0 0,4-2 0 0 0,1 2 0 0 0,5-2 0 0 0,1 2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64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68 9 12123 180000 90000,'24'-8'0'0'0,"2"8"0"0"0,-17 11 0 0 0,5 5 0 0 0,-5-3 0 0 0,-1 3 0 0 0,-5-2 0 0 0,0 5 0 0 0,-1-2 0 0 0,-1 0 0 0 0,4 2 0 0 0,-2 0 0 0 0,3 2 0 0 0,-3 1 0 0 0,-1-2 0 0 0,-2 3 0 0 0,0-3 0 0 0,0 3 0 0 0,0-1 0 0 0,3-1 0 0 0,2 2 0 0 0,7-1 0 0 0,2-4 0 0 0,3 1 0 0 0,0-3 0 0 0,0-2 0 0 0,0 5 0 0 0,2-6 0 0 0,-1 3 0 0 0,4 0 0 0 0,-7 1 0 0 0,1 3 0 0 0,-7 0 0 0 0,-4-1 0 0 0,-2 1 0 0 0,-6 0 0 0 0,0 0 0 0 0,-5 2 0 0 0,-1 1 0 0 0,-2 7 0 0 0,-3 0 0 0 0,-3 2 0 0 0,5-8 0 0 0,-7 7 0 0 0,5-7 0 0 0,-6 9 0 0 0,-8 0 0 0 0,0 0 0 0 0,-4-3 0 0 0,4-1 0 0 0,3-6 0 0 0,8 0 0 0 0,0-6 0 0 0,6-1 0 0 0,0-3 0 0 0,2 0 0 0 0,-4 0 0 0 0,6 0 0 0 0,-4-3 0 0 0,6 0 0 0 0,-1-7 0 0 0,-2 3 0 0 0,-1-2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65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2 867 12123 180000 90000,'-2'-31'0'0'0,"4"0"0"0"0,9 14 0 0 0,0-2 0 0 0,-2-1 0 0 0,-1 0 0 0 0,-2-2 0 0 0,2-2 0 0 0,3-8 0 0 0,6-1 0 0 0,0-1 0 0 0,0 2 0 0 0,0 9 0 0 0,-5 0 0 0 0,4 3 0 0 0,1 1 0 0 0,5-4 0 0 0,1 0 0 0 0,5-1 0 0 0,-2-1 0 0 0,2-2 0 0 0,-7 3 0 0 0,2-1 0 0 0,-5 2 0 0 0,4 6 0 0 0,-2-5 0 0 0,-3 8 0 0 0,-3-2 0 0 0,-3 0 0 0 0,1 2 0 0 0,-1-2 0 0 0,0 3 0 0 0,-2-3 0 0 0,-3 2 0 0 0,-4-2 0 0 0,-2 6 0 0 0,0 0 0 0 0,3 3 0 0 0,0-5 0 0 0,5 1 0 0 0,1-5 0 0 0,2 3 0 0 0,3 3 0 0 0,-2 3 0 0 0,1 4 0 0 0,-1 3 0 0 0,-1 0 0 0 0,0 0 0 0 0,0 0 0 0 0,1 0 0 0 0,-1 0 0 0 0,-2 0 0 0 0,-1 0 0 0 0,-2 3 0 0 0,-1 1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66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497 92 12123 180000 90000,'-39'13'0'0'0,"1"-1"0"0"0,-29 12 0 0 0,58-14 0 0 0,-2 4 0 0 0,6-7 0 0 0,-6 2 0 0 0,-1-6 0 0 0,-7 1 0 0 0,-1-1 0 0 0,-3-3 0 0 0,1 0 0 0 0,-4-3 0 0 0,6-9 0 0 0,0-3 0 0 0,7-11 0 0 0,4 3 0 0 0,1 0 0 0 0,2 0 0 0 0,-2 3 0 0 0,-1 4 0 0 0,-2-1 0 0 0,-3 10 0 0 0,2 1 0 0 0,-4 6 0 0 0,4 3 0 0 0,-2 10 0 0 0,6 8 0 0 0,0 12 0 0 0,4-9 0 0 0,2 9 0 0 0,2-14 0 0 0,0 6 0 0 0,2-8 0 0 0,1 2 0 0 0,6-2 0 0 0,-3 2 0 0 0,2-2 0 0 0,0-1 0 0 0,1-3 0 0 0,2 0 0 0 0,3-2 0 0 0,5-5 0 0 0,7-3 0 0 0,5-3 0 0 0,6 0 0 0 0,-3 0 0 0 0,2 0 0 0 0,-4-3 0 0 0,1 0 0 0 0,-1-4 0 0 0,-9 0 0 0 0,3 4 0 0 0,-13 0 0 0 0,6 3 0 0 0,-5 0 0 0 0,8-3 0 0 0,4 2 0 0 0,2-5 0 0 0,-4 6 0 0 0,-6-3 0 0 0,-6 3 0 0 0,-4 0 0 0 0,1 3 0 0 0,-4-3 0 0 0,1 9 0 0 0,-1-2 0 0 0,4 7 0 0 0,-1-1 0 0 0,4 0 0 0 0,-1 0 0 0 0,3 3 0 0 0,3 1 0 0 0,0 5 0 0 0,0-4 0 0 0,-3 1 0 0 0,-3-6 0 0 0,-5 0 0 0 0,-1-3 0 0 0,0 3 0 0 0,-6-9 0 0 0,-7 5 0 0 0,-3-5 0 0 0,-13 2 0 0 0,12 1 0 0 0,-4-1 0 0 0,7 1 0 0 0,1-4 0 0 0,0 3 0 0 0,-1-5 0 0 0,-5 5 0 0 0,0-5 0 0 0,-1 2 0 0 0,1-3 0 0 0,6 0 0 0 0,0 0 0 0 0,-1 5 0 0 0,-2 3 0 0 0,-6 5 0 0 0,-3 0 0 0 0,0 3 0 0 0,3-2 0 0 0,6 2 0 0 0,0-3 0 0 0,0 0 0 0 0,-3 0 0 0 0,-6 0 0 0 0,-2 4 0 0 0,1-4 0 0 0,-1 3 0 0 0,10-5 0 0 0,2 1 0 0 0,6-2 0 0 0,-1-2 0 0 0,2 3 0 0 0,0-6 0 0 0,-7 4 0 0 0,8-2 0 0 0,-5-1 0 0 0,7 4 0 0 0,0-3 0 0 0,-5 5 0 0 0,-2-1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55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767 309 12123 180000 90000,'-43'-17'0'0'0,"7"5"0"0"0,28 6 0 0 0,-3-1 0 0 0,-1-3 0 0 0,-2 0 0 0 0,1 0 0 0 0,-2 1 0 0 0,1 1 0 0 0,0-1 0 0 0,3 0 0 0 0,-1-2 0 0 0,-1-2 0 0 0,-2 0 0 0 0,-2 3 0 0 0,5 0 0 0 0,-1 4 0 0 0,7 2 0 0 0,-2-2 0 0 0,0 0 0 0 0,1 1 0 0 0,-3-1 0 0 0,-1 6 0 0 0,-4 0 0 0 0,-2 0 0 0 0,3 0 0 0 0,0 0 0 0 0,3-2 0 0 0,2-2 0 0 0,-2 0 0 0 0,5-2 0 0 0,-4 3 0 0 0,3-1 0 0 0,-3 1 0 0 0,1 3 0 0 0,-2-3 0 0 0,-3 3 0 0 0,-1-6 0 0 0,1 5 0 0 0,0-5 0 0 0,3 5 0 0 0,2-4 0 0 0,-2 4 0 0 0,3-2 0 0 0,-1 0 0 0 0,-2 2 0 0 0,5-2 0 0 0,-2 0 0 0 0,0 3 0 0 0,-1-6 0 0 0,-2 5 0 0 0,2-2 0 0 0,3 0 0 0 0,-1 3 0 0 0,0-6 0 0 0,-4 2 0 0 0,-3 0 0 0 0,-2-1 0 0 0,-4 1 0 0 0,0 0 0 0 0,3-1 0 0 0,5 4 0 0 0,9-2 0 0 0,24 3 0 0 0,-3 0 0 0 0,17 0 0 0 0,-15 0 0 0 0,0 0 0 0 0,-4 0 0 0 0,-1 0 0 0 0,6 3 0 0 0,0 3 0 0 0,4 5 0 0 0,4 2 0 0 0,-1 3 0 0 0,-2-5 0 0 0,9 7 0 0 0,-1-7 0 0 0,-1 2 0 0 0,4-1 0 0 0,-11 2 0 0 0,5-1 0 0 0,-5 3 0 0 0,-1-2 0 0 0,-3 2 0 0 0,-4-5 0 0 0,-2 1 0 0 0,1 0 0 0 0,-8-4 0 0 0,7 8 0 0 0,3-9 0 0 0,0 3 0 0 0,6-1 0 0 0,-11-5 0 0 0,2 8 0 0 0,-4-2 0 0 0,5 4 0 0 0,-3-4 0 0 0,5 2 0 0 0,-7-8 0 0 0,5 6 0 0 0,-4-4 0 0 0,2 1 0 0 0,4 0 0 0 0,1-1 0 0 0,8 1 0 0 0,-12-1 0 0 0,7-2 0 0 0,-6 5 0 0 0,-4-8 0 0 0,5 8 0 0 0,-6-5 0 0 0,2 2 0 0 0,-2-2 0 0 0,-1 2 0 0 0,-3-6 0 0 0,1 6 0 0 0,7-2 0 0 0,-4 2 0 0 0,5-2 0 0 0,-6 2 0 0 0,0-2 0 0 0,-2 2 0 0 0,-1 1 0 0 0,-5-1 0 0 0,7 1 0 0 0,-8-1 0 0 0,8 1 0 0 0,-7-1 0 0 0,3 1 0 0 0,2 3 0 0 0,1-3 0 0 0,7 5 0 0 0,-1-4 0 0 0,5 1 0 0 0,-6-2 0 0 0,0 5 0 0 0,-3 5 0 0 0,0 3 0 0 0,-4 3 0 0 0,0-3 0 0 0,-4-4 0 0 0,3-5 0 0 0,-3-3 0 0 0,2-4 0 0 0,3 8 0 0 0,2-1 0 0 0,3 5 0 0 0,-1 0 0 0 0,-6 1 0 0 0,-1 3 0 0 0,-5-3 0 0 0,0-1 0 0 0,0-6 0 0 0,2-4 0 0 0,6-3 0 0 0,9-3 0 0 0,7 0 0 0 0,1 3 0 0 0,-2-2 0 0 0,-6 2 0 0 0,-4-3 0 0 0,-4 3 0 0 0,2-2 0 0 0,-5 2 0 0 0,2-3 0 0 0,0 0 0 0 0,-1 0 0 0 0,1 0 0 0 0,0 5 0 0 0,1 3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56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0 151 12123 180000 90000,'37'-55'0'0'0,"-4"6"0"0"0,-29 44 0 0 0,6-4 0 0 0,-4 2 0 0 0,3 4 0 0 0,-1-9 0 0 0,-2 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57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0 1 12123 180000 90000,'0'0'0'0'0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4:04:07.858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1527 900 12123 180000 90000,'-18'-7'0'0'0,"3"1"0"0"0,9 6 0 0 0,-2 0 0 0 0,-1-3 0 0 0,-2 0 0 0 0,-3-7 0 0 0,2 3 0 0 0,-2-3 0 0 0,3 4 0 0 0,0-1 0 0 0,0 1 0 0 0,-1-4 0 0 0,1 3 0 0 0,0-6 0 0 0,0 3 0 0 0,-3-3 0 0 0,-1-3 0 0 0,-2 2 0 0 0,-2 1 0 0 0,1 1 0 0 0,-3 1 0 0 0,1 1 0 0 0,-3-2 0 0 0,3 4 0 0 0,-2-1 0 0 0,2 2 0 0 0,-3 4 0 0 0,8-3 0 0 0,-3 5 0 0 0,6-2 0 0 0,-5 6 0 0 0,0 4 0 0 0,1 0 0 0 0,1 5 0 0 0,4-7 0 0 0,-2 4 0 0 0,6-9 0 0 0,-9 6 0 0 0,2-2 0 0 0,-6 2 0 0 0,-3 1 0 0 0,3-3 0 0 0,1-1 0 0 0,2-3 0 0 0,-2 0 0 0 0,1 0 0 0 0,1 0 0 0 0,1 0 0 0 0,4 0 0 0 0,-4 0 0 0 0,1-3 0 0 0,-2-4 0 0 0,-2-6 0 0 0,4-1 0 0 0,-2-5 0 0 0,9 2 0 0 0,0-2 0 0 0,5-4 0 0 0,0 0 0 0 0,3-4 0 0 0,3 1 0 0 0,2 0 0 0 0,4-3 0 0 0,2 2 0 0 0,0 0 0 0 0,-2 2 0 0 0,-1 4 0 0 0,-4 2 0 0 0,-2 0 0 0 0,-2 5 0 0 0,-5-2 0 0 0,-1 3 0 0 0,-6 0 0 0 0,4 2 0 0 0,0 2 0 0 0,2 2 0 0 0,-2 4 0 0 0,-1-3 0 0 0,0 2 0 0 0,1 0 0 0 0,3 2 0 0 0,-6 2 0 0 0,-4 0 0 0 0,-5 5 0 0 0,0 0 0 0 0,1 7 0 0 0,7-5 0 0 0,-1 0 0 0 0,9-1 0 0 0,-6-5 0 0 0,1 4 0 0 0,-3-1 0 0 0,-4 0 0 0 0,2 2 0 0 0,-1-6 0 0 0,4 3 0 0 0,1-3 0 0 0,1 0 0 0 0,-2 0 0 0 0,-1 0 0 0 0,1 0 0 0 0,0 0 0 0 0,2 0 0 0 0,1 0 0 0 0,2-6 0 0 0,-2-1 0 0 0,-3-9 0 0 0,-4 2 0 0 0,-2-11 0 0 0,3 7 0 0 0,3-7 0 0 0,2 2 0 0 0,4 0 0 0 0,2-1 0 0 0,-2 2 0 0 0,4 5 0 0 0,-4 1 0 0 0,-1 3 0 0 0,0 2 0 0 0,-7-1 0 0 0,1 2 0 0 0,-2 0 0 0 0,0 3 0 0 0,3 1 0 0 0,2 6 0 0 0,-4-3 0 0 0,3 3 0 0 0,-6 0 0 0 0,-1 0 0 0 0,2 0 0 0 0,1 0 0 0 0,-1 0 0 0 0,10 3 0 0 0,-15 3 0 0 0,7 4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5:23.801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159 51 8027,'33'166'0,"-13"-23"0,-13-23 0,-7-1 0,0-4 0,0 10 0,0-1 0,0 30 0,0 4 0,0 7 0,-3-74 0,-1 1 0,1 1 0,0 2 0,-1 5 0,1 0 0,2 0 0,2 0 0,-1 2 0,0 1 0,0 3 0,0-1 0,0 0 0,0 0 0,0 3 0,0 1 0,0-1 0,0 0 0,0 3 0,0 1 0,0-1 0,0 1 0,-1-1 0,2 0 0,2-3 0,3-1 0,0-1 0,1-1 0,2-1 0,0 0 0,0-1 0,2-1 0,-1-3 0,2 0 0,1-2 0,0 0 0,-1-3 0,1 0 0,2-1 0,0-1 0,0 0 0,-1-1 0,13 82 0,-7-2 0,-1-8 0,1-9 0,-7 1 0,1-1 0,-8-2 0,8-4 0,-1-3 0,7-19 0,0 14 0,0-8 0,-1-16 0,1 9 0,0-1 0,0 1 0,2-9 0,4-19 0,-4-7 0,5 1 0,-5-5 0,-2-6 0,0-8 0,0-15 0,0-4 0,-1-19 0,-5-3 0,-1-14 0,-9 0 0,14 0 0,-16 8 0,16-13 0,8 3 0,14-15 0,6-6 0,1 0 0,-3-5 0,9 5 0,0-1 0,7 1 0,2 2 0,4-7 0,5 7 0,8-2 0,9-2 0,5 3 0,20-1 0,6 6 0,14 0 0,-1 0 0,5 0 0,2 0 0,9 0 0,4 0 0,-1 0 0,3 0 0,7 0 0,3 2 0,15 4 0,4 3 0,15 8 0,3 0 0,-98-8 0,0 0 0,-1 2 0,1 0 0,6 1 0,1-1 0,1 1 0,1-1 0,7-2 0,0-1 0,2 1 0,-1-1 0,3 1 0,-1-1 0,0 1 0,-1 0 0,5-1 0,0 1 0,4-1 0,3 1 0,13-1 0,-1 1 0,-19-1 0,-2 1 0,12 0 0,-1-1 0,-9 1 0,-2-1 0,5 1 0,0-1 0,4 1 0,0-1 0,-1 1 0,0 0 0,4-1 0,0 1 0,-3-1 0,-1 1 0,0-1 0,-1 1 0,-5 0 0,0-1 0,1-2 0,0 0 0,-5-1 0,1 1 0,4-1 0,0-1 0,-1 2 0,-1 0 0,-2 1 0,-1-1 0,-2-3 0,-1 0 0,-3 0 0,-2-1 0,-5-1 0,0-2 0,1 1 0,-1 0 0,1 0 0,-1 0 0,-4 0 0,-1 0 0,0 0 0,-2 0 0,88 0 0,-16 0 0,-15 0 0,-13 0 0,19 0 0,-12 0 0,-8 0 0,-12 0 0,-7 0 0,-11 0 0,-2 0 0,-16 0 0,2 0 0,-15 0 0,-5 0 0,-8 8 0,-11 4 0,-9-3 0,-5 2 0,-13-5 0,-7 6 0,-3-1 0,5-1 0,-14 5 0,21-21 0,-22-3 0,16-12 0,-9-8 0,0 1 0,-1-7 0,1-1 0,0-4 0,0-4 0,0-7 0,0-8 0,0-4 0,6-5 0,1-6 0,-1-4 0,-6-8 0,0-1 0,0-5 0,0 3 0,0-8 0,-7-4 0,0-13 0,-9 0 0,3-12 0,-5 1 0,-2-7 0,0-1 0,0-15 0,0 1 0,0-1 0,0-4 0,0 3 0,-9-5 0,-4-6 0,-13 3 0,-8-9 0,-5 1 0,-5-7 0,21 87 0,-1-1 0,0 0 0,0-1 0,0-1 0,1-1 0,2-1 0,-2-1 0,-3-3 0,-1 0 0,4 3 0,0 1 0,-3 2 0,-1-1 0,1 3 0,-1-1 0,-3 2 0,0-1 0,3 1 0,1-1 0,0 0 0,-1 1 0,2-1 0,-1 0 0,0 0 0,-1 1 0,-21-73 0,8 16 0,0-26 0,1 14 0,6-6 0,0 12 0,8 7 0,-1-2 0,4 22 0,2 1 0,0 8 0,0-14 0,0 6 0,0 6 0,0 2 0,1 3 0,-1 16 0,0-4 0,0 11 0,0-5 0,2 11 0,5 6 0,-5 6 0,5 5 0,-2 10 0,2 7 0,-5 8 0,5-2 0,4 11 0,0 5 0,-18-1 0,3 6 0,-25 0 0,10 7 0,-3 7 0,-5-7 0,-10 6 0,-9-5 0,-14 5 0,-6-5 0,2 7 0,-15-1 0,-7 3 0,0 2 0,-13 0 0,13 0 0,-9 0 0,-4 0 0,-16-2 0,-4-4 0,-5 4 0,5-3 0,-11-3 0,-9 2 0,4-5 0,3 5 0,-25-7 0,11 1 0,-15-3 0,16-2 0,-10 5 0,3 1 0,-5 2 0,-4-5 0,-4 3 0,2 1 0,-10-1 0,8-2 0,-7 7 0,-3 0 0,93 6 0,-1 0 0,-100 0 0,97 0 0,0 0 0,-97 0 0,100 0 0,0 0 0,-95 0 0,5 0 0,-3 0 0,4 0 0,-5 0 0,-2 0 0,9 0 0,5 0 0,17 0 0,-11 0 0,23 0 0,-30 0 0,12 0 0,8 0 0,-6 0 0,6 0 0,7 0 0,20 0 0,-11-7 0,17-5 0,-1-1 0,1 1 0,5-3 0,-11 4 0,27 1 0,-8-1 0,1 1 0,-1-1 0,-17-2 0,29 7 0,4 2 0,5 2 0,0 2 0,-1 0 0,1 0 0,9 0 0,4 0 0,10 0 0,3 0 0,9 0 0,-2 0 0,4 0 0,3 0 0,-1 0 0,1 0 0,1 0 0,5 0 0,2 0 0,5 0 0,4 0 0,-4 0 0,12 0 0,-3 0 0,6 0 0,-2 0 0,0 0 0,6 0 0,-6 0 0,0 0 0,-7 0 0,0 0 0,0 0 0,1 0 0,-1 6 0,0 0 0,3 1 0,4-1 0,-5-4 0,8 5 0,-10 1 0,0-6 0,0 5 0,1-7 0,-1 0 0,0 0 0,0 0 0,-8 0 0,6 0 0,-5 0 0,14 0 0,-4 0 0,6 0 0,0 0 0,-7 0 0,25 0 0,-5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28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2017 2392 12123 180000 90000,'60'-4'0'0'0,"5"1"0"0"0,-27 3 0 0 0,14 0 0 0 0,2 0 0 0 0,-1 3 0 0 0,3 4 0 0 0,-6 4 0 0 0,4 5 0 0 0,-7-2 0 0 0,-6-1 0 0 0,3 0 0 0 0,0-1 0 0 0,12 5 0 0 0,1-3 0 0 0,-4-3 0 0 0,-3 0 0 0 0,-5-1 0 0 0,-5 1 0 0 0,-5 0 0 0 0,0 2 0 0 0,1-2 0 0 0,6 3 0 0 0,-5-3 0 0 0,13 3 0 0 0,-6-3 0 0 0,12 6 0 0 0,-2 1 0 0 0,-1 3 0 0 0,-4 1 0 0 0,1-1 0 0 0,-4 3 0 0 0,-3-2 0 0 0,-2 6 0 0 0,-1 0 0 0 0,2 1 0 0 0,4 6 0 0 0,-3-6 0 0 0,3 5 0 0 0,-4-5 0 0 0,0 6 0 0 0,-2-6 0 0 0,-5 6 0 0 0,-2-4 0 0 0,-5 2 0 0 0,-4-5 0 0 0,-4 0 0 0 0,-5-3 0 0 0,3 3 0 0 0,-4 1 0 0 0,-3-1 0 0 0,-1 4 0 0 0,-3 0 0 0 0,3 0 0 0 0,-2-1 0 0 0,2-2 0 0 0,-3-1 0 0 0,4 0 0 0 0,-3 1 0 0 0,-1-1 0 0 0,-1-3 0 0 0,-2 3 0 0 0,0-6 0 0 0,-1 5 0 0 0,-3-2 0 0 0,0 10 0 0 0,0-5 0 0 0,0 1 0 0 0,0-3 0 0 0,0-3 0 0 0,-3 3 0 0 0,-4 0 0 0 0,-1-2 0 0 0,-5 1 0 0 0,-2-2 0 0 0,0 1 0 0 0,-5 1 0 0 0,-1-2 0 0 0,-1 0 0 0 0,-6 0 0 0 0,3-4 0 0 0,0 0 0 0 0,-3-3 0 0 0,0 3 0 0 0,-1-6 0 0 0,-2 2 0 0 0,-1-6 0 0 0,-3-1 0 0 0,-5-3 0 0 0,1 3 0 0 0,-3 1 0 0 0,6 0 0 0 0,-2 0 0 0 0,2-4 0 0 0,1-3 0 0 0,0-1 0 0 0,-1-3 0 0 0,1 0 0 0 0,-1 0 0 0 0,1 0 0 0 0,-3 0 0 0 0,-2 0 0 0 0,-5 0 0 0 0,-2 0 0 0 0,-5 0 0 0 0,1 0 0 0 0,-2-3 0 0 0,1 1 0 0 0,10-3 0 0 0,2 3 0 0 0,9-1 0 0 0,1 0 0 0 0,2 0 0 0 0,-16-4 0 0 0,0-4 0 0 0,-9 0 0 0 0,-3-3 0 0 0,6 0 0 0 0,-3 3 0 0 0,3-2 0 0 0,-2 5 0 0 0,1-6 0 0 0,-1 7 0 0 0,2-4 0 0 0,1 1 0 0 0,2-1 0 0 0,-1-3 0 0 0,1-3 0 0 0,-5-1 0 0 0,4-1 0 0 0,-2 0 0 0 0,18 6 0 0 0,-11-6 0 0 0,17 4 0 0 0,-16-3 0 0 0,6 0 0 0 0,-6 4 0 0 0,3 0 0 0 0,-4 0 0 0 0,-2 3 0 0 0,2-6 0 0 0,-3 5 0 0 0,3-5 0 0 0,4 3 0 0 0,1-3 0 0 0,2 2 0 0 0,1-6 0 0 0,3 3 0 0 0,0 0 0 0 0,4-2 0 0 0,0 2 0 0 0,-1-4 0 0 0,-5-2 0 0 0,4 2 0 0 0,-5-2 0 0 0,7 6 0 0 0,0-3 0 0 0,-1 3 0 0 0,1-3 0 0 0,3 0 0 0 0,0-1 0 0 0,1-2 0 0 0,2-1 0 0 0,-5-3 0 0 0,5-1 0 0 0,-6 4 0 0 0,9 1 0 0 0,-4 3 0 0 0,5 2 0 0 0,-1-1 0 0 0,2 5 0 0 0,3-2 0 0 0,-3 3 0 0 0,2-1 0 0 0,-3 1 0 0 0,7 3 0 0 0,-2-5 0 0 0,2 1 0 0 0,-9-6 0 0 0,1-1 0 0 0,-6 1 0 0 0,4 0 0 0 0,0 0 0 0 0,0-4 0 0 0,0 3 0 0 0,-1-5 0 0 0,1 5 0 0 0,0-6 0 0 0,3 6 0 0 0,4-5 0 0 0,0 2 0 0 0,0-1 0 0 0,-5 0 0 0 0,2 9 0 0 0,-4-9 0 0 0,3 11 0 0 0,0-13 0 0 0,-2 6 0 0 0,5-5 0 0 0,-2 1 0 0 0,-1-5 0 0 0,3-1 0 0 0,-5-4 0 0 0,2 1 0 0 0,-3-1 0 0 0,-1-2 0 0 0,4 2 0 0 0,-2-3 0 0 0,2 4 0 0 0,0 6 0 0 0,0 1 0 0 0,7 10 0 0 0,4 1 0 0 0,4 3 0 0 0,3 0 0 0 0,0 3 0 0 0,0-3 0 0 0,-3 6 0 0 0,2-5 0 0 0,-2-1 0 0 0,3-4 0 0 0,0-7 0 0 0,0-3 0 0 0,0-4 0 0 0,0-7 0 0 0,0 3 0 0 0,0-2 0 0 0,0 2 0 0 0,0 1 0 0 0,3 3 0 0 0,1 0 0 0 0,0 4 0 0 0,2 0 0 0 0,-2 2 0 0 0,4-4 0 0 0,2-1 0 0 0,-2 7 0 0 0,5-12 0 0 0,-2 9 0 0 0,6-12 0 0 0,1 1 0 0 0,4-5 0 0 0,3-1 0 0 0,1 2 0 0 0,3 4 0 0 0,-6 10 0 0 0,10-4 0 0 0,1-1 0 0 0,6-3 0 0 0,-3 6 0 0 0,-9 6 0 0 0,1 2 0 0 0,-1 1 0 0 0,0 0 0 0 0,10-5 0 0 0,0 0 0 0 0,0-2 0 0 0,-7 2 0 0 0,-4 5 0 0 0,4-5 0 0 0,-3 4 0 0 0,5-4 0 0 0,1 3 0 0 0,1 0 0 0 0,-3 1 0 0 0,-1 0 0 0 0,-2 4 0 0 0,-1-1 0 0 0,4-1 0 0 0,5-4 0 0 0,-5 2 0 0 0,21-8 0 0 0,-12 4 0 0 0,9-6 0 0 0,-5 4 0 0 0,-2 0 0 0 0,2 3 0 0 0,-1-2 0 0 0,-1 3 0 0 0,-5 4 0 0 0,-7 3 0 0 0,4-4 0 0 0,9 0 0 0 0,0-5 0 0 0,-3 4 0 0 0,-8 3 0 0 0,-2 1 0 0 0,2-1 0 0 0,-3-1 0 0 0,13-1 0 0 0,-3-2 0 0 0,0 5 0 0 0,1-4 0 0 0,6 9 0 0 0,11-11 0 0 0,2 8 0 0 0,-9-1 0 0 0,-7 2 0 0 0,-7 6 0 0 0,-4 0 0 0 0,-4 1 0 0 0,15-6 0 0 0,-3 6 0 0 0,12-9 0 0 0,-3 7 0 0 0,-2-2 0 0 0,-7 2 0 0 0,-8 3 0 0 0,0 2 0 0 0,3 0 0 0 0,-1 1 0 0 0,8-1 0 0 0,-1 0 0 0 0,-6 4 0 0 0,4-2 0 0 0,-3 3 0 0 0,10 0 0 0 0,-2 0 0 0 0,-6 0 0 0 0,-3 0 0 0 0,-2 0 0 0 0,-4 0 0 0 0,7 0 0 0 0,0 0 0 0 0,7 0 0 0 0,1 0 0 0 0,-10 0 0 0 0,6 0 0 0 0,-8 0 0 0 0,15 6 0 0 0,-1-1 0 0 0,6 5 0 0 0,-3-3 0 0 0,-4 3 0 0 0,0-2 0 0 0,-4 2 0 0 0,1-3 0 0 0,2 0 0 0 0,-2 0 0 0 0,6 0 0 0 0,-9 0 0 0 0,2 1 0 0 0,-13-1 0 0 0,-1 0 0 0 0,-7 0 0 0 0,0 0 0 0 0,3 0 0 0 0,8 3 0 0 0,-2-2 0 0 0,11 5 0 0 0,-5-5 0 0 0,10 5 0 0 0,-1-4 0 0 0,-4 1 0 0 0,-8-3 0 0 0,-3 0 0 0 0,3 0 0 0 0,-3 0 0 0 0,14 3 0 0 0,-6 1 0 0 0,8 3 0 0 0,-8 1 0 0 0,-3 2 0 0 0,-2-2 0 0 0,-2 5 0 0 0,-5-5 0 0 0,-2 2 0 0 0,-3-2 0 0 0,0 2 0 0 0,10 1 0 0 0,-7 3 0 0 0,9 1 0 0 0,-8-1 0 0 0,4 0 0 0 0,-1 0 0 0 0,0 4 0 0 0,4-3 0 0 0,-3 5 0 0 0,2-2 0 0 0,1 4 0 0 0,-6-1 0 0 0,4 3 0 0 0,-7 2 0 0 0,-2 2 0 0 0,-4-3 0 0 0,0 3 0 0 0,-2-6 0 0 0,2 5 0 0 0,-2-5 0 0 0,-2 4 0 0 0,-1-3 0 0 0,-2-7 0 0 0,-3 7 0 0 0,-3-5 0 0 0,2 7 0 0 0,-5 7 0 0 0,2 0 0 0 0,-3 1 0 0 0,0 1 0 0 0,0-5 0 0 0,0 3 0 0 0,0-4 0 0 0,0 1 0 0 0,0-1 0 0 0,0-3 0 0 0,0 0 0 0 0,0-1 0 0 0,0-2 0 0 0,-3 3 0 0 0,-1-4 0 0 0,0 7 0 0 0,-3-1 0 0 0,0 9 0 0 0,0-12 0 0 0,-6 12 0 0 0,5-6 0 0 0,-6 6 0 0 0,4-1 0 0 0,-5 0 0 0 0,4-6 0 0 0,-2-1 0 0 0,2-3 0 0 0,-3-1 0 0 0,0-2 0 0 0,-4 0 0 0 0,3-2 0 0 0,-5-2 0 0 0,2 1 0 0 0,-3 1 0 0 0,2-2 0 0 0,-1 0 0 0 0,2 3 0 0 0,-6-6 0 0 0,2 5 0 0 0,-2-1 0 0 0,5-7 0 0 0,-1 3 0 0 0,-2-7 0 0 0,0 6 0 0 0,-5 1 0 0 0,2-1 0 0 0,-7-3 0 0 0,3 2 0 0 0,-2-5 0 0 0,3 6 0 0 0,2-6 0 0 0,-1 2 0 0 0,5-3 0 0 0,-6 0 0 0 0,0 0 0 0 0,-4 1 0 0 0,-4-4 0 0 0,-2 2 0 0 0,-2-5 0 0 0,1 2 0 0 0,1-3 0 0 0,12 0 0 0 0,-4-3 0 0 0,11 2 0 0 0,-5-5 0 0 0,3 6 0 0 0,-1-7 0 0 0,-2 3 0 0 0,2 1 0 0 0,-3-4 0 0 0,1 4 0 0 0,-1-4 0 0 0,-3 0 0 0 0,-4 0 0 0 0,0 0 0 0 0,0 0 0 0 0,0 0 0 0 0,4 0 0 0 0,-3 0 0 0 0,-2 0 0 0 0,-5 0 0 0 0,2 0 0 0 0,-2 0 0 0 0,11 0 0 0 0,-3 0 0 0 0,15 0 0 0 0,-6 0 0 0 0,10 0 0 0 0,-2 0 0 0 0,-2 0 0 0 0,1 0 0 0 0,-4 0 0 0 0,7 0 0 0 0,1 0 0 0 0,-6-7 0 0 0,-3 6 0 0 0,-3-6 0 0 0,-5 7 0 0 0,8 0 0 0 0,-2-6 0 0 0,4-2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34.079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0 114 12123 180000 90000,'28'-41'0'0'0,"-3"3"0"0"0,-22 35 0 0 0,4-4 0 0 0,-2 2 0 0 0,2 2 0 0 0,-1-6 0 0 0,-2 1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29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616 0 12123 180000 90000,'-67'56'0'0'0,"20"-19"0"0"0,49-39 0 0 0,1-4 0 0 0,-16 26 0 0 0,0-7 0 0 0,-4 11 0 0 0,10-13 0 0 0,-3 2 0 0 0,6 2 0 0 0,-7 6 0 0 0,1 7 0 0 0,2-2 0 0 0,-2 1 0 0 0,3-5 0 0 0,3-1 0 0 0,1-3 0 0 0,3 2 0 0 0,0-1 0 0 0,0 2 0 0 0,0 0 0 0 0,0 3 0 0 0,0 2 0 0 0,0 2 0 0 0,6 0 0 0 0,-1 4 0 0 0,8-3 0 0 0,-5 5 0 0 0,-1-5 0 0 0,-4 3 0 0 0,-3-1 0 0 0,0-2 0 0 0,0 9 0 0 0,-6-11 0 0 0,-5 3 0 0 0,-7-11 0 0 0,-3-2 0 0 0,-4-3 0 0 0,0 3 0 0 0,-6-2 0 0 0,-2 6 0 0 0,1-3 0 0 0,1 3 0 0 0,9 0 0 0 0,-2 0 0 0 0,6 1 0 0 0,0-1 0 0 0,1 0 0 0 0,9-3 0 0 0,-2-1 0 0 0,10-2 0 0 0,-3-1 0 0 0,3 0 0 0 0,0 3 0 0 0,0-2 0 0 0,3 2 0 0 0,1-5 0 0 0,-1-2 0 0 0,4 0 0 0 0,-3-2 0 0 0,3 5 0 0 0,0 1 0 0 0,0 7 0 0 0,0 2 0 0 0,-3 4 0 0 0,-1-2 0 0 0,-3 0 0 0 0,-6 3 0 0 0,-5-6 0 0 0,-4 2 0 0 0,-3-3 0 0 0,8-2 0 0 0,-1-5 0 0 0,-2 2 0 0 0,4-4 0 0 0,-4 5 0 0 0,6-6 0 0 0,-3-7 0 0 0,-1-4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4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0 496 12123 180000 90000,'8'-64'0'0'0,"1"-1"0"0"0,2 32 0 0 0,4-16 0 0 0,9 2 0 0 0,-2-3 0 0 0,-1 11 0 0 0,0 4 0 0 0,-6 10 0 0 0,2 4 0 0 0,-3 4 0 0 0,0 2 0 0 0,-3 4 0 0 0,-1 1 0 0 0,-6 3 0 0 0,3 0 0 0 0,-32 6 0 0 0,25 2 0 0 0,14 3 0 0 0,4-1 0 0 0,31-3 0 0 0,-34 0 0 0 0,3 0 0 0 0,-4 6 0 0 0,0 2 0 0 0,0 10 0 0 0,0 3 0 0 0,0 1 0 0 0,0 2 0 0 0,1-6 0 0 0,-1 0 0 0 0,-3-11 0 0 0,2 0 0 0 0,-2-7 0 0 0,13 0 0 0 0,5 0 0 0 0,10 0 0 0 0,7-3 0 0 0,-6 2 0 0 0,-2-5 0 0 0,-6 5 0 0 0,-10-2 0 0 0,1 3 0 0 0,-8 0 0 0 0,2 0 0 0 0,-2 6 0 0 0,-1 2 0 0 0,0 6 0 0 0,0 0 0 0 0,0 0 0 0 0,4 0 0 0 0,0 1 0 0 0,9 2 0 0 0,-4-5 0 0 0,4-2 0 0 0,-2-4 0 0 0,0-5 0 0 0,3 2 0 0 0,-3-3 0 0 0,0 0 0 0 0,-4 0 0 0 0,-3 0 0 0 0,-4 0 0 0 0,-3 0 0 0 0,-4 3 0 0 0,3 4 0 0 0,-2 1 0 0 0,2 2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5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1 1 12123 180000 90000,'0'0'0'0'0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6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892 0 12123 180000 90000,'43'81'0'0'0,"-9"-10"0"0"0,-34-56 0 0 0,0 5 0 0 0,-3-5 0 0 0,-1 3 0 0 0,-3-4 0 0 0,3-3 0 0 0,1-1 0 0 0,0 3 0 0 0,2-4 0 0 0,-2 7 0 0 0,3-5 0 0 0,0 4 0 0 0,0-4 0 0 0,0 2 0 0 0,0-5 0 0 0,0 2 0 0 0,0 0 0 0 0,-3-2 0 0 0,-10-17 0 0 0,-3-1 0 0 0,1-11 0 0 0,-1 11 0 0 0,8 7 0 0 0,-9 3 0 0 0,-4 0 0 0 0,-1 0 0 0 0,-2 6 0 0 0,5 2 0 0 0,2 6 0 0 0,6 0 0 0 0,1 0 0 0 0,0 7 0 0 0,-8 10 0 0 0,3 0 0 0 0,-3 7 0 0 0,8-10 0 0 0,6 0 0 0 0,1 0 0 0 0,3 1 0 0 0,0-1 0 0 0,6-3 0 0 0,2 3 0 0 0,6-6 0 0 0,-6 2 0 0 0,-2-3 0 0 0,-9 1 0 0 0,-16-1 0 0 0,-8-3 0 0 0,-19-1 0 0 0,-3-3 0 0 0,-1 1 0 0 0,-9-1 0 0 0,4 5 0 0 0,-4 3 0 0 0,15-2 0 0 0,6-1 0 0 0,6-3 0 0 0,-2 10 0 0 0,-2 0 0 0 0,-1 10 0 0 0,3-4 0 0 0,12 2 0 0 0,-2-8 0 0 0,12 5 0 0 0,2-9 0 0 0,7 2 0 0 0,3 1 0 0 0,0 0 0 0 0,0 0 0 0 0,0-4 0 0 0,0-3 0 0 0,6-10 0 0 0,2-2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7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43 0 12123 180000 90000,'29'12'0'0'0,"-2"-3"0"0"0,-19-5 0 0 0,1 3 0 0 0,-5 0 0 0 0,0 4 0 0 0,-1-1 0 0 0,-3-2 0 0 0,0 5 0 0 0,0-5 0 0 0,-6 5 0 0 0,-5-5 0 0 0,-7 2 0 0 0,-3-3 0 0 0,6-3 0 0 0,-8 6 0 0 0,17-2 0 0 0,-7 3 0 0 0,13-1 0 0 0,0-3 0 0 0,-3 3 0 0 0,2-2 0 0 0,-5 5 0 0 0,5-1 0 0 0,-2 2 0 0 0,3 3 0 0 0,0-2 0 0 0,6 5 0 0 0,5-2 0 0 0,4 0 0 0 0,3-3 0 0 0,-1-8 0 0 0,1-4 0 0 0,3-3 0 0 0,0 0 0 0 0,-3 0 0 0 0,0 0 0 0 0,-7 0 0 0 0,-1-6 0 0 0,-3-2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8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914 72 12123 180000 90000,'-53'-40'0'0'0,"-3"9"0"0"0,26 31 0 0 0,-5 0 0 0 0,7 3 0 0 0,3-2 0 0 0,11 5 0 0 0,-3-5 0 0 0,6 8 0 0 0,0-4 0 0 0,1 8 0 0 0,3-2 0 0 0,-1 3 0 0 0,1 1 0 0 0,4-1 0 0 0,-1 0 0 0 0,4 3 0 0 0,0 1 0 0 0,0 4 0 0 0,0-1 0 0 0,0 0 0 0 0,0-3 0 0 0,0 3 0 0 0,0-3 0 0 0,0 3 0 0 0,0 4 0 0 0,0 3 0 0 0,0-6 0 0 0,0 8 0 0 0,-6-11 0 0 0,1 5 0 0 0,-2-5 0 0 0,1-2 0 0 0,-1-3 0 0 0,-7 0 0 0 0,-1 0 0 0 0,-6 0 0 0 0,3 4 0 0 0,0-3 0 0 0,1 2 0 0 0,3 0 0 0 0,0 1 0 0 0,-4 4 0 0 0,3 2 0 0 0,-5 4 0 0 0,5 5 0 0 0,-2 5 0 0 0,3-2 0 0 0,-1 2 0 0 0,1-11 0 0 0,-3 6 0 0 0,2-11 0 0 0,-2 10 0 0 0,3-10 0 0 0,3-2 0 0 0,4-5 0 0 0,3-5 0 0 0,1-2 0 0 0,-1 1 0 0 0,-3-1 0 0 0,0 6 0 0 0,3-3 0 0 0,-2-1 0 0 0,2-3 0 0 0,-6 0 0 0 0,2 0 0 0 0,-5 4 0 0 0,5-7 0 0 0,-2 6 0 0 0,2-9 0 0 0,-2 2 0 0 0,-4-3 0 0 0,-4 3 0 0 0,-3 1 0 0 0,0 3 0 0 0,5-3 0 0 0,3 2 0 0 0,6-2 0 0 0,0 3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9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85 9 12123 180000 90000,'31'-8'0'0'0,"1"8"0"0"0,-20 12 0 0 0,5 5 0 0 0,-6-2 0 0 0,-1 2 0 0 0,-6-2 0 0 0,-1 5 0 0 0,1-2 0 0 0,-4 0 0 0 0,7 3 0 0 0,-3 0 0 0 0,3 1 0 0 0,-3 2 0 0 0,-1-2 0 0 0,-3 2 0 0 0,0-2 0 0 0,0 2 0 0 0,0 1 0 0 0,3-3 0 0 0,4 2 0 0 0,7 1 0 0 0,4-7 0 0 0,3 3 0 0 0,1-4 0 0 0,-1-2 0 0 0,0 6 0 0 0,3-7 0 0 0,-1 4 0 0 0,4-1 0 0 0,-8 1 0 0 0,1 3 0 0 0,-9 1 0 0 0,-3-1 0 0 0,-5 0 0 0 0,-6 0 0 0 0,-1 1 0 0 0,-7 2 0 0 0,0 1 0 0 0,-3 7 0 0 0,-4 0 0 0 0,-3 3 0 0 0,6-9 0 0 0,-8 7 0 0 0,5-7 0 0 0,-7 9 0 0 0,-10 1 0 0 0,-1-1 0 0 0,-3-3 0 0 0,3 0 0 0 0,5-7 0 0 0,9-1 0 0 0,2-6 0 0 0,5 0 0 0 0,1-4 0 0 0,3 0 0 0 0,-5 0 0 0 0,7 0 0 0 0,-4-3 0 0 0,6 0 0 0 0,0-8 0 0 0,-4 4 0 0 0,0-3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40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2 934 12123 180000 90000,'-2'-34'0'0'0,"4"2"0"0"0,12 13 0 0 0,0-2 0 0 0,-3 0 0 0 0,-1 0 0 0 0,-3-4 0 0 0,4 0 0 0 0,3-9 0 0 0,7-3 0 0 0,1 1 0 0 0,-1 2 0 0 0,0 9 0 0 0,-6 0 0 0 0,5 4 0 0 0,1 0 0 0 0,8-4 0 0 0,0 0 0 0 0,5 0 0 0 0,-1-3 0 0 0,2 0 0 0 0,-9 2 0 0 0,4-1 0 0 0,-8 2 0 0 0,6 6 0 0 0,-3-4 0 0 0,-4 8 0 0 0,-3-2 0 0 0,-4-1 0 0 0,0 3 0 0 0,0-2 0 0 0,0 3 0 0 0,-3-3 0 0 0,-4 2 0 0 0,-3-3 0 0 0,-4 7 0 0 0,0 1 0 0 0,3 3 0 0 0,1-6 0 0 0,6 1 0 0 0,1-5 0 0 0,3 3 0 0 0,3 3 0 0 0,-2 3 0 0 0,3 5 0 0 0,-4 3 0 0 0,0 0 0 0 0,0 0 0 0 0,0 0 0 0 0,0 0 0 0 0,0 0 0 0 0,-3 0 0 0 0,0 0 0 0 0,-4 3 0 0 0,0 1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41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624 99 12123 180000 90000,'-49'14'0'0'0,"1"-1"0"0"0,-35 13 0 0 0,71-15 0 0 0,-2 3 0 0 0,7-6 0 0 0,-6 2 0 0 0,-2-6 0 0 0,-9 0 0 0 0,-1-1 0 0 0,-4-3 0 0 0,1 0 0 0 0,-4-3 0 0 0,7-11 0 0 0,0-2 0 0 0,8-11 0 0 0,6 2 0 0 0,1 0 0 0 0,2 0 0 0 0,-2 4 0 0 0,-1 3 0 0 0,-3 1 0 0 0,-3 9 0 0 0,2 1 0 0 0,-5 7 0 0 0,5 4 0 0 0,-3 9 0 0 0,7 10 0 0 0,2 12 0 0 0,4-9 0 0 0,2 10 0 0 0,3-16 0 0 0,0 7 0 0 0,3-9 0 0 0,1 3 0 0 0,6-3 0 0 0,-2 3 0 0 0,2-3 0 0 0,1 0 0 0 0,0-4 0 0 0,3 0 0 0 0,3-3 0 0 0,7-4 0 0 0,9-4 0 0 0,6-3 0 0 0,6 0 0 0 0,-1 0 0 0 0,1 0 0 0 0,-5-3 0 0 0,1-1 0 0 0,-1-3 0 0 0,-10 0 0 0 0,3 3 0 0 0,-18 1 0 0 0,9 3 0 0 0,-6 0 0 0 0,9-3 0 0 0,6 2 0 0 0,3-5 0 0 0,-7 5 0 0 0,-5-2 0 0 0,-10 3 0 0 0,-3 0 0 0 0,-1 3 0 0 0,-3-2 0 0 0,0 8 0 0 0,0-1 0 0 0,3 6 0 0 0,1 0 0 0 0,3 0 0 0 0,1 0 0 0 0,2 4 0 0 0,4 0 0 0 0,1 6 0 0 0,-1-5 0 0 0,-3 2 0 0 0,-4-7 0 0 0,-6 0 0 0 0,-2-3 0 0 0,0 2 0 0 0,-7-8 0 0 0,-10 4 0 0 0,-2-5 0 0 0,-17 3 0 0 0,14 0 0 0 0,-4 1 0 0 0,9-1 0 0 0,1-3 0 0 0,0 2 0 0 0,-1-5 0 0 0,-7 5 0 0 0,0-5 0 0 0,0 2 0 0 0,1-3 0 0 0,6 0 0 0 0,1 0 0 0 0,-1 6 0 0 0,-3 2 0 0 0,-7 6 0 0 0,-4 0 0 0 0,0 4 0 0 0,4-3 0 0 0,6 2 0 0 0,2-3 0 0 0,-1 0 0 0 0,-4 0 0 0 0,-7 0 0 0 0,-3 4 0 0 0,2-3 0 0 0,-1 2 0 0 0,12-6 0 0 0,1 2 0 0 0,10-2 0 0 0,-2-3 0 0 0,2 5 0 0 0,0-9 0 0 0,-8 7 0 0 0,9-4 0 0 0,-6 0 0 0 0,9 3 0 0 0,0-2 0 0 0,-7 5 0 0 0,0-2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0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963 333 12123 180000 90000,'-54'-18'0'0'0,"9"4"0"0"0,35 8 0 0 0,-4-1 0 0 0,-1-4 0 0 0,-2 0 0 0 0,-1 1 0 0 0,0-1 0 0 0,0 4 0 0 0,1-4 0 0 0,3 1 0 0 0,0-1 0 0 0,-4-3 0 0 0,0 0 0 0 0,-3 3 0 0 0,6 1 0 0 0,-1 3 0 0 0,8 3 0 0 0,-2-3 0 0 0,-1 0 0 0 0,3 3 0 0 0,-5-3 0 0 0,-1 7 0 0 0,-4 0 0 0 0,-3 0 0 0 0,3 0 0 0 0,0 0 0 0 0,4-3 0 0 0,3-1 0 0 0,-2 0 0 0 0,5-2 0 0 0,-5 2 0 0 0,5 0 0 0 0,-6 1 0 0 0,3 3 0 0 0,-3-3 0 0 0,-3 2 0 0 0,-1-5 0 0 0,0 5 0 0 0,0-5 0 0 0,4 5 0 0 0,3-5 0 0 0,-2 5 0 0 0,2-2 0 0 0,0-1 0 0 0,-3 4 0 0 0,7-3 0 0 0,-4-1 0 0 0,1 4 0 0 0,-1-7 0 0 0,-3 7 0 0 0,3-4 0 0 0,4 1 0 0 0,-3 2 0 0 0,2-5 0 0 0,-6 2 0 0 0,-3 0 0 0 0,-4-2 0 0 0,-4 2 0 0 0,0 0 0 0 0,3-2 0 0 0,8 5 0 0 0,10-2 0 0 0,30 3 0 0 0,-3 0 0 0 0,21 0 0 0 0,-19 0 0 0 0,0 0 0 0 0,-4 0 0 0 0,-3 0 0 0 0,9 3 0 0 0,-2 4 0 0 0,8 4 0 0 0,2 4 0 0 0,1 2 0 0 0,-4-6 0 0 0,12 9 0 0 0,-1-8 0 0 0,-2 2 0 0 0,6-1 0 0 0,-14 2 0 0 0,6-1 0 0 0,-7 4 0 0 0,-1-4 0 0 0,-2 3 0 0 0,-7-5 0 0 0,-2 1 0 0 0,1 1 0 0 0,-9-6 0 0 0,8 9 0 0 0,3-9 0 0 0,1 2 0 0 0,7 0 0 0 0,-13-5 0 0 0,2 7 0 0 0,-5 0 0 0 0,6 2 0 0 0,-3-3 0 0 0,6 2 0 0 0,-8-8 0 0 0,4 5 0 0 0,-3-3 0 0 0,1 0 0 0 0,7 0 0 0 0,0 0 0 0 0,10 0 0 0 0,-15 0 0 0 0,9-3 0 0 0,-8 6 0 0 0,-4-9 0 0 0,6 9 0 0 0,-9-6 0 0 0,4 3 0 0 0,-3-3 0 0 0,-2 2 0 0 0,-3-5 0 0 0,1 5 0 0 0,10-2 0 0 0,-6 3 0 0 0,6-3 0 0 0,-7 2 0 0 0,0-2 0 0 0,-3 3 0 0 0,-1 0 0 0 0,-6 1 0 0 0,9-1 0 0 0,-11 0 0 0 0,11 0 0 0 0,-9 0 0 0 0,3 0 0 0 0,3 3 0 0 0,1-2 0 0 0,10 5 0 0 0,-2-5 0 0 0,5 2 0 0 0,-6-3 0 0 0,-1 7 0 0 0,-2 4 0 0 0,-1 4 0 0 0,-6 2 0 0 0,1-2 0 0 0,-5-4 0 0 0,3-7 0 0 0,-3-2 0 0 0,2-5 0 0 0,4 9 0 0 0,2-1 0 0 0,5 5 0 0 0,-2 1 0 0 0,-8 0 0 0 0,0 3 0 0 0,-7-3 0 0 0,0-1 0 0 0,0-6 0 0 0,3-4 0 0 0,7-3 0 0 0,11-4 0 0 0,8 0 0 0 0,4 3 0 0 0,-5-2 0 0 0,-7 2 0 0 0,-3-3 0 0 0,-8 3 0 0 0,4-2 0 0 0,-6 2 0 0 0,2-3 0 0 0,0 0 0 0 0,-2 0 0 0 0,2 0 0 0 0,0 6 0 0 0,1 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34.877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0 0 12123 180000 90000,'0'0'0'0'0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1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0 163 12123 180000 90000,'46'-59'0'0'0,"-4"5"0"0"0,-37 50 0 0 0,7-7 0 0 0,-4 4 0 0 0,3 3 0 0 0,0-8 0 0 0,-4 0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2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0 1 12123 180000 90000,'0'0'0'0'0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3"/>
    </inkml:context>
    <inkml:brush xml:id="br0">
      <inkml:brushProperty name="width" value="0.35" units="cm"/>
      <inkml:brushProperty name="height" value="2.1" units="cm"/>
      <inkml:brushProperty name="color" value="#333333"/>
      <inkml:brushProperty name="inkEffects" value="pencil"/>
    </inkml:brush>
  </inkml:definitions>
  <inkml:trace contextRef="#ctx0" brushRef="#br0">1918 970 12123 180000 90000,'-23'-8'0'0'0,"3"2"0"0"0,13 6 0 0 0,-3 0 0 0 0,-1-3 0 0 0,-3-1 0 0 0,-3-6 0 0 0,2 2 0 0 0,-3-3 0 0 0,4 4 0 0 0,0 0 0 0 0,0 0 0 0 0,0-3 0 0 0,0 2 0 0 0,0-5 0 0 0,-1 2 0 0 0,-2-3 0 0 0,-1-4 0 0 0,-3 3 0 0 0,-4 1 0 0 0,3 1 0 0 0,-5 2 0 0 0,2 0 0 0 0,-4-3 0 0 0,4 7 0 0 0,-2-4 0 0 0,1 4 0 0 0,-2 3 0 0 0,9-2 0 0 0,-3 5 0 0 0,6-2 0 0 0,-5 6 0 0 0,0 4 0 0 0,0 1 0 0 0,3 6 0 0 0,4-10 0 0 0,-3 6 0 0 0,8-9 0 0 0,-10 5 0 0 0,1-2 0 0 0,-7 3 0 0 0,-4 0 0 0 0,4-3 0 0 0,1-1 0 0 0,3-3 0 0 0,-4 0 0 0 0,3 0 0 0 0,1 0 0 0 0,1 0 0 0 0,5 0 0 0 0,-6 0 0 0 0,3-3 0 0 0,-3-4 0 0 0,-4-7 0 0 0,7-1 0 0 0,-3-6 0 0 0,10 3 0 0 0,1-3 0 0 0,6-3 0 0 0,1-2 0 0 0,3-2 0 0 0,3 0 0 0 0,4 0 0 0 0,4-4 0 0 0,3 3 0 0 0,0 1 0 0 0,-3 0 0 0 0,0 6 0 0 0,-7 1 0 0 0,-1 0 0 0 0,-3 7 0 0 0,-7-4 0 0 0,0 4 0 0 0,-8 0 0 0 0,4 3 0 0 0,1 1 0 0 0,3 3 0 0 0,-3 3 0 0 0,-1-3 0 0 0,0 3 0 0 0,1 1 0 0 0,3-1 0 0 0,-7 4 0 0 0,-4 0 0 0 0,-7 7 0 0 0,0-3 0 0 0,0 10 0 0 0,10-6 0 0 0,-1-1 0 0 0,11-1 0 0 0,-7-5 0 0 0,1 5 0 0 0,-4-2 0 0 0,-6 0 0 0 0,3 2 0 0 0,0-5 0 0 0,4 2 0 0 0,1-3 0 0 0,2 0 0 0 0,-3 0 0 0 0,-1 0 0 0 0,1 0 0 0 0,0 0 0 0 0,3 0 0 0 0,1 0 0 0 0,3-6 0 0 0,-4-2 0 0 0,-3-9 0 0 0,-4 2 0 0 0,-3-12 0 0 0,3 7 0 0 0,4-7 0 0 0,3 2 0 0 0,4 0 0 0 0,3 0 0 0 0,-2 1 0 0 0,5 6 0 0 0,-5 0 0 0 0,-1 4 0 0 0,-1 3 0 0 0,-8-2 0 0 0,1 2 0 0 0,-3 0 0 0 0,0 4 0 0 0,4 1 0 0 0,3 5 0 0 0,-5-2 0 0 0,4 3 0 0 0,-9 0 0 0 0,0 0 0 0 0,2 0 0 0 0,2 0 0 0 0,-3 0 0 0 0,14 3 0 0 0,-19 4 0 0 0,9 4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39.107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1154 680 12123 180000 90000,'-14'-5'0'0'0,"3"0"0"0"0,6 5 0 0 0,-1 0 0 0 0,0-2 0 0 0,-3-1 0 0 0,-1-4 0 0 0,1 2 0 0 0,-2-2 0 0 0,3 2 0 0 0,-1 0 0 0 0,1 0 0 0 0,-1-3 0 0 0,1 3 0 0 0,-1-4 0 0 0,1 1 0 0 0,-3-2 0 0 0,0-2 0 0 0,-1 1 0 0 0,-3 1 0 0 0,2 1 0 0 0,-4 1 0 0 0,2 1 0 0 0,-2-3 0 0 0,2 5 0 0 0,-2-2 0 0 0,2 2 0 0 0,-2 2 0 0 0,6-2 0 0 0,-3 5 0 0 0,5-2 0 0 0,-4 4 0 0 0,0 3 0 0 0,1 0 0 0 0,1 5 0 0 0,2-7 0 0 0,-1 4 0 0 0,5-7 0 0 0,-7 5 0 0 0,1-3 0 0 0,-4 3 0 0 0,-2 0 0 0 0,2-2 0 0 0,0-1 0 0 0,3-2 0 0 0,-3 0 0 0 0,2 0 0 0 0,0 0 0 0 0,1 0 0 0 0,3 0 0 0 0,-4 0 0 0 0,3-2 0 0 0,-3-3 0 0 0,-2-5 0 0 0,4 0 0 0 0,-2-5 0 0 0,7 3 0 0 0,0-3 0 0 0,3-2 0 0 0,1-1 0 0 0,2-2 0 0 0,2 0 0 0 0,2 0 0 0 0,3-2 0 0 0,2 2 0 0 0,-1 0 0 0 0,-1 1 0 0 0,-1 3 0 0 0,-4 2 0 0 0,0-1 0 0 0,-2 5 0 0 0,-4-2 0 0 0,0 2 0 0 0,-5 0 0 0 0,3 2 0 0 0,-1 1 0 0 0,3 2 0 0 0,-2 2 0 0 0,-1-1 0 0 0,1 1 0 0 0,0 0 0 0 0,1 1 0 0 0,-3 2 0 0 0,-3 0 0 0 0,-4 4 0 0 0,0 0 0 0 0,0 5 0 0 0,6-3 0 0 0,0-1 0 0 0,6-1 0 0 0,-5-3 0 0 0,2 3 0 0 0,-3-1 0 0 0,-4-1 0 0 0,2 3 0 0 0,0-5 0 0 0,3 3 0 0 0,0-3 0 0 0,1 0 0 0 0,-1 0 0 0 0,-1 0 0 0 0,1 0 0 0 0,-1 0 0 0 0,3 0 0 0 0,-1 0 0 0 0,3-5 0 0 0,-2 0 0 0 0,-2-7 0 0 0,-3 1 0 0 0,-2-8 0 0 0,2 6 0 0 0,2-7 0 0 0,3 3 0 0 0,2 0 0 0 0,2-1 0 0 0,-2 1 0 0 0,3 4 0 0 0,-2 1 0 0 0,-2 2 0 0 0,1 2 0 0 0,-6-1 0 0 0,1 1 0 0 0,-2 1 0 0 0,0 2 0 0 0,3 0 0 0 0,1 5 0 0 0,-3-3 0 0 0,3 3 0 0 0,-5 0 0 0 0,-1 0 0 0 0,2 0 0 0 0,0 0 0 0 0,0 0 0 0 0,7 3 0 0 0,-11 2 0 0 0,5 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03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1214 1678 12123 180000 90000,'36'-3'0'0'0,"3"1"0"0"0,-16 2 0 0 0,8 0 0 0 0,2 0 0 0 0,-1 2 0 0 0,1 3 0 0 0,-2 3 0 0 0,1 3 0 0 0,-4-2 0 0 0,-3 0 0 0 0,1 1 0 0 0,1-2 0 0 0,7 4 0 0 0,0-2 0 0 0,-2-2 0 0 0,-2-1 0 0 0,-3 0 0 0 0,-3 1 0 0 0,-3-1 0 0 0,0 3 0 0 0,1-2 0 0 0,3 2 0 0 0,-3-3 0 0 0,8 3 0 0 0,-3-3 0 0 0,7 5 0 0 0,-2 1 0 0 0,0 2 0 0 0,-2 0 0 0 0,0 0 0 0 0,-3 2 0 0 0,-1-2 0 0 0,-1 5 0 0 0,-1-1 0 0 0,1 2 0 0 0,3 3 0 0 0,-2-3 0 0 0,1 3 0 0 0,-1-4 0 0 0,-1 4 0 0 0,-1-3 0 0 0,-3 3 0 0 0,-1-2 0 0 0,-3 1 0 0 0,-3-3 0 0 0,-1-1 0 0 0,-4-1 0 0 0,1 2 0 0 0,-1 0 0 0 0,-3 0 0 0 0,0 2 0 0 0,-1 0 0 0 0,1 1 0 0 0,-2-1 0 0 0,3-2 0 0 0,-3 0 0 0 0,2 0 0 0 0,-1-1 0 0 0,-1 1 0 0 0,0-2 0 0 0,-2 1 0 0 0,1-3 0 0 0,-1 3 0 0 0,-2-1 0 0 0,0 6 0 0 0,0-3 0 0 0,0 1 0 0 0,0-3 0 0 0,0-1 0 0 0,-2 2 0 0 0,-3-1 0 0 0,1-1 0 0 0,-4 1 0 0 0,-1-1 0 0 0,0 0 0 0 0,-3 1 0 0 0,-1-1 0 0 0,0-1 0 0 0,-4 0 0 0 0,2-2 0 0 0,0 0 0 0 0,-2-2 0 0 0,0 1 0 0 0,0-3 0 0 0,-2 1 0 0 0,0-5 0 0 0,-2 1 0 0 0,-3-3 0 0 0,0 2 0 0 0,-1 0 0 0 0,3 1 0 0 0,-1-1 0 0 0,2-2 0 0 0,0-2 0 0 0,-1-1 0 0 0,1-2 0 0 0,0 0 0 0 0,-1 0 0 0 0,1 0 0 0 0,-2 0 0 0 0,-1 0 0 0 0,-3 0 0 0 0,-1 0 0 0 0,-4 0 0 0 0,2 0 0 0 0,-2-1 0 0 0,1-1 0 0 0,5-1 0 0 0,2 1 0 0 0,6 0 0 0 0,0 0 0 0 0,1-1 0 0 0,-10-2 0 0 0,1-2 0 0 0,-6 0 0 0 0,-2-3 0 0 0,4 0 0 0 0,-2 2 0 0 0,2-1 0 0 0,-1 3 0 0 0,0-3 0 0 0,0 3 0 0 0,1-1 0 0 0,0 0 0 0 0,2-1 0 0 0,-1-2 0 0 0,1-2 0 0 0,-4-1 0 0 0,3 0 0 0 0,0 0 0 0 0,9 4 0 0 0,-5-5 0 0 0,8 4 0 0 0,-8-3 0 0 0,4 1 0 0 0,-4 2 0 0 0,1 0 0 0 0,-2 0 0 0 0,-1 3 0 0 0,1-5 0 0 0,-2 4 0 0 0,3-4 0 0 0,1 2 0 0 0,1-2 0 0 0,2 1 0 0 0,-1-3 0 0 0,3 1 0 0 0,0 0 0 0 0,2-1 0 0 0,0 1 0 0 0,0-2 0 0 0,-4-2 0 0 0,3 2 0 0 0,-3-2 0 0 0,4 4 0 0 0,0-1 0 0 0,0 1 0 0 0,0-2 0 0 0,2 0 0 0 0,0 0 0 0 0,1-2 0 0 0,1 0 0 0 0,-4-3 0 0 0,4 0 0 0 0,-4 2 0 0 0,6 1 0 0 0,-3 2 0 0 0,3 3 0 0 0,0-3 0 0 0,1 5 0 0 0,1-2 0 0 0,-1 2 0 0 0,1 0 0 0 0,-2 0 0 0 0,5 2 0 0 0,-3-3 0 0 0,3 0 0 0 0,-6-4 0 0 0,0 0 0 0 0,-2 1 0 0 0,1-1 0 0 0,0 0 0 0 0,0-2 0 0 0,0 1 0 0 0,1-3 0 0 0,-1 4 0 0 0,0-5 0 0 0,2 5 0 0 0,3-4 0 0 0,0 1 0 0 0,-1 0 0 0 0,-2-1 0 0 0,0 8 0 0 0,-1-7 0 0 0,1 7 0 0 0,0-9 0 0 0,-1 5 0 0 0,3-4 0 0 0,-1 1 0 0 0,-1-4 0 0 0,2-1 0 0 0,-3-2 0 0 0,1 1 0 0 0,-2-1 0 0 0,0-2 0 0 0,3 1 0 0 0,-3 0 0 0 0,2 1 0 0 0,1 4 0 0 0,-1 2 0 0 0,4 6 0 0 0,3 1 0 0 0,2 2 0 0 0,2 0 0 0 0,0 3 0 0 0,0-3 0 0 0,-2 5 0 0 0,2-5 0 0 0,-2 0 0 0 0,2-2 0 0 0,0-5 0 0 0,0-3 0 0 0,0-3 0 0 0,0-4 0 0 0,0 2 0 0 0,0-2 0 0 0,0 2 0 0 0,0 0 0 0 0,2 3 0 0 0,0 0 0 0 0,1 2 0 0 0,0 0 0 0 0,0 2 0 0 0,2-3 0 0 0,0-1 0 0 0,0 5 0 0 0,3-8 0 0 0,-1 6 0 0 0,3-8 0 0 0,1 0 0 0 0,2-3 0 0 0,2-1 0 0 0,1 2 0 0 0,1 2 0 0 0,-3 7 0 0 0,6-2 0 0 0,0-2 0 0 0,5 0 0 0 0,-3 2 0 0 0,-5 6 0 0 0,0 0 0 0 0,0 1 0 0 0,0 0 0 0 0,6-3 0 0 0,-1 0 0 0 0,1-1 0 0 0,-4 1 0 0 0,-2 3 0 0 0,1-4 0 0 0,-1 4 0 0 0,3-3 0 0 0,0 2 0 0 0,1-1 0 0 0,-2 2 0 0 0,0 0 0 0 0,-2 2 0 0 0,0 0 0 0 0,2-1 0 0 0,4-3 0 0 0,-4 2 0 0 0,13-7 0 0 0,-7 4 0 0 0,5-4 0 0 0,-3 2 0 0 0,-1 0 0 0 0,1 3 0 0 0,0-2 0 0 0,-2 2 0 0 0,-2 3 0 0 0,-4 2 0 0 0,2-2 0 0 0,5-1 0 0 0,1-4 0 0 0,-2 4 0 0 0,-5 2 0 0 0,-2 0 0 0 0,2 0 0 0 0,-2-1 0 0 0,8-1 0 0 0,-2-1 0 0 0,0 4 0 0 0,1-4 0 0 0,3 7 0 0 0,7-8 0 0 0,1 6 0 0 0,-5-2 0 0 0,-5 4 0 0 0,-4 2 0 0 0,-2 0 0 0 0,-2 2 0 0 0,8-5 0 0 0,-1 4 0 0 0,7-5 0 0 0,-2 4 0 0 0,-2-2 0 0 0,-3 2 0 0 0,-5 2 0 0 0,0 2 0 0 0,2 0 0 0 0,-1-1 0 0 0,4 1 0 0 0,1 0 0 0 0,-4 2 0 0 0,2-2 0 0 0,-2 3 0 0 0,6 0 0 0 0,-1 0 0 0 0,-3 0 0 0 0,-3 0 0 0 0,0 0 0 0 0,-3 0 0 0 0,4 0 0 0 0,0 0 0 0 0,5 0 0 0 0,0 0 0 0 0,-6 0 0 0 0,4 0 0 0 0,-6 0 0 0 0,11 5 0 0 0,-2-2 0 0 0,4 4 0 0 0,-2-2 0 0 0,-2 2 0 0 0,-1-1 0 0 0,-1 1 0 0 0,-1-2 0 0 0,3 0 0 0 0,-2 0 0 0 0,3 0 0 0 0,-5 0 0 0 0,1 0 0 0 0,-7 0 0 0 0,-2 0 0 0 0,-3 0 0 0 0,0 0 0 0 0,1 0 0 0 0,5 2 0 0 0,-1-2 0 0 0,7 5 0 0 0,-3-5 0 0 0,6 4 0 0 0,-1-2 0 0 0,-3-1 0 0 0,-4-1 0 0 0,-1 0 0 0 0,0 0 0 0 0,-1 0 0 0 0,9 2 0 0 0,-4 1 0 0 0,4 2 0 0 0,-4 0 0 0 0,-2 2 0 0 0,-1-2 0 0 0,-1 5 0 0 0,-4-5 0 0 0,0 2 0 0 0,-3-2 0 0 0,1 2 0 0 0,6 1 0 0 0,-5 2 0 0 0,6 0 0 0 0,-5 0 0 0 0,2 0 0 0 0,0 0 0 0 0,0 2 0 0 0,2-2 0 0 0,-1 4 0 0 0,1-1 0 0 0,0 2 0 0 0,-4 0 0 0 0,4 2 0 0 0,-6 0 0 0 0,0 3 0 0 0,-3-2 0 0 0,1 1 0 0 0,-2-4 0 0 0,1 5 0 0 0,-1-5 0 0 0,-1 3 0 0 0,-1-2 0 0 0,-1-5 0 0 0,-2 5 0 0 0,-2-3 0 0 0,2 4 0 0 0,-3 5 0 0 0,1 1 0 0 0,-2 0 0 0 0,0 1 0 0 0,0-4 0 0 0,0 2 0 0 0,0-2 0 0 0,0 0 0 0 0,0 0 0 0 0,0-3 0 0 0,0 0 0 0 0,0 0 0 0 0,0-1 0 0 0,-2 1 0 0 0,-1-2 0 0 0,1 4 0 0 0,-2 0 0 0 0,0 6 0 0 0,-1-8 0 0 0,-3 8 0 0 0,3-4 0 0 0,-3 4 0 0 0,2 0 0 0 0,-3-1 0 0 0,3-4 0 0 0,-2 0 0 0 0,1-3 0 0 0,-2 0 0 0 0,1-1 0 0 0,-3-1 0 0 0,2-1 0 0 0,-3-2 0 0 0,1 1 0 0 0,-1 1 0 0 0,1-1 0 0 0,-2 0 0 0 0,3 1 0 0 0,-5-4 0 0 0,2 5 0 0 0,-2-2 0 0 0,4-5 0 0 0,-1 3 0 0 0,-1-6 0 0 0,0 5 0 0 0,-4 0 0 0 0,2 0 0 0 0,-4-3 0 0 0,2 3 0 0 0,-2-5 0 0 0,2 5 0 0 0,1-5 0 0 0,0 2 0 0 0,3-2 0 0 0,-4 0 0 0 0,0 0 0 0 0,-2 0 0 0 0,-3-2 0 0 0,-1 1 0 0 0,-1-4 0 0 0,1 3 0 0 0,0-3 0 0 0,7 0 0 0 0,-2-3 0 0 0,7 3 0 0 0,-4-5 0 0 0,2 5 0 0 0,0-5 0 0 0,-1 2 0 0 0,1 1 0 0 0,-2-3 0 0 0,0 2 0 0 0,0-2 0 0 0,-2 0 0 0 0,-2 0 0 0 0,0 0 0 0 0,-1 0 0 0 0,1 0 0 0 0,2 0 0 0 0,-2 0 0 0 0,0 0 0 0 0,-4 0 0 0 0,1 0 0 0 0,-1 0 0 0 0,7 0 0 0 0,-2 0 0 0 0,9 0 0 0 0,-3 0 0 0 0,5 0 0 0 0,-1 0 0 0 0,-1 0 0 0 0,0 0 0 0 0,-1 0 0 0 0,3 0 0 0 0,1 0 0 0 0,-4-4 0 0 0,-1 3 0 0 0,-2-4 0 0 0,-3 5 0 0 0,4 0 0 0 0,-1-4 0 0 0,3-1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04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371 0 12123 180000 90000,'-40'39'0'0'0,"11"-13"0"0"0,30-27 0 0 0,1-3 0 0 0,-10 18 0 0 0,0-5 0 0 0,-2 8 0 0 0,6-10 0 0 0,-2 3 0 0 0,3 0 0 0 0,-3 4 0 0 0,0 6 0 0 0,1-1 0 0 0,-1 0 0 0 0,2-4 0 0 0,1 0 0 0 0,2-3 0 0 0,1 3 0 0 0,0-3 0 0 0,0 3 0 0 0,0 0 0 0 0,0 2 0 0 0,0 1 0 0 0,0 2 0 0 0,3-1 0 0 0,0 4 0 0 0,5-3 0 0 0,-3 4 0 0 0,-1-3 0 0 0,-2 1 0 0 0,-2 0 0 0 0,0-2 0 0 0,0 7 0 0 0,-4-9 0 0 0,-2 4 0 0 0,-5-10 0 0 0,-2 1 0 0 0,-2-3 0 0 0,0 2 0 0 0,-4-2 0 0 0,0 4 0 0 0,0-1 0 0 0,0 2 0 0 0,5 0 0 0 0,0 0 0 0 0,3 0 0 0 0,0 0 0 0 0,1-1 0 0 0,5-1 0 0 0,0-1 0 0 0,4-2 0 0 0,-1 0 0 0 0,2 0 0 0 0,0 2 0 0 0,0-1 0 0 0,2 1 0 0 0,1-4 0 0 0,-1-1 0 0 0,2 0 0 0 0,-2-2 0 0 0,2 5 0 0 0,1 0 0 0 0,-1 5 0 0 0,0 0 0 0 0,-2 4 0 0 0,0-1 0 0 0,-2 0 0 0 0,-3 1 0 0 0,-4-4 0 0 0,-2 2 0 0 0,-2-2 0 0 0,5-2 0 0 0,0-3 0 0 0,-2 1 0 0 0,2-2 0 0 0,-2 3 0 0 0,4-4 0 0 0,-2-6 0 0 0,-1-2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09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0 348 12123 180000 90000,'5'-45'0'0'0,"0"-1"0"0"0,2 23 0 0 0,2-11 0 0 0,5 1 0 0 0,0-2 0 0 0,-2 7 0 0 0,1 4 0 0 0,-4 7 0 0 0,1 2 0 0 0,-1 2 0 0 0,-1 4 0 0 0,-1 1 0 0 0,-1 1 0 0 0,-4 2 0 0 0,2 0 0 0 0,-19 4 0 0 0,15 2 0 0 0,8 2 0 0 0,4-1 0 0 0,17-2 0 0 0,-20 0 0 0 0,2 0 0 0 0,-3 4 0 0 0,1 2 0 0 0,-1 6 0 0 0,1 3 0 0 0,-1 0 0 0 0,1 2 0 0 0,-1-4 0 0 0,1-1 0 0 0,-3-7 0 0 0,2 0 0 0 0,-1-5 0 0 0,7 0 0 0 0,4 0 0 0 0,5 0 0 0 0,5-2 0 0 0,-4 1 0 0 0,-1-3 0 0 0,-4 3 0 0 0,-6-1 0 0 0,1 2 0 0 0,-5 0 0 0 0,2 0 0 0 0,-3 4 0 0 0,1 2 0 0 0,-1 4 0 0 0,1 0 0 0 0,-1 0 0 0 0,3 0 0 0 0,0 0 0 0 0,5 2 0 0 0,-2-4 0 0 0,2-1 0 0 0,-1-2 0 0 0,0-5 0 0 0,2 2 0 0 0,-2-2 0 0 0,0 0 0 0 0,-2 0 0 0 0,-2 0 0 0 0,-3 0 0 0 0,-2 0 0 0 0,-1 3 0 0 0,1 1 0 0 0,-1 2 0 0 0,1 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10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0 0 12123 180000 90000,'0'0'0'0'0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11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537 0 12123 180000 90000,'26'57'0'0'0,"-6"-7"0"0"0,-20-40 0 0 0,0 4 0 0 0,-1-3 0 0 0,-2 1 0 0 0,-1-2 0 0 0,2-2 0 0 0,0-1 0 0 0,0 2 0 0 0,1-3 0 0 0,-1 6 0 0 0,2-4 0 0 0,0 1 0 0 0,0-1 0 0 0,0 2 0 0 0,0-5 0 0 0,0 2 0 0 0,0 0 0 0 0,-1-1 0 0 0,-7-12 0 0 0,-2-1 0 0 0,1-8 0 0 0,0 8 0 0 0,4 4 0 0 0,-6 3 0 0 0,-1 0 0 0 0,-2 0 0 0 0,0 5 0 0 0,3 0 0 0 0,0 5 0 0 0,5 0 0 0 0,0 0 0 0 0,-1 4 0 0 0,-3 8 0 0 0,1 0 0 0 0,-2 4 0 0 0,5-6 0 0 0,4 0 0 0 0,0 0 0 0 0,2 0 0 0 0,0 0 0 0 0,4-3 0 0 0,0 3 0 0 0,5-5 0 0 0,-4 2 0 0 0,-2-2 0 0 0,-5 0 0 0 0,-9 0 0 0 0,-5-3 0 0 0,-12 1 0 0 0,-2-3 0 0 0,0-1 0 0 0,-5 1 0 0 0,2 4 0 0 0,-3 1 0 0 0,9-1 0 0 0,5 0 0 0 0,3-3 0 0 0,-2 7 0 0 0,-1 1 0 0 0,0 5 0 0 0,2-1 0 0 0,6 1 0 0 0,0-6 0 0 0,7 4 0 0 0,1-7 0 0 0,4 3 0 0 0,2-1 0 0 0,0 0 0 0 0,0 1 0 0 0,0-3 0 0 0,0-3 0 0 0,4-7 0 0 0,1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06.834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371 0 12123 180000 90000,'-40'39'0'0'0,"11"-13"0"0"0,30-27 0 0 0,1-3 0 0 0,-10 18 0 0 0,0-5 0 0 0,-2 8 0 0 0,6-10 0 0 0,-2 3 0 0 0,3 0 0 0 0,-3 4 0 0 0,0 6 0 0 0,1-1 0 0 0,-1 0 0 0 0,2-4 0 0 0,1 0 0 0 0,2-3 0 0 0,1 3 0 0 0,0-3 0 0 0,0 3 0 0 0,0 0 0 0 0,0 2 0 0 0,0 1 0 0 0,0 2 0 0 0,3-1 0 0 0,0 4 0 0 0,5-3 0 0 0,-3 4 0 0 0,-1-3 0 0 0,-2 1 0 0 0,-2 0 0 0 0,0-2 0 0 0,0 7 0 0 0,-4-9 0 0 0,-2 4 0 0 0,-5-10 0 0 0,-2 1 0 0 0,-2-3 0 0 0,0 2 0 0 0,-4-2 0 0 0,0 4 0 0 0,0-1 0 0 0,0 2 0 0 0,5 0 0 0 0,0 0 0 0 0,3 0 0 0 0,0 0 0 0 0,1-1 0 0 0,5-1 0 0 0,0-1 0 0 0,4-2 0 0 0,-1 0 0 0 0,2 0 0 0 0,0 2 0 0 0,0-1 0 0 0,2 1 0 0 0,1-4 0 0 0,-1-1 0 0 0,2 0 0 0 0,-2-2 0 0 0,2 5 0 0 0,1 0 0 0 0,-1 5 0 0 0,0 0 0 0 0,-2 4 0 0 0,0-1 0 0 0,-2 0 0 0 0,-3 1 0 0 0,-4-4 0 0 0,-2 2 0 0 0,-2-2 0 0 0,5-2 0 0 0,0-3 0 0 0,-2 1 0 0 0,2-2 0 0 0,-2 3 0 0 0,4-4 0 0 0,-2-6 0 0 0,-1-2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12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26 0 12123 180000 90000,'18'8'0'0'0,"-2"-1"0"0"0,-12-5 0 0 0,2 3 0 0 0,-4 1 0 0 0,1 1 0 0 0,-1 0 0 0 0,-2-1 0 0 0,0 3 0 0 0,0-4 0 0 0,-4 5 0 0 0,-3-5 0 0 0,-4 2 0 0 0,-1-2 0 0 0,3-2 0 0 0,-5 4 0 0 0,10-2 0 0 0,-3 3 0 0 0,7-1 0 0 0,0-2 0 0 0,-2 2 0 0 0,1-1 0 0 0,-3 3 0 0 0,4-1 0 0 0,-2 2 0 0 0,2 2 0 0 0,0-2 0 0 0,4 5 0 0 0,2-3 0 0 0,3 1 0 0 0,2-3 0 0 0,-1-5 0 0 0,1-3 0 0 0,2-2 0 0 0,0 0 0 0 0,-2 0 0 0 0,-1 0 0 0 0,-3 0 0 0 0,-1-4 0 0 0,-2-2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13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550 50 12123 180000 90000,'-32'-27'0'0'0,"-1"5"0"0"0,15 22 0 0 0,-4 0 0 0 0,5 2 0 0 0,3-2 0 0 0,5 5 0 0 0,-1-5 0 0 0,3 7 0 0 0,1-4 0 0 0,-1 7 0 0 0,3-3 0 0 0,0 3 0 0 0,0 0 0 0 0,1 0 0 0 0,1 0 0 0 0,2 2 0 0 0,0 1 0 0 0,0 2 0 0 0,0 0 0 0 0,0 0 0 0 0,0-3 0 0 0,0 2 0 0 0,0-1 0 0 0,0 2 0 0 0,0 3 0 0 0,0 2 0 0 0,0-5 0 0 0,0 6 0 0 0,-3-8 0 0 0,0 4 0 0 0,-2-4 0 0 0,2-1 0 0 0,-2-2 0 0 0,-3 0 0 0 0,-1 0 0 0 0,-3 0 0 0 0,1 2 0 0 0,0-2 0 0 0,0 2 0 0 0,3 1 0 0 0,-1-1 0 0 0,-1 3 0 0 0,1 2 0 0 0,-3 3 0 0 0,3 3 0 0 0,-2 4 0 0 0,3-2 0 0 0,-1 2 0 0 0,1-9 0 0 0,-3 6 0 0 0,2-9 0 0 0,-1 8 0 0 0,1-8 0 0 0,3-1 0 0 0,2-4 0 0 0,2-2 0 0 0,0-3 0 0 0,-1 2 0 0 0,-1-2 0 0 0,0 5 0 0 0,2-2 0 0 0,-2-1 0 0 0,1-2 0 0 0,-3 0 0 0 0,1 0 0 0 0,-3 2 0 0 0,4-4 0 0 0,-2 4 0 0 0,1-7 0 0 0,-1 3 0 0 0,-2-3 0 0 0,-3 2 0 0 0,-2 1 0 0 0,0 2 0 0 0,4-3 0 0 0,1 3 0 0 0,4-3 0 0 0,0 3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14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51 6 12123 180000 90000,'19'-6'0'0'0,"0"7"0"0"0,-12 7 0 0 0,4 4 0 0 0,-5-2 0 0 0,0 2 0 0 0,-3-1 0 0 0,-1 3 0 0 0,0-1 0 0 0,-2 0 0 0 0,4 1 0 0 0,-2 1 0 0 0,2 0 0 0 0,-1 2 0 0 0,-1-2 0 0 0,-2 2 0 0 0,0-1 0 0 0,0 1 0 0 0,0 0 0 0 0,2-2 0 0 0,2 2 0 0 0,4 1 0 0 0,3-5 0 0 0,2 1 0 0 0,0-2 0 0 0,0-1 0 0 0,-1 3 0 0 0,3-4 0 0 0,-2 3 0 0 0,4-1 0 0 0,-6 0 0 0 0,2 3 0 0 0,-7 0 0 0 0,-2 0 0 0 0,-2 0 0 0 0,-4 0 0 0 0,0 0 0 0 0,-4 2 0 0 0,-1 0 0 0 0,-1 6 0 0 0,-3-1 0 0 0,-2 3 0 0 0,4-7 0 0 0,-5 5 0 0 0,3-4 0 0 0,-4 5 0 0 0,-6 1 0 0 0,0 0 0 0 0,-3-2 0 0 0,3-1 0 0 0,2-5 0 0 0,6 0 0 0 0,0-4 0 0 0,5-1 0 0 0,-1-2 0 0 0,3 0 0 0 0,-4 0 0 0 0,5 0 0 0 0,-3-2 0 0 0,3-1 0 0 0,1-5 0 0 0,-2 3 0 0 0,-1-2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15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1 655 12123 180000 90000,'-1'-24'0'0'0,"2"1"0"0"0,8 11 0 0 0,-1-3 0 0 0,-1 0 0 0 0,-1 0 0 0 0,-2-2 0 0 0,2-1 0 0 0,3-6 0 0 0,4-1 0 0 0,0-1 0 0 0,0 2 0 0 0,-1 6 0 0 0,-3 1 0 0 0,3 2 0 0 0,1 1 0 0 0,4-4 0 0 0,1 1 0 0 0,2-1 0 0 0,0-1 0 0 0,1-1 0 0 0,-5 2 0 0 0,2-1 0 0 0,-5 1 0 0 0,4 5 0 0 0,-2-3 0 0 0,-2 5 0 0 0,-3-1 0 0 0,-1 0 0 0 0,-1 1 0 0 0,1-1 0 0 0,-1 2 0 0 0,-1-2 0 0 0,-3 2 0 0 0,-2-2 0 0 0,-2 4 0 0 0,0 1 0 0 0,2 2 0 0 0,0-5 0 0 0,5 2 0 0 0,-1-4 0 0 0,3 2 0 0 0,1 2 0 0 0,-1 3 0 0 0,1 3 0 0 0,-1 2 0 0 0,-1 0 0 0 0,1 0 0 0 0,0 0 0 0 0,-1 0 0 0 0,1 0 0 0 0,-3 0 0 0 0,0 0 0 0 0,-1 2 0 0 0,-1 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16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375 70 12123 180000 90000,'-29'9'0'0'0,"0"0"0"0"0,-21 10 0 0 0,43-12 0 0 0,-1 3 0 0 0,4-4 0 0 0,-5 1 0 0 0,1-5 0 0 0,-7 1 0 0 0,0-1 0 0 0,-2-2 0 0 0,0 0 0 0 0,-2-2 0 0 0,3-7 0 0 0,1-2 0 0 0,5-9 0 0 0,3 3 0 0 0,1-1 0 0 0,2 1 0 0 0,-2 2 0 0 0,-1 2 0 0 0,-1 1 0 0 0,-3 7 0 0 0,2 0 0 0 0,-3 5 0 0 0,3 2 0 0 0,-1 8 0 0 0,3 6 0 0 0,1 9 0 0 0,3-7 0 0 0,2 7 0 0 0,1-11 0 0 0,0 5 0 0 0,1-6 0 0 0,2 1 0 0 0,3-1 0 0 0,-1 2 0 0 0,1-2 0 0 0,0-1 0 0 0,1-2 0 0 0,1 0 0 0 0,3-3 0 0 0,3-2 0 0 0,6-3 0 0 0,3-2 0 0 0,5 0 0 0 0,-2 0 0 0 0,1 0 0 0 0,-3-2 0 0 0,1 0 0 0 0,-1-3 0 0 0,-6 0 0 0 0,2 2 0 0 0,-11 1 0 0 0,5 2 0 0 0,-3 0 0 0 0,6-3 0 0 0,2 3 0 0 0,3-5 0 0 0,-5 5 0 0 0,-3-2 0 0 0,-5 2 0 0 0,-2 0 0 0 0,-1 2 0 0 0,-2-2 0 0 0,0 7 0 0 0,0-1 0 0 0,3 3 0 0 0,-1 1 0 0 0,3 0 0 0 0,-1 0 0 0 0,3 2 0 0 0,1 1 0 0 0,2 4 0 0 0,-2-4 0 0 0,-1 2 0 0 0,-3-5 0 0 0,-3 0 0 0 0,-1-3 0 0 0,0 3 0 0 0,-5-7 0 0 0,-5 4 0 0 0,-2-5 0 0 0,-10 3 0 0 0,8 0 0 0 0,-2 0 0 0 0,5 0 0 0 0,1-2 0 0 0,0 1 0 0 0,-1-3 0 0 0,-3 3 0 0 0,-1-3 0 0 0,0 1 0 0 0,1-2 0 0 0,3 0 0 0 0,1 0 0 0 0,0 4 0 0 0,-3 2 0 0 0,-3 4 0 0 0,-4 0 0 0 0,1 2 0 0 0,2-2 0 0 0,5 3 0 0 0,0-4 0 0 0,-1 1 0 0 0,-1 0 0 0 0,-5 0 0 0 0,-2 2 0 0 0,1-1 0 0 0,0 1 0 0 0,7-4 0 0 0,1 1 0 0 0,5-1 0 0 0,-1-3 0 0 0,2 4 0 0 0,0-6 0 0 0,-6 5 0 0 0,7-3 0 0 0,-5 0 0 0 0,6 2 0 0 0,0-2 0 0 0,-4 5 0 0 0,-1-3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05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580 234 12123 180000 90000,'-33'-13'0'0'0,"6"3"0"0"0,21 6 0 0 0,-3-1 0 0 0,0-3 0 0 0,-1 0 0 0 0,0 1 0 0 0,-1 0 0 0 0,0 2 0 0 0,1-3 0 0 0,1 1 0 0 0,1 0 0 0 0,-3-3 0 0 0,0 0 0 0 0,-2 2 0 0 0,4 1 0 0 0,-1 2 0 0 0,6 2 0 0 0,-2-1 0 0 0,-1-1 0 0 0,3 1 0 0 0,-4 0 0 0 0,-1 4 0 0 0,-2 0 0 0 0,-1 0 0 0 0,1 0 0 0 0,0 0 0 0 0,3-2 0 0 0,1-1 0 0 0,-1 0 0 0 0,3-1 0 0 0,-3 1 0 0 0,4 0 0 0 0,-4 1 0 0 0,1 2 0 0 0,-2-2 0 0 0,-1 1 0 0 0,-1-3 0 0 0,0 3 0 0 0,1-3 0 0 0,1 4 0 0 0,3-5 0 0 0,-2 5 0 0 0,1-3 0 0 0,0 1 0 0 0,-1 2 0 0 0,4-3 0 0 0,-3 1 0 0 0,1 2 0 0 0,0-5 0 0 0,-3 5 0 0 0,2-3 0 0 0,3 1 0 0 0,-2 2 0 0 0,2-5 0 0 0,-5 2 0 0 0,-1 1 0 0 0,-3-3 0 0 0,-2 3 0 0 0,0-1 0 0 0,2-2 0 0 0,5 5 0 0 0,5-2 0 0 0,19 2 0 0 0,-2 0 0 0 0,12 0 0 0 0,-11 0 0 0 0,0 0 0 0 0,-2 0 0 0 0,-3 0 0 0 0,7 2 0 0 0,-2 3 0 0 0,5 3 0 0 0,1 2 0 0 0,0 2 0 0 0,-1-4 0 0 0,6 6 0 0 0,0-6 0 0 0,-1 2 0 0 0,3-1 0 0 0,-8 1 0 0 0,3 1 0 0 0,-3 1 0 0 0,-2-2 0 0 0,0 2 0 0 0,-5-4 0 0 0,-1 1 0 0 0,0 1 0 0 0,-4-4 0 0 0,4 5 0 0 0,2-5 0 0 0,0 1 0 0 0,5 0 0 0 0,-8-3 0 0 0,1 4 0 0 0,-3 0 0 0 0,4 3 0 0 0,-3-4 0 0 0,5 2 0 0 0,-6-5 0 0 0,3 3 0 0 0,-1-2 0 0 0,0 0 0 0 0,3-1 0 0 0,1 1 0 0 0,6 0 0 0 0,-8 0 0 0 0,4-2 0 0 0,-4 4 0 0 0,-3-6 0 0 0,4 6 0 0 0,-6-5 0 0 0,3 3 0 0 0,-2-2 0 0 0,-1 1 0 0 0,-2-3 0 0 0,1 3 0 0 0,5-1 0 0 0,-3 2 0 0 0,4-2 0 0 0,-5 1 0 0 0,1-1 0 0 0,-3 2 0 0 0,1 0 0 0 0,-5 0 0 0 0,6 0 0 0 0,-7 0 0 0 0,7 0 0 0 0,-6 0 0 0 0,2 0 0 0 0,2 2 0 0 0,1-2 0 0 0,5 5 0 0 0,0-5 0 0 0,2 2 0 0 0,-3-2 0 0 0,0 5 0 0 0,-3 2 0 0 0,1 4 0 0 0,-5 1 0 0 0,2-2 0 0 0,-4-2 0 0 0,3-6 0 0 0,-3 0 0 0 0,2-4 0 0 0,2 6 0 0 0,1-1 0 0 0,3 4 0 0 0,-1 1 0 0 0,-4-1 0 0 0,-2 3 0 0 0,-3-2 0 0 0,0-1 0 0 0,0-4 0 0 0,2-3 0 0 0,4-3 0 0 0,7-2 0 0 0,5 0 0 0 0,1 2 0 0 0,-2-1 0 0 0,-4 1 0 0 0,-3-2 0 0 0,-3 2 0 0 0,1-1 0 0 0,-3 1 0 0 0,1-2 0 0 0,0 0 0 0 0,-1 0 0 0 0,1 0 0 0 0,0 4 0 0 0,1 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06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0 114 12123 180000 90000,'28'-41'0'0'0,"-3"3"0"0"0,-22 35 0 0 0,4-4 0 0 0,-2 2 0 0 0,2 2 0 0 0,-1-6 0 0 0,-2 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07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0 0 12123 180000 90000,'0'0'0'0'0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23.408"/>
    </inkml:context>
    <inkml:brush xml:id="br0">
      <inkml:brushProperty name="width" value="0.35" units="cm"/>
      <inkml:brushProperty name="height" value="2.1" units="cm"/>
      <inkml:brushProperty name="color" value="#FF0000"/>
      <inkml:brushProperty name="inkEffects" value="pencil"/>
    </inkml:brush>
  </inkml:definitions>
  <inkml:trace contextRef="#ctx0" brushRef="#br0">1154 680 12123 180000 90000,'-14'-5'0'0'0,"3"0"0"0"0,6 5 0 0 0,-1 0 0 0 0,0-2 0 0 0,-3-1 0 0 0,-1-4 0 0 0,1 2 0 0 0,-2-2 0 0 0,3 2 0 0 0,-1 0 0 0 0,1 0 0 0 0,-1-3 0 0 0,1 3 0 0 0,-1-4 0 0 0,1 1 0 0 0,-3-2 0 0 0,0-2 0 0 0,-1 1 0 0 0,-3 1 0 0 0,2 1 0 0 0,-4 1 0 0 0,2 1 0 0 0,-2-3 0 0 0,2 5 0 0 0,-2-2 0 0 0,2 2 0 0 0,-2 2 0 0 0,6-2 0 0 0,-3 5 0 0 0,5-2 0 0 0,-4 4 0 0 0,0 3 0 0 0,1 0 0 0 0,1 5 0 0 0,2-7 0 0 0,-1 4 0 0 0,5-7 0 0 0,-7 5 0 0 0,1-3 0 0 0,-4 3 0 0 0,-2 0 0 0 0,2-2 0 0 0,0-1 0 0 0,3-2 0 0 0,-3 0 0 0 0,2 0 0 0 0,0 0 0 0 0,1 0 0 0 0,3 0 0 0 0,-4 0 0 0 0,3-2 0 0 0,-3-3 0 0 0,-2-5 0 0 0,4 0 0 0 0,-2-5 0 0 0,7 3 0 0 0,0-3 0 0 0,3-2 0 0 0,1-1 0 0 0,2-2 0 0 0,2 0 0 0 0,2 0 0 0 0,3-2 0 0 0,2 2 0 0 0,-1 0 0 0 0,-1 1 0 0 0,-1 3 0 0 0,-4 2 0 0 0,0-1 0 0 0,-2 5 0 0 0,-4-2 0 0 0,0 2 0 0 0,-5 0 0 0 0,3 2 0 0 0,-1 1 0 0 0,3 2 0 0 0,-2 2 0 0 0,-1-1 0 0 0,1 1 0 0 0,0 0 0 0 0,1 1 0 0 0,-3 2 0 0 0,-3 0 0 0 0,-4 4 0 0 0,0 0 0 0 0,0 5 0 0 0,6-3 0 0 0,0-1 0 0 0,6-1 0 0 0,-5-3 0 0 0,2 3 0 0 0,-3-1 0 0 0,-4-1 0 0 0,2 3 0 0 0,0-5 0 0 0,3 3 0 0 0,0-3 0 0 0,1 0 0 0 0,-1 0 0 0 0,-1 0 0 0 0,1 0 0 0 0,-1 0 0 0 0,3 0 0 0 0,-1 0 0 0 0,3-5 0 0 0,-2 0 0 0 0,-2-7 0 0 0,-3 1 0 0 0,-2-8 0 0 0,2 6 0 0 0,2-7 0 0 0,3 3 0 0 0,2 0 0 0 0,2-1 0 0 0,-2 1 0 0 0,3 4 0 0 0,-2 1 0 0 0,-2 2 0 0 0,1 2 0 0 0,-6-1 0 0 0,1 1 0 0 0,-2 1 0 0 0,0 2 0 0 0,3 0 0 0 0,1 5 0 0 0,-3-3 0 0 0,3 3 0 0 0,-5 0 0 0 0,-1 0 0 0 0,2 0 0 0 0,0 0 0 0 0,0 0 0 0 0,7 3 0 0 0,-11 2 0 0 0,5 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00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1214 1678 12123 180000 90000,'36'-3'0'0'0,"3"1"0"0"0,-16 2 0 0 0,8 0 0 0 0,2 0 0 0 0,-1 2 0 0 0,1 3 0 0 0,-2 3 0 0 0,1 3 0 0 0,-4-2 0 0 0,-3 0 0 0 0,1 1 0 0 0,1-2 0 0 0,7 4 0 0 0,0-2 0 0 0,-2-2 0 0 0,-2-1 0 0 0,-3 0 0 0 0,-3 1 0 0 0,-3-1 0 0 0,0 3 0 0 0,1-2 0 0 0,3 2 0 0 0,-3-3 0 0 0,8 3 0 0 0,-3-3 0 0 0,7 5 0 0 0,-2 1 0 0 0,0 2 0 0 0,-2 0 0 0 0,-1 0 0 0 0,-1 2 0 0 0,-2-2 0 0 0,-1 5 0 0 0,-1-1 0 0 0,1 2 0 0 0,3 3 0 0 0,-2-3 0 0 0,1 3 0 0 0,-1-4 0 0 0,-1 4 0 0 0,-1-3 0 0 0,-3 3 0 0 0,-1-2 0 0 0,-3 1 0 0 0,-3-3 0 0 0,-1-1 0 0 0,-4-1 0 0 0,1 2 0 0 0,-1 0 0 0 0,-3 0 0 0 0,0 2 0 0 0,-1 0 0 0 0,1 1 0 0 0,-2-1 0 0 0,3-2 0 0 0,-3 0 0 0 0,2 0 0 0 0,-1-1 0 0 0,-1 1 0 0 0,0-2 0 0 0,-2 1 0 0 0,1-3 0 0 0,-1 3 0 0 0,-2-1 0 0 0,0 6 0 0 0,0-3 0 0 0,0 1 0 0 0,0-3 0 0 0,0-1 0 0 0,-2 2 0 0 0,-3-1 0 0 0,1-1 0 0 0,-4 1 0 0 0,-1-1 0 0 0,0 0 0 0 0,-3 1 0 0 0,-1-1 0 0 0,0-1 0 0 0,-4 0 0 0 0,2-2 0 0 0,0 0 0 0 0,-2-2 0 0 0,0 1 0 0 0,0-3 0 0 0,-2 1 0 0 0,0-5 0 0 0,-2 1 0 0 0,-3-3 0 0 0,0 2 0 0 0,-1 0 0 0 0,3 1 0 0 0,-1-1 0 0 0,2-2 0 0 0,0-2 0 0 0,-1-1 0 0 0,1-2 0 0 0,0 0 0 0 0,-1 0 0 0 0,1 0 0 0 0,-2 0 0 0 0,-1 0 0 0 0,-3 0 0 0 0,-1 0 0 0 0,-4 0 0 0 0,2 0 0 0 0,-2-1 0 0 0,1-1 0 0 0,5-1 0 0 0,2 1 0 0 0,6 0 0 0 0,0 0 0 0 0,1-1 0 0 0,-10-2 0 0 0,1-2 0 0 0,-6 0 0 0 0,-2-3 0 0 0,4 0 0 0 0,-2 2 0 0 0,2-1 0 0 0,-1 3 0 0 0,0-3 0 0 0,0 3 0 0 0,1-1 0 0 0,0 0 0 0 0,2-1 0 0 0,-1-2 0 0 0,1-2 0 0 0,-4-1 0 0 0,3 0 0 0 0,0 0 0 0 0,9 4 0 0 0,-5-5 0 0 0,8 4 0 0 0,-8-3 0 0 0,4 1 0 0 0,-4 2 0 0 0,1 0 0 0 0,-2 0 0 0 0,-1 3 0 0 0,1-5 0 0 0,-2 4 0 0 0,3-4 0 0 0,1 2 0 0 0,1-2 0 0 0,2 1 0 0 0,-1-3 0 0 0,3 1 0 0 0,0 0 0 0 0,2-1 0 0 0,0 1 0 0 0,0-2 0 0 0,-4-2 0 0 0,3 2 0 0 0,-3-2 0 0 0,4 4 0 0 0,0-1 0 0 0,0 1 0 0 0,0-2 0 0 0,2 0 0 0 0,0 0 0 0 0,1-2 0 0 0,1 0 0 0 0,-4-3 0 0 0,4 0 0 0 0,-4 2 0 0 0,6 1 0 0 0,-3 2 0 0 0,3 3 0 0 0,0-3 0 0 0,1 5 0 0 0,1-2 0 0 0,-1 2 0 0 0,1 0 0 0 0,-2 0 0 0 0,5 2 0 0 0,-3-3 0 0 0,3 0 0 0 0,-6-4 0 0 0,0 0 0 0 0,-2 1 0 0 0,1-1 0 0 0,0 0 0 0 0,0-2 0 0 0,0 1 0 0 0,1-3 0 0 0,-1 4 0 0 0,0-5 0 0 0,2 5 0 0 0,3-4 0 0 0,0 1 0 0 0,-1 0 0 0 0,-2-1 0 0 0,0 8 0 0 0,-1-7 0 0 0,1 7 0 0 0,0-9 0 0 0,-1 5 0 0 0,3-4 0 0 0,-1 1 0 0 0,-1-4 0 0 0,2-1 0 0 0,-3-2 0 0 0,1 1 0 0 0,-2-1 0 0 0,0-2 0 0 0,3 1 0 0 0,-3 0 0 0 0,2 1 0 0 0,1 4 0 0 0,-1 2 0 0 0,4 6 0 0 0,3 1 0 0 0,2 2 0 0 0,2 0 0 0 0,0 3 0 0 0,0-3 0 0 0,-2 5 0 0 0,2-5 0 0 0,-2 0 0 0 0,2-2 0 0 0,0-5 0 0 0,0-3 0 0 0,0-3 0 0 0,0-4 0 0 0,0 2 0 0 0,0-2 0 0 0,0 2 0 0 0,0 0 0 0 0,2 3 0 0 0,0 0 0 0 0,1 2 0 0 0,0 0 0 0 0,0 2 0 0 0,2-3 0 0 0,0-1 0 0 0,0 5 0 0 0,3-8 0 0 0,-1 6 0 0 0,3-8 0 0 0,1 0 0 0 0,2-3 0 0 0,2-1 0 0 0,1 2 0 0 0,1 2 0 0 0,-3 7 0 0 0,6-2 0 0 0,0-2 0 0 0,5 0 0 0 0,-3 2 0 0 0,-5 6 0 0 0,0 0 0 0 0,0 1 0 0 0,0 0 0 0 0,6-3 0 0 0,-1 0 0 0 0,1-1 0 0 0,-4 1 0 0 0,-2 3 0 0 0,1-4 0 0 0,-1 4 0 0 0,3-3 0 0 0,0 2 0 0 0,1-1 0 0 0,-2 2 0 0 0,0 0 0 0 0,-2 2 0 0 0,0 0 0 0 0,2-1 0 0 0,4-3 0 0 0,-4 2 0 0 0,13-7 0 0 0,-7 4 0 0 0,5-4 0 0 0,-3 2 0 0 0,-1 0 0 0 0,1 3 0 0 0,0-2 0 0 0,-2 2 0 0 0,-2 3 0 0 0,-4 2 0 0 0,2-2 0 0 0,5-1 0 0 0,1-4 0 0 0,-2 4 0 0 0,-5 2 0 0 0,-2 0 0 0 0,2 0 0 0 0,-2-1 0 0 0,8-1 0 0 0,-2-1 0 0 0,0 4 0 0 0,1-4 0 0 0,3 7 0 0 0,7-8 0 0 0,1 6 0 0 0,-5-2 0 0 0,-5 4 0 0 0,-4 2 0 0 0,-2 0 0 0 0,-2 2 0 0 0,8-5 0 0 0,-1 4 0 0 0,7-5 0 0 0,-2 4 0 0 0,-2-2 0 0 0,-3 2 0 0 0,-5 2 0 0 0,0 2 0 0 0,2 0 0 0 0,-1-1 0 0 0,4 1 0 0 0,1 0 0 0 0,-4 2 0 0 0,2-2 0 0 0,-2 3 0 0 0,6 0 0 0 0,-1 0 0 0 0,-3 0 0 0 0,-3 0 0 0 0,0 0 0 0 0,-3 0 0 0 0,4 0 0 0 0,0 0 0 0 0,5 0 0 0 0,0 0 0 0 0,-6 0 0 0 0,4 0 0 0 0,-6 0 0 0 0,11 5 0 0 0,-2-2 0 0 0,4 4 0 0 0,-2-2 0 0 0,-2 2 0 0 0,-1-1 0 0 0,-1 1 0 0 0,-1-2 0 0 0,3 0 0 0 0,-2 0 0 0 0,3 0 0 0 0,-5 0 0 0 0,1 0 0 0 0,-7 0 0 0 0,-2 0 0 0 0,-3 0 0 0 0,0 0 0 0 0,1 0 0 0 0,5 2 0 0 0,-1-2 0 0 0,7 5 0 0 0,-3-5 0 0 0,6 4 0 0 0,-1-2 0 0 0,-3-1 0 0 0,-4-1 0 0 0,-1 0 0 0 0,0 0 0 0 0,-1 0 0 0 0,9 2 0 0 0,-4 1 0 0 0,4 2 0 0 0,-4 0 0 0 0,-2 2 0 0 0,-1-2 0 0 0,-1 5 0 0 0,-4-5 0 0 0,0 2 0 0 0,-3-2 0 0 0,1 2 0 0 0,6 1 0 0 0,-5 2 0 0 0,6 0 0 0 0,-5 0 0 0 0,2 0 0 0 0,0 0 0 0 0,0 2 0 0 0,2-2 0 0 0,-1 4 0 0 0,1-1 0 0 0,0 2 0 0 0,-4 0 0 0 0,4 2 0 0 0,-6 0 0 0 0,0 3 0 0 0,-3-2 0 0 0,1 1 0 0 0,-2-4 0 0 0,1 5 0 0 0,-1-5 0 0 0,-1 3 0 0 0,-1-2 0 0 0,-1-5 0 0 0,-2 5 0 0 0,-2-3 0 0 0,2 4 0 0 0,-3 5 0 0 0,1 1 0 0 0,-2 0 0 0 0,0 1 0 0 0,0-4 0 0 0,0 2 0 0 0,0-2 0 0 0,0 0 0 0 0,0 0 0 0 0,0-3 0 0 0,0 0 0 0 0,0 0 0 0 0,0-1 0 0 0,-2 1 0 0 0,-1-2 0 0 0,1 4 0 0 0,-2 0 0 0 0,-1 6 0 0 0,1-8 0 0 0,-4 8 0 0 0,3-4 0 0 0,-3 4 0 0 0,2 0 0 0 0,-3-1 0 0 0,3-4 0 0 0,-2 0 0 0 0,1-3 0 0 0,-2 0 0 0 0,1-1 0 0 0,-3-1 0 0 0,2-1 0 0 0,-3-2 0 0 0,1 1 0 0 0,-1 1 0 0 0,1-1 0 0 0,-2 0 0 0 0,3 1 0 0 0,-5-4 0 0 0,2 5 0 0 0,-2-2 0 0 0,4-5 0 0 0,-1 3 0 0 0,-1-6 0 0 0,0 5 0 0 0,-4 0 0 0 0,2 0 0 0 0,-4-3 0 0 0,2 3 0 0 0,-2-5 0 0 0,2 5 0 0 0,1-5 0 0 0,0 2 0 0 0,3-2 0 0 0,-4 0 0 0 0,0 0 0 0 0,-2 0 0 0 0,-3-2 0 0 0,-1 1 0 0 0,-1-4 0 0 0,1 3 0 0 0,0-3 0 0 0,7 0 0 0 0,-2-3 0 0 0,7 3 0 0 0,-4-5 0 0 0,2 5 0 0 0,0-5 0 0 0,-1 2 0 0 0,1 1 0 0 0,-2-3 0 0 0,0 2 0 0 0,0-2 0 0 0,-2 0 0 0 0,-2 0 0 0 0,0 0 0 0 0,-1 0 0 0 0,1 0 0 0 0,2 0 0 0 0,-2 0 0 0 0,0 0 0 0 0,-4 0 0 0 0,1 0 0 0 0,-1 0 0 0 0,7 0 0 0 0,-2 0 0 0 0,9 0 0 0 0,-3 0 0 0 0,5 0 0 0 0,-1 0 0 0 0,-1 0 0 0 0,0 0 0 0 0,-1 0 0 0 0,3 0 0 0 0,1 0 0 0 0,-4-4 0 0 0,-1 3 0 0 0,-2-4 0 0 0,-3 5 0 0 0,4 0 0 0 0,-1-4 0 0 0,3-1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09.958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0 348 12123 180000 90000,'5'-45'0'0'0,"0"-1"0"0"0,2 23 0 0 0,2-11 0 0 0,5 1 0 0 0,0-2 0 0 0,-2 7 0 0 0,1 4 0 0 0,-4 7 0 0 0,1 2 0 0 0,-1 2 0 0 0,-1 4 0 0 0,-1 1 0 0 0,-1 1 0 0 0,-4 2 0 0 0,2 0 0 0 0,-19 4 0 0 0,15 2 0 0 0,8 2 0 0 0,4-1 0 0 0,17-2 0 0 0,-20 0 0 0 0,2 0 0 0 0,-3 4 0 0 0,1 2 0 0 0,-1 6 0 0 0,1 3 0 0 0,-1 0 0 0 0,1 2 0 0 0,-1-4 0 0 0,1-1 0 0 0,-3-7 0 0 0,2 0 0 0 0,-1-5 0 0 0,7 0 0 0 0,4 0 0 0 0,5 0 0 0 0,5-2 0 0 0,-4 1 0 0 0,-1-3 0 0 0,-4 3 0 0 0,-6-1 0 0 0,1 2 0 0 0,-5 0 0 0 0,2 0 0 0 0,-3 4 0 0 0,1 2 0 0 0,-1 4 0 0 0,1 0 0 0 0,-1 0 0 0 0,3 0 0 0 0,0 0 0 0 0,5 2 0 0 0,-2-4 0 0 0,2-1 0 0 0,-1-2 0 0 0,0-5 0 0 0,2 2 0 0 0,-2-2 0 0 0,0 0 0 0 0,-2 0 0 0 0,-2 0 0 0 0,-3 0 0 0 0,-2 0 0 0 0,-1 3 0 0 0,1 1 0 0 0,-1 2 0 0 0,1 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01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371 0 12123 180000 90000,'-40'39'0'0'0,"11"-13"0"0"0,30-27 0 0 0,1-3 0 0 0,-10 18 0 0 0,0-5 0 0 0,-2 8 0 0 0,6-10 0 0 0,-2 3 0 0 0,3 0 0 0 0,-3 4 0 0 0,0 6 0 0 0,1-1 0 0 0,-1 0 0 0 0,2-4 0 0 0,1 0 0 0 0,2-3 0 0 0,1 3 0 0 0,0-3 0 0 0,0 3 0 0 0,0 0 0 0 0,0 2 0 0 0,0 1 0 0 0,0 2 0 0 0,3-1 0 0 0,0 4 0 0 0,5-3 0 0 0,-3 4 0 0 0,-1-3 0 0 0,-2 1 0 0 0,-2 0 0 0 0,0-2 0 0 0,0 7 0 0 0,-4-9 0 0 0,-2 4 0 0 0,-5-10 0 0 0,-2 1 0 0 0,-2-3 0 0 0,0 2 0 0 0,-4-2 0 0 0,0 4 0 0 0,0-1 0 0 0,0 2 0 0 0,5 0 0 0 0,0 0 0 0 0,3 0 0 0 0,0 0 0 0 0,1-1 0 0 0,5-1 0 0 0,0-1 0 0 0,4-2 0 0 0,-1 0 0 0 0,2 0 0 0 0,0 2 0 0 0,0-1 0 0 0,2 1 0 0 0,1-4 0 0 0,-1-1 0 0 0,2 0 0 0 0,-2-2 0 0 0,2 5 0 0 0,1 0 0 0 0,-1 5 0 0 0,0 0 0 0 0,-2 4 0 0 0,0-1 0 0 0,-2 0 0 0 0,-3 1 0 0 0,-4-4 0 0 0,-2 2 0 0 0,-2-2 0 0 0,5-2 0 0 0,0-3 0 0 0,-2 1 0 0 0,2-2 0 0 0,-2 3 0 0 0,4-4 0 0 0,-2-6 0 0 0,-1-2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06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0 348 12123 180000 90000,'5'-45'0'0'0,"0"-1"0"0"0,2 23 0 0 0,2-11 0 0 0,5 1 0 0 0,0-2 0 0 0,-2 7 0 0 0,1 4 0 0 0,-4 7 0 0 0,1 2 0 0 0,-1 2 0 0 0,-1 4 0 0 0,-1 1 0 0 0,-1 1 0 0 0,-4 2 0 0 0,2 0 0 0 0,-19 4 0 0 0,15 2 0 0 0,8 2 0 0 0,4-1 0 0 0,17-2 0 0 0,-20 0 0 0 0,2 0 0 0 0,-3 4 0 0 0,1 2 0 0 0,-1 6 0 0 0,1 3 0 0 0,-1 0 0 0 0,1 2 0 0 0,-1-4 0 0 0,1-1 0 0 0,-3-7 0 0 0,2 0 0 0 0,-1-5 0 0 0,7 0 0 0 0,4 0 0 0 0,5 0 0 0 0,5-2 0 0 0,-4 1 0 0 0,-1-3 0 0 0,-4 3 0 0 0,-6-1 0 0 0,1 2 0 0 0,-5 0 0 0 0,2 0 0 0 0,-3 4 0 0 0,1 2 0 0 0,-1 4 0 0 0,1 0 0 0 0,-1 0 0 0 0,3 0 0 0 0,0 0 0 0 0,5 2 0 0 0,-2-4 0 0 0,2-1 0 0 0,-1-2 0 0 0,0-5 0 0 0,2 2 0 0 0,-2-2 0 0 0,0 0 0 0 0,-2 0 0 0 0,-2 0 0 0 0,-3 0 0 0 0,-2 0 0 0 0,-1 3 0 0 0,1 1 0 0 0,-1 2 0 0 0,1 1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07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0 0 12123 180000 90000,'0'0'0'0'0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08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537 0 12123 180000 90000,'26'57'0'0'0,"-6"-7"0"0"0,-20-40 0 0 0,0 4 0 0 0,-1-3 0 0 0,-2 1 0 0 0,-1-2 0 0 0,2-2 0 0 0,0-1 0 0 0,0 2 0 0 0,1-3 0 0 0,-1 6 0 0 0,2-4 0 0 0,0 1 0 0 0,0-1 0 0 0,0 2 0 0 0,0-5 0 0 0,0 2 0 0 0,0 0 0 0 0,-1-1 0 0 0,-7-12 0 0 0,-2-1 0 0 0,1-8 0 0 0,0 8 0 0 0,4 4 0 0 0,-6 3 0 0 0,-1 0 0 0 0,-2 0 0 0 0,0 5 0 0 0,3 0 0 0 0,0 5 0 0 0,5 0 0 0 0,0 0 0 0 0,-1 4 0 0 0,-3 8 0 0 0,1 0 0 0 0,-2 4 0 0 0,5-6 0 0 0,4 0 0 0 0,0 0 0 0 0,2 0 0 0 0,0 0 0 0 0,4-3 0 0 0,0 3 0 0 0,5-5 0 0 0,-4 2 0 0 0,-2-2 0 0 0,-5 0 0 0 0,-9 0 0 0 0,-5-3 0 0 0,-12 1 0 0 0,-2-3 0 0 0,0-1 0 0 0,-5 1 0 0 0,2 4 0 0 0,-3 1 0 0 0,9-1 0 0 0,5 0 0 0 0,3-3 0 0 0,-2 7 0 0 0,-1 1 0 0 0,0 5 0 0 0,2-1 0 0 0,6 1 0 0 0,0-6 0 0 0,7 4 0 0 0,1-7 0 0 0,4 3 0 0 0,2-1 0 0 0,0 0 0 0 0,0 1 0 0 0,0-3 0 0 0,0-3 0 0 0,4-7 0 0 0,1 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09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26 0 12123 180000 90000,'18'8'0'0'0,"-2"-1"0"0"0,-12-5 0 0 0,2 3 0 0 0,-4 1 0 0 0,1 1 0 0 0,-1 0 0 0 0,-2-1 0 0 0,0 3 0 0 0,0-4 0 0 0,-4 5 0 0 0,-3-5 0 0 0,-4 2 0 0 0,-1-2 0 0 0,3-2 0 0 0,-5 4 0 0 0,10-2 0 0 0,-3 3 0 0 0,7-1 0 0 0,0-2 0 0 0,-2 2 0 0 0,1-1 0 0 0,-3 3 0 0 0,4-1 0 0 0,-2 2 0 0 0,2 2 0 0 0,0-2 0 0 0,4 5 0 0 0,2-3 0 0 0,3 1 0 0 0,2-3 0 0 0,-1-5 0 0 0,1-3 0 0 0,2-2 0 0 0,0 0 0 0 0,-2 0 0 0 0,-1 0 0 0 0,-3 0 0 0 0,-1-4 0 0 0,-2-2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10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550 50 12123 180000 90000,'-32'-27'0'0'0,"-1"5"0"0"0,15 22 0 0 0,-4 0 0 0 0,5 2 0 0 0,3-2 0 0 0,5 5 0 0 0,-1-5 0 0 0,3 7 0 0 0,1-4 0 0 0,-1 7 0 0 0,3-3 0 0 0,0 3 0 0 0,0 0 0 0 0,1 0 0 0 0,1 0 0 0 0,2 2 0 0 0,0 1 0 0 0,0 2 0 0 0,0 0 0 0 0,0 0 0 0 0,0-3 0 0 0,0 2 0 0 0,0-1 0 0 0,0 2 0 0 0,0 3 0 0 0,0 2 0 0 0,0-5 0 0 0,0 6 0 0 0,-3-8 0 0 0,0 4 0 0 0,-2-4 0 0 0,2-1 0 0 0,-2-2 0 0 0,-3 0 0 0 0,-1 0 0 0 0,-3 0 0 0 0,1 2 0 0 0,0-2 0 0 0,0 2 0 0 0,3 1 0 0 0,-1-1 0 0 0,-1 3 0 0 0,1 2 0 0 0,-3 3 0 0 0,3 3 0 0 0,-2 4 0 0 0,3-2 0 0 0,-1 2 0 0 0,1-9 0 0 0,-3 6 0 0 0,2-9 0 0 0,-1 8 0 0 0,1-8 0 0 0,3-1 0 0 0,2-4 0 0 0,2-2 0 0 0,0-3 0 0 0,-1 2 0 0 0,-1-2 0 0 0,0 5 0 0 0,2-2 0 0 0,-2-1 0 0 0,1-2 0 0 0,-3 0 0 0 0,1 0 0 0 0,-3 2 0 0 0,4-4 0 0 0,-2 4 0 0 0,1-7 0 0 0,-1 3 0 0 0,-2-3 0 0 0,-3 2 0 0 0,-2 1 0 0 0,0 2 0 0 0,4-3 0 0 0,1 3 0 0 0,4-3 0 0 0,0 3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11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51 6 12123 180000 90000,'19'-6'0'0'0,"0"7"0"0"0,-12 7 0 0 0,4 4 0 0 0,-5-2 0 0 0,0 2 0 0 0,-3-1 0 0 0,-1 3 0 0 0,0-1 0 0 0,-2 0 0 0 0,4 1 0 0 0,-2 1 0 0 0,2 0 0 0 0,-1 2 0 0 0,-1-2 0 0 0,-2 2 0 0 0,0-1 0 0 0,0 1 0 0 0,0 0 0 0 0,2-2 0 0 0,2 2 0 0 0,4 1 0 0 0,3-5 0 0 0,2 1 0 0 0,0-2 0 0 0,0-1 0 0 0,-1 3 0 0 0,3-4 0 0 0,-2 3 0 0 0,4-1 0 0 0,-6 0 0 0 0,2 3 0 0 0,-7 0 0 0 0,-2 0 0 0 0,-2 0 0 0 0,-4 0 0 0 0,0 0 0 0 0,-4 2 0 0 0,-1 0 0 0 0,-1 6 0 0 0,-3-1 0 0 0,-2 3 0 0 0,4-7 0 0 0,-5 5 0 0 0,3-4 0 0 0,-4 5 0 0 0,-6 1 0 0 0,0 0 0 0 0,-3-2 0 0 0,3-1 0 0 0,2-5 0 0 0,6 0 0 0 0,0-4 0 0 0,5-1 0 0 0,-1-2 0 0 0,3 0 0 0 0,-4 0 0 0 0,5 0 0 0 0,-3-2 0 0 0,3-1 0 0 0,1-5 0 0 0,-2 3 0 0 0,-1-2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12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1 655 12123 180000 90000,'-1'-24'0'0'0,"2"1"0"0"0,8 11 0 0 0,-1-3 0 0 0,-1 0 0 0 0,-1 0 0 0 0,-2-2 0 0 0,2-1 0 0 0,3-6 0 0 0,4-1 0 0 0,0-1 0 0 0,0 2 0 0 0,-1 6 0 0 0,-3 1 0 0 0,3 2 0 0 0,1 1 0 0 0,4-4 0 0 0,1 1 0 0 0,2-1 0 0 0,0-1 0 0 0,1-1 0 0 0,-5 2 0 0 0,2-1 0 0 0,-5 1 0 0 0,4 5 0 0 0,-2-3 0 0 0,-2 5 0 0 0,-3-1 0 0 0,-1 0 0 0 0,-1 1 0 0 0,1-1 0 0 0,-1 2 0 0 0,-1-2 0 0 0,-3 2 0 0 0,-2-2 0 0 0,-2 4 0 0 0,0 1 0 0 0,2 2 0 0 0,0-5 0 0 0,5 2 0 0 0,-1-4 0 0 0,3 2 0 0 0,1 2 0 0 0,-1 3 0 0 0,1 3 0 0 0,-1 2 0 0 0,-1 0 0 0 0,1 0 0 0 0,-1 0 0 0 0,1 0 0 0 0,0 0 0 0 0,-3 0 0 0 0,0 0 0 0 0,-1 2 0 0 0,-1 1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13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375 70 12123 180000 90000,'-29'9'0'0'0,"0"0"0"0"0,-21 10 0 0 0,43-12 0 0 0,-1 3 0 0 0,4-4 0 0 0,-5 1 0 0 0,1-5 0 0 0,-7 1 0 0 0,0-1 0 0 0,-2-2 0 0 0,0 0 0 0 0,-2-2 0 0 0,3-7 0 0 0,1-2 0 0 0,5-9 0 0 0,3 3 0 0 0,1-1 0 0 0,2 1 0 0 0,-2 2 0 0 0,-1 2 0 0 0,-1 1 0 0 0,-3 7 0 0 0,2 0 0 0 0,-3 5 0 0 0,3 2 0 0 0,-1 8 0 0 0,3 6 0 0 0,1 9 0 0 0,3-7 0 0 0,2 7 0 0 0,1-11 0 0 0,0 5 0 0 0,1-6 0 0 0,2 1 0 0 0,3-1 0 0 0,-1 2 0 0 0,1-2 0 0 0,0-1 0 0 0,1-2 0 0 0,1 0 0 0 0,3-3 0 0 0,3-2 0 0 0,6-3 0 0 0,3-2 0 0 0,5 0 0 0 0,-2 0 0 0 0,1 0 0 0 0,-3-2 0 0 0,1 0 0 0 0,-1-3 0 0 0,-6 0 0 0 0,2 2 0 0 0,-11 1 0 0 0,5 2 0 0 0,-3 0 0 0 0,6-3 0 0 0,2 3 0 0 0,3-5 0 0 0,-5 5 0 0 0,-3-2 0 0 0,-5 2 0 0 0,-2 0 0 0 0,-1 2 0 0 0,-2-2 0 0 0,0 7 0 0 0,0-1 0 0 0,3 3 0 0 0,-1 1 0 0 0,3 0 0 0 0,-1 0 0 0 0,3 2 0 0 0,1 1 0 0 0,2 4 0 0 0,-2-4 0 0 0,-1 2 0 0 0,-3-5 0 0 0,-3 0 0 0 0,-1-3 0 0 0,0 3 0 0 0,-5-7 0 0 0,-5 4 0 0 0,-2-5 0 0 0,-10 3 0 0 0,8 0 0 0 0,-2 0 0 0 0,5 0 0 0 0,1-2 0 0 0,0 1 0 0 0,-1-3 0 0 0,-3 3 0 0 0,-1-3 0 0 0,0 1 0 0 0,1-2 0 0 0,3 0 0 0 0,1 0 0 0 0,0 4 0 0 0,-3 2 0 0 0,-4 4 0 0 0,-2 0 0 0 0,0 2 0 0 0,2-2 0 0 0,5 3 0 0 0,0-4 0 0 0,-1 1 0 0 0,-1 0 0 0 0,-5 0 0 0 0,-2 2 0 0 0,1-1 0 0 0,0 1 0 0 0,7-4 0 0 0,1 1 0 0 0,5-1 0 0 0,-1-3 0 0 0,2 4 0 0 0,0-6 0 0 0,-6 5 0 0 0,7-3 0 0 0,-5 0 0 0 0,6 2 0 0 0,0-2 0 0 0,-4 5 0 0 0,-1-3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02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580 234 12123 180000 90000,'-33'-13'0'0'0,"6"3"0"0"0,21 6 0 0 0,-3-1 0 0 0,0-3 0 0 0,-1 0 0 0 0,0 1 0 0 0,-1 0 0 0 0,0 2 0 0 0,1-3 0 0 0,1 1 0 0 0,1 0 0 0 0,-3-3 0 0 0,0 0 0 0 0,-2 2 0 0 0,4 1 0 0 0,-1 2 0 0 0,6 2 0 0 0,-2-1 0 0 0,-1-1 0 0 0,3 1 0 0 0,-4 0 0 0 0,-1 4 0 0 0,-2 0 0 0 0,-1 0 0 0 0,1 0 0 0 0,0 0 0 0 0,3-2 0 0 0,1-1 0 0 0,-1 0 0 0 0,3-1 0 0 0,-3 1 0 0 0,4 0 0 0 0,-4 1 0 0 0,1 2 0 0 0,-2-2 0 0 0,-1 1 0 0 0,-1-3 0 0 0,0 3 0 0 0,1-3 0 0 0,1 4 0 0 0,3-5 0 0 0,-2 5 0 0 0,1-3 0 0 0,0 1 0 0 0,-1 2 0 0 0,4-3 0 0 0,-3 1 0 0 0,1 2 0 0 0,0-5 0 0 0,-3 5 0 0 0,2-3 0 0 0,3 1 0 0 0,-2 2 0 0 0,2-5 0 0 0,-5 2 0 0 0,-1 1 0 0 0,-3-3 0 0 0,-2 3 0 0 0,0-1 0 0 0,2-2 0 0 0,5 5 0 0 0,5-2 0 0 0,19 2 0 0 0,-2 0 0 0 0,12 0 0 0 0,-11 0 0 0 0,0 0 0 0 0,-2 0 0 0 0,-3 0 0 0 0,7 2 0 0 0,-2 3 0 0 0,5 3 0 0 0,1 2 0 0 0,0 2 0 0 0,-1-4 0 0 0,6 6 0 0 0,0-6 0 0 0,-1 2 0 0 0,3-1 0 0 0,-8 1 0 0 0,3 1 0 0 0,-3 1 0 0 0,-2-2 0 0 0,0 2 0 0 0,-5-4 0 0 0,-1 1 0 0 0,0 1 0 0 0,-4-4 0 0 0,4 5 0 0 0,2-5 0 0 0,0 1 0 0 0,5 0 0 0 0,-8-3 0 0 0,1 4 0 0 0,-3 0 0 0 0,4 3 0 0 0,-3-4 0 0 0,5 2 0 0 0,-6-5 0 0 0,3 3 0 0 0,-1-2 0 0 0,0 0 0 0 0,3-1 0 0 0,1 1 0 0 0,6 0 0 0 0,-8 0 0 0 0,4-2 0 0 0,-4 4 0 0 0,-3-6 0 0 0,4 6 0 0 0,-6-5 0 0 0,3 3 0 0 0,-2-2 0 0 0,-1 1 0 0 0,-2-3 0 0 0,1 3 0 0 0,5-1 0 0 0,-3 2 0 0 0,4-2 0 0 0,-5 1 0 0 0,1-1 0 0 0,-3 2 0 0 0,1 0 0 0 0,-5 0 0 0 0,6 0 0 0 0,-7 0 0 0 0,7 0 0 0 0,-6 0 0 0 0,2 0 0 0 0,2 2 0 0 0,1-2 0 0 0,5 5 0 0 0,0-5 0 0 0,2 2 0 0 0,-3-2 0 0 0,0 5 0 0 0,-3 2 0 0 0,1 4 0 0 0,-5 1 0 0 0,2-2 0 0 0,-4-2 0 0 0,3-6 0 0 0,-3 0 0 0 0,2-4 0 0 0,2 6 0 0 0,1-1 0 0 0,3 4 0 0 0,-1 1 0 0 0,-4-1 0 0 0,-2 3 0 0 0,-3-2 0 0 0,0-1 0 0 0,0-4 0 0 0,2-3 0 0 0,4-3 0 0 0,7-2 0 0 0,5 0 0 0 0,1 2 0 0 0,-2-1 0 0 0,-4 1 0 0 0,-3-2 0 0 0,-3 2 0 0 0,1-1 0 0 0,-3 1 0 0 0,1-2 0 0 0,0 0 0 0 0,-1 0 0 0 0,1 0 0 0 0,0 4 0 0 0,1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10.560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0 0 12123 180000 90000,'0'0'0'0'0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03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0 114 12123 180000 90000,'28'-41'0'0'0,"-3"3"0"0"0,-22 35 0 0 0,4-4 0 0 0,-2 2 0 0 0,2 2 0 0 0,-1-6 0 0 0,-2 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04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0 0 12123 180000 90000,'0'0'0'0'0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4:53.705"/>
    </inkml:context>
    <inkml:brush xml:id="br0">
      <inkml:brushProperty name="width" value="0.35" units="cm"/>
      <inkml:brushProperty name="height" value="2.1" units="cm"/>
      <inkml:brushProperty name="color" value="#548235"/>
      <inkml:brushProperty name="inkEffects" value="pencil"/>
    </inkml:brush>
  </inkml:definitions>
  <inkml:trace contextRef="#ctx0" brushRef="#br0">1154 680 12123 180000 90000,'-14'-5'0'0'0,"3"0"0"0"0,6 5 0 0 0,-1 0 0 0 0,0-2 0 0 0,-3-1 0 0 0,-1-4 0 0 0,1 2 0 0 0,-2-2 0 0 0,3 2 0 0 0,-1 0 0 0 0,1 0 0 0 0,-1-3 0 0 0,1 3 0 0 0,-1-4 0 0 0,1 1 0 0 0,-3-2 0 0 0,0-2 0 0 0,-1 1 0 0 0,-3 1 0 0 0,2 1 0 0 0,-4 1 0 0 0,2 1 0 0 0,-2-3 0 0 0,2 5 0 0 0,-2-2 0 0 0,2 2 0 0 0,-2 2 0 0 0,6-2 0 0 0,-3 5 0 0 0,5-2 0 0 0,-4 4 0 0 0,0 3 0 0 0,1 0 0 0 0,1 5 0 0 0,2-7 0 0 0,-1 4 0 0 0,5-7 0 0 0,-7 5 0 0 0,1-3 0 0 0,-4 3 0 0 0,-2 0 0 0 0,2-2 0 0 0,0-1 0 0 0,3-2 0 0 0,-3 0 0 0 0,2 0 0 0 0,0 0 0 0 0,1 0 0 0 0,3 0 0 0 0,-4 0 0 0 0,3-2 0 0 0,-3-3 0 0 0,-2-5 0 0 0,4 0 0 0 0,-2-5 0 0 0,7 3 0 0 0,0-3 0 0 0,3-2 0 0 0,1-1 0 0 0,2-2 0 0 0,2 0 0 0 0,2 0 0 0 0,3-2 0 0 0,2 2 0 0 0,-1 0 0 0 0,-1 1 0 0 0,-1 3 0 0 0,-4 2 0 0 0,0-1 0 0 0,-2 5 0 0 0,-4-2 0 0 0,0 2 0 0 0,-5 0 0 0 0,3 2 0 0 0,-1 1 0 0 0,3 2 0 0 0,-2 2 0 0 0,-1-1 0 0 0,1 1 0 0 0,0 0 0 0 0,1 1 0 0 0,-3 2 0 0 0,-3 0 0 0 0,-4 4 0 0 0,0 0 0 0 0,0 5 0 0 0,6-3 0 0 0,0-1 0 0 0,6-1 0 0 0,-5-3 0 0 0,2 3 0 0 0,-3-1 0 0 0,-4-1 0 0 0,2 3 0 0 0,0-5 0 0 0,3 3 0 0 0,0-3 0 0 0,1 0 0 0 0,-1 0 0 0 0,-1 0 0 0 0,1 0 0 0 0,-1 0 0 0 0,3 0 0 0 0,-1 0 0 0 0,3-5 0 0 0,-2 0 0 0 0,-2-7 0 0 0,-3 1 0 0 0,-2-8 0 0 0,2 6 0 0 0,2-7 0 0 0,3 3 0 0 0,2 0 0 0 0,2-1 0 0 0,-2 1 0 0 0,3 4 0 0 0,-2 1 0 0 0,-2 2 0 0 0,1 2 0 0 0,-6-1 0 0 0,1 1 0 0 0,-2 1 0 0 0,0 2 0 0 0,3 0 0 0 0,1 5 0 0 0,-3-3 0 0 0,3 3 0 0 0,-5 0 0 0 0,-1 0 0 0 0,2 0 0 0 0,0 0 0 0 0,0 0 0 0 0,7 3 0 0 0,-11 2 0 0 0,5 2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28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1214 1678 12123 180000 90000,'36'-3'0'0'0,"3"1"0"0"0,-16 2 0 0 0,8 0 0 0 0,2 0 0 0 0,-1 2 0 0 0,1 3 0 0 0,-2 3 0 0 0,1 3 0 0 0,-4-2 0 0 0,-3 0 0 0 0,1 1 0 0 0,1-2 0 0 0,7 4 0 0 0,0-2 0 0 0,-2-2 0 0 0,-2-1 0 0 0,-3 0 0 0 0,-3 1 0 0 0,-3-1 0 0 0,0 3 0 0 0,1-2 0 0 0,3 2 0 0 0,-3-3 0 0 0,8 3 0 0 0,-3-3 0 0 0,7 5 0 0 0,-2 1 0 0 0,0 2 0 0 0,-2 0 0 0 0,-1 0 0 0 0,-1 2 0 0 0,-2-2 0 0 0,-1 5 0 0 0,-1-1 0 0 0,1 2 0 0 0,3 3 0 0 0,-2-3 0 0 0,1 3 0 0 0,-1-4 0 0 0,-1 4 0 0 0,-1-3 0 0 0,-3 3 0 0 0,-1-2 0 0 0,-3 1 0 0 0,-3-3 0 0 0,-1-1 0 0 0,-4-1 0 0 0,1 2 0 0 0,-1 0 0 0 0,-3 0 0 0 0,0 2 0 0 0,-1 0 0 0 0,1 1 0 0 0,-2-1 0 0 0,3-2 0 0 0,-3 0 0 0 0,2 0 0 0 0,-1-1 0 0 0,-1 1 0 0 0,0-2 0 0 0,-2 1 0 0 0,1-3 0 0 0,-1 3 0 0 0,-2-1 0 0 0,0 6 0 0 0,0-3 0 0 0,0 1 0 0 0,0-3 0 0 0,0-1 0 0 0,-2 2 0 0 0,-3-1 0 0 0,1-1 0 0 0,-4 1 0 0 0,-1-1 0 0 0,0 0 0 0 0,-3 1 0 0 0,-1-1 0 0 0,0-1 0 0 0,-4 0 0 0 0,2-2 0 0 0,0 0 0 0 0,-2-2 0 0 0,0 1 0 0 0,0-3 0 0 0,-2 1 0 0 0,0-5 0 0 0,-2 1 0 0 0,-3-3 0 0 0,0 2 0 0 0,-1 0 0 0 0,3 1 0 0 0,-1-1 0 0 0,2-2 0 0 0,0-2 0 0 0,-1-1 0 0 0,1-2 0 0 0,0 0 0 0 0,-1 0 0 0 0,1 0 0 0 0,-2 0 0 0 0,-1 0 0 0 0,-3 0 0 0 0,-1 0 0 0 0,-4 0 0 0 0,2 0 0 0 0,-2-1 0 0 0,1-1 0 0 0,5-1 0 0 0,2 1 0 0 0,6 0 0 0 0,0 0 0 0 0,1-1 0 0 0,-10-2 0 0 0,1-2 0 0 0,-6 0 0 0 0,-2-3 0 0 0,4 0 0 0 0,-2 2 0 0 0,2-1 0 0 0,-1 3 0 0 0,0-3 0 0 0,0 3 0 0 0,1-1 0 0 0,0 0 0 0 0,2-1 0 0 0,-1-2 0 0 0,1-2 0 0 0,-4-1 0 0 0,3 0 0 0 0,0 0 0 0 0,9 4 0 0 0,-5-5 0 0 0,8 4 0 0 0,-8-3 0 0 0,4 1 0 0 0,-4 2 0 0 0,1 0 0 0 0,-2 0 0 0 0,-1 3 0 0 0,1-5 0 0 0,-2 4 0 0 0,3-4 0 0 0,1 2 0 0 0,1-2 0 0 0,2 1 0 0 0,-1-3 0 0 0,3 1 0 0 0,0 0 0 0 0,2-1 0 0 0,0 1 0 0 0,0-2 0 0 0,-4-2 0 0 0,3 2 0 0 0,-3-2 0 0 0,4 4 0 0 0,0-1 0 0 0,0 1 0 0 0,0-2 0 0 0,2 0 0 0 0,0 0 0 0 0,1-2 0 0 0,1 0 0 0 0,-4-3 0 0 0,4 0 0 0 0,-4 2 0 0 0,6 1 0 0 0,-3 2 0 0 0,3 3 0 0 0,0-3 0 0 0,1 5 0 0 0,1-2 0 0 0,-1 2 0 0 0,1 0 0 0 0,-2 0 0 0 0,5 2 0 0 0,-3-3 0 0 0,3 0 0 0 0,-6-4 0 0 0,0 0 0 0 0,-2 1 0 0 0,1-1 0 0 0,0 0 0 0 0,0-2 0 0 0,0 1 0 0 0,1-3 0 0 0,-1 4 0 0 0,0-5 0 0 0,2 5 0 0 0,3-4 0 0 0,0 1 0 0 0,-1 0 0 0 0,-2-1 0 0 0,0 8 0 0 0,-1-7 0 0 0,1 7 0 0 0,0-9 0 0 0,-1 5 0 0 0,3-4 0 0 0,-1 1 0 0 0,-1-4 0 0 0,2-1 0 0 0,-3-2 0 0 0,1 1 0 0 0,-2-1 0 0 0,0-2 0 0 0,3 1 0 0 0,-3 0 0 0 0,2 1 0 0 0,1 4 0 0 0,-1 2 0 0 0,4 6 0 0 0,3 1 0 0 0,2 2 0 0 0,2 0 0 0 0,0 3 0 0 0,0-3 0 0 0,-2 5 0 0 0,2-5 0 0 0,-2 0 0 0 0,2-2 0 0 0,0-5 0 0 0,0-3 0 0 0,0-3 0 0 0,0-4 0 0 0,0 2 0 0 0,0-2 0 0 0,0 2 0 0 0,0 0 0 0 0,2 3 0 0 0,0 0 0 0 0,1 2 0 0 0,0 0 0 0 0,0 2 0 0 0,2-3 0 0 0,0-1 0 0 0,0 5 0 0 0,3-8 0 0 0,-1 6 0 0 0,3-8 0 0 0,1 0 0 0 0,2-3 0 0 0,2-1 0 0 0,1 2 0 0 0,1 2 0 0 0,-3 7 0 0 0,6-2 0 0 0,0-2 0 0 0,5 0 0 0 0,-3 2 0 0 0,-5 6 0 0 0,0 0 0 0 0,0 1 0 0 0,0 0 0 0 0,6-3 0 0 0,-1 0 0 0 0,1-1 0 0 0,-4 1 0 0 0,-2 3 0 0 0,1-4 0 0 0,-1 4 0 0 0,3-3 0 0 0,0 2 0 0 0,1-1 0 0 0,-2 2 0 0 0,0 0 0 0 0,-2 2 0 0 0,0 0 0 0 0,2-1 0 0 0,4-3 0 0 0,-4 2 0 0 0,13-7 0 0 0,-7 4 0 0 0,5-4 0 0 0,-3 2 0 0 0,-1 0 0 0 0,1 3 0 0 0,-1-2 0 0 0,0 2 0 0 0,-3 3 0 0 0,-4 2 0 0 0,2-2 0 0 0,5-1 0 0 0,1-4 0 0 0,-2 4 0 0 0,-5 2 0 0 0,-2 0 0 0 0,2 0 0 0 0,-2-1 0 0 0,8-1 0 0 0,-2-1 0 0 0,0 4 0 0 0,1-4 0 0 0,3 7 0 0 0,7-8 0 0 0,1 6 0 0 0,-5-2 0 0 0,-5 4 0 0 0,-4 2 0 0 0,-2 0 0 0 0,-2 2 0 0 0,8-5 0 0 0,-1 4 0 0 0,7-5 0 0 0,-2 4 0 0 0,-2-2 0 0 0,-3 2 0 0 0,-5 2 0 0 0,0 2 0 0 0,2 0 0 0 0,-1-1 0 0 0,4 1 0 0 0,1 0 0 0 0,-4 2 0 0 0,2-2 0 0 0,-2 3 0 0 0,6 0 0 0 0,-1 0 0 0 0,-3 0 0 0 0,-3 0 0 0 0,0 0 0 0 0,-3 0 0 0 0,4 0 0 0 0,0 0 0 0 0,5 0 0 0 0,0 0 0 0 0,-6 0 0 0 0,4 0 0 0 0,-6 0 0 0 0,11 5 0 0 0,-2-2 0 0 0,4 4 0 0 0,-2-2 0 0 0,-2 2 0 0 0,-1-1 0 0 0,-1 1 0 0 0,-1-2 0 0 0,3 0 0 0 0,-2 0 0 0 0,3 0 0 0 0,-5 0 0 0 0,1 0 0 0 0,-7 0 0 0 0,-2 0 0 0 0,-3 0 0 0 0,0 0 0 0 0,1 0 0 0 0,5 2 0 0 0,-1-2 0 0 0,7 5 0 0 0,-3-5 0 0 0,6 4 0 0 0,-1-2 0 0 0,-3-1 0 0 0,-4-1 0 0 0,-1 0 0 0 0,0 0 0 0 0,-1 0 0 0 0,9 2 0 0 0,-4 1 0 0 0,4 2 0 0 0,-4 0 0 0 0,-2 2 0 0 0,-1-2 0 0 0,-1 5 0 0 0,-4-5 0 0 0,0 2 0 0 0,-3-2 0 0 0,1 2 0 0 0,6 1 0 0 0,-5 2 0 0 0,6 0 0 0 0,-5 0 0 0 0,2 0 0 0 0,0 0 0 0 0,0 2 0 0 0,2-2 0 0 0,-1 4 0 0 0,1-1 0 0 0,0 2 0 0 0,-4 0 0 0 0,4 2 0 0 0,-6 0 0 0 0,0 3 0 0 0,-3-2 0 0 0,1 1 0 0 0,-2-4 0 0 0,1 5 0 0 0,-1-5 0 0 0,-1 3 0 0 0,-1-2 0 0 0,-1-5 0 0 0,-2 5 0 0 0,-2-3 0 0 0,2 4 0 0 0,-3 5 0 0 0,1 1 0 0 0,-2 0 0 0 0,0 1 0 0 0,0-4 0 0 0,0 2 0 0 0,0-2 0 0 0,0 0 0 0 0,0 0 0 0 0,0-3 0 0 0,0 0 0 0 0,0 0 0 0 0,0-1 0 0 0,-2 1 0 0 0,-1-2 0 0 0,1 4 0 0 0,-2 0 0 0 0,-1 6 0 0 0,1-8 0 0 0,-4 8 0 0 0,3-4 0 0 0,-3 4 0 0 0,2 0 0 0 0,-3-1 0 0 0,3-4 0 0 0,-2 0 0 0 0,1-3 0 0 0,-2 0 0 0 0,1-1 0 0 0,-3-1 0 0 0,2-1 0 0 0,-3-2 0 0 0,1 1 0 0 0,-1 1 0 0 0,1-1 0 0 0,-2 0 0 0 0,3 1 0 0 0,-5-4 0 0 0,2 5 0 0 0,-2-2 0 0 0,4-5 0 0 0,-1 3 0 0 0,-1-6 0 0 0,0 5 0 0 0,-4 0 0 0 0,2 0 0 0 0,-4-3 0 0 0,2 3 0 0 0,-2-5 0 0 0,2 5 0 0 0,1-5 0 0 0,0 2 0 0 0,3-2 0 0 0,-4 0 0 0 0,0 0 0 0 0,-2 0 0 0 0,-3-2 0 0 0,-1 1 0 0 0,-1-4 0 0 0,1 3 0 0 0,0-3 0 0 0,7 0 0 0 0,-2-3 0 0 0,7 3 0 0 0,-4-5 0 0 0,2 5 0 0 0,0-5 0 0 0,-1 2 0 0 0,1 1 0 0 0,-2-3 0 0 0,0 2 0 0 0,0-2 0 0 0,-2 0 0 0 0,-2 0 0 0 0,0 0 0 0 0,-1 0 0 0 0,1 0 0 0 0,2 0 0 0 0,-2 0 0 0 0,0 0 0 0 0,-4 0 0 0 0,1 0 0 0 0,-1 0 0 0 0,7 0 0 0 0,-2 0 0 0 0,9 0 0 0 0,-3 0 0 0 0,5 0 0 0 0,-1 0 0 0 0,-1 0 0 0 0,0 0 0 0 0,-1 0 0 0 0,3 0 0 0 0,1 0 0 0 0,-4-4 0 0 0,-1 3 0 0 0,-2-4 0 0 0,-3 5 0 0 0,4 0 0 0 0,-1-4 0 0 0,3-1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29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371 0 12123 180000 90000,'-40'39'0'0'0,"11"-13"0"0"0,30-27 0 0 0,1-3 0 0 0,-10 18 0 0 0,0-5 0 0 0,-2 8 0 0 0,6-10 0 0 0,-2 3 0 0 0,3 0 0 0 0,-3 4 0 0 0,0 6 0 0 0,1-1 0 0 0,-1 0 0 0 0,2-4 0 0 0,1 0 0 0 0,2-3 0 0 0,1 3 0 0 0,0-3 0 0 0,0 3 0 0 0,0 0 0 0 0,0 2 0 0 0,0 1 0 0 0,0 2 0 0 0,3-1 0 0 0,0 4 0 0 0,5-3 0 0 0,-3 4 0 0 0,-1-3 0 0 0,-2 1 0 0 0,-2 0 0 0 0,0-2 0 0 0,0 7 0 0 0,-4-9 0 0 0,-2 4 0 0 0,-5-10 0 0 0,-2 1 0 0 0,-2-3 0 0 0,0 2 0 0 0,-4-2 0 0 0,0 4 0 0 0,0-1 0 0 0,0 2 0 0 0,5 0 0 0 0,0 0 0 0 0,3 0 0 0 0,0 0 0 0 0,1-1 0 0 0,5-1 0 0 0,0-1 0 0 0,4-2 0 0 0,-1 0 0 0 0,2 0 0 0 0,0 2 0 0 0,0-1 0 0 0,2 1 0 0 0,1-4 0 0 0,-1-1 0 0 0,2 0 0 0 0,-2-2 0 0 0,2 5 0 0 0,1 0 0 0 0,-1 5 0 0 0,0 0 0 0 0,-2 4 0 0 0,0-1 0 0 0,-2 0 0 0 0,-3 1 0 0 0,-4-4 0 0 0,-2 2 0 0 0,-2-2 0 0 0,5-2 0 0 0,0-3 0 0 0,-2 1 0 0 0,2-2 0 0 0,-2 3 0 0 0,4-4 0 0 0,-2-6 0 0 0,-1-2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4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0 348 12123 180000 90000,'5'-45'0'0'0,"0"-1"0"0"0,2 23 0 0 0,2-11 0 0 0,5 1 0 0 0,0-2 0 0 0,-2 7 0 0 0,1 4 0 0 0,-4 7 0 0 0,1 2 0 0 0,-1 2 0 0 0,-1 4 0 0 0,-1 1 0 0 0,-1 1 0 0 0,-4 2 0 0 0,2 0 0 0 0,-19 4 0 0 0,15 2 0 0 0,8 2 0 0 0,4-1 0 0 0,17-2 0 0 0,-20 0 0 0 0,2 0 0 0 0,-3 4 0 0 0,1 2 0 0 0,-1 6 0 0 0,1 3 0 0 0,-1 0 0 0 0,1 2 0 0 0,-1-4 0 0 0,1-1 0 0 0,-3-7 0 0 0,2 0 0 0 0,-1-5 0 0 0,7 0 0 0 0,4 0 0 0 0,5 0 0 0 0,5-2 0 0 0,-4 1 0 0 0,-1-3 0 0 0,-4 3 0 0 0,-6-1 0 0 0,1 2 0 0 0,-5 0 0 0 0,2 0 0 0 0,-3 4 0 0 0,1 2 0 0 0,-1 4 0 0 0,1 0 0 0 0,-1 0 0 0 0,3 0 0 0 0,0 0 0 0 0,5 2 0 0 0,-2-4 0 0 0,2-1 0 0 0,-1-2 0 0 0,0-5 0 0 0,2 2 0 0 0,-2-2 0 0 0,0 0 0 0 0,-2 0 0 0 0,-2 0 0 0 0,-3 0 0 0 0,-2 0 0 0 0,-1 3 0 0 0,1 1 0 0 0,-1 2 0 0 0,1 1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5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0 0 12123 180000 90000,'0'0'0'0'0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6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537 0 12123 180000 90000,'26'57'0'0'0,"-6"-7"0"0"0,-20-40 0 0 0,0 4 0 0 0,-1-3 0 0 0,-2 1 0 0 0,-1-2 0 0 0,2-2 0 0 0,0-1 0 0 0,0 2 0 0 0,1-3 0 0 0,-1 6 0 0 0,2-4 0 0 0,0 1 0 0 0,0-1 0 0 0,0 2 0 0 0,0-5 0 0 0,0 2 0 0 0,0 0 0 0 0,-1-1 0 0 0,-7-12 0 0 0,-2-1 0 0 0,1-8 0 0 0,0 8 0 0 0,4 4 0 0 0,-6 3 0 0 0,-1 0 0 0 0,-2 0 0 0 0,0 5 0 0 0,3 0 0 0 0,0 5 0 0 0,5 0 0 0 0,0 0 0 0 0,-1 4 0 0 0,-3 8 0 0 0,1 0 0 0 0,-2 4 0 0 0,5-6 0 0 0,4 0 0 0 0,0 0 0 0 0,2 0 0 0 0,0 0 0 0 0,4-3 0 0 0,0 3 0 0 0,5-5 0 0 0,-4 2 0 0 0,-2-2 0 0 0,-5 0 0 0 0,-9 0 0 0 0,-5-3 0 0 0,-12 1 0 0 0,-2-3 0 0 0,0-1 0 0 0,-5 1 0 0 0,2 4 0 0 0,-3 1 0 0 0,9-1 0 0 0,5 0 0 0 0,3-3 0 0 0,-2 7 0 0 0,-1 1 0 0 0,0 5 0 0 0,2-1 0 0 0,6 1 0 0 0,0-6 0 0 0,7 4 0 0 0,1-7 0 0 0,4 3 0 0 0,2-1 0 0 0,0 0 0 0 0,0 1 0 0 0,0-3 0 0 0,0-3 0 0 0,4-7 0 0 0,1 0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7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26 0 12123 180000 90000,'18'8'0'0'0,"-2"-1"0"0"0,-12-5 0 0 0,2 3 0 0 0,-4 1 0 0 0,1 1 0 0 0,-1 0 0 0 0,-2-1 0 0 0,0 3 0 0 0,0-4 0 0 0,-4 5 0 0 0,-3-5 0 0 0,-4 2 0 0 0,-1-2 0 0 0,3-2 0 0 0,-5 4 0 0 0,10-2 0 0 0,-3 3 0 0 0,7-1 0 0 0,0-2 0 0 0,-2 2 0 0 0,1-1 0 0 0,-3 3 0 0 0,4-1 0 0 0,-2 2 0 0 0,2 2 0 0 0,0-2 0 0 0,4 5 0 0 0,2-3 0 0 0,3 1 0 0 0,2-3 0 0 0,-1-5 0 0 0,1-3 0 0 0,2-2 0 0 0,0 0 0 0 0,-2 0 0 0 0,-1 0 0 0 0,-3 0 0 0 0,-1-4 0 0 0,-2-2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8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550 50 12123 180000 90000,'-32'-27'0'0'0,"-1"5"0"0"0,15 22 0 0 0,-4 0 0 0 0,5 2 0 0 0,3-2 0 0 0,5 5 0 0 0,-1-5 0 0 0,3 7 0 0 0,1-4 0 0 0,-1 7 0 0 0,3-3 0 0 0,0 3 0 0 0,0 0 0 0 0,1 0 0 0 0,1 0 0 0 0,2 2 0 0 0,0 1 0 0 0,0 2 0 0 0,0 0 0 0 0,0 0 0 0 0,0-3 0 0 0,0 2 0 0 0,0-1 0 0 0,0 2 0 0 0,0 3 0 0 0,0 2 0 0 0,0-5 0 0 0,0 6 0 0 0,-3-8 0 0 0,0 4 0 0 0,-2-4 0 0 0,2-1 0 0 0,-2-2 0 0 0,-3 0 0 0 0,-1 0 0 0 0,-3 0 0 0 0,1 2 0 0 0,0-2 0 0 0,0 2 0 0 0,3 1 0 0 0,-1-1 0 0 0,-1 3 0 0 0,1 2 0 0 0,-3 3 0 0 0,3 3 0 0 0,-2 4 0 0 0,3-2 0 0 0,-1 2 0 0 0,1-9 0 0 0,-3 6 0 0 0,2-9 0 0 0,-1 8 0 0 0,1-8 0 0 0,3-1 0 0 0,2-4 0 0 0,2-2 0 0 0,0-3 0 0 0,-1 2 0 0 0,-1-2 0 0 0,0 5 0 0 0,2-2 0 0 0,-2-1 0 0 0,1-2 0 0 0,-3 0 0 0 0,2 0 0 0 0,-5 2 0 0 0,5-4 0 0 0,-2 4 0 0 0,1-7 0 0 0,-1 3 0 0 0,-2-3 0 0 0,-3 2 0 0 0,-2 1 0 0 0,0 2 0 0 0,4-3 0 0 0,1 3 0 0 0,4-3 0 0 0,0 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14.840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537 0 12123 180000 90000,'26'57'0'0'0,"-6"-7"0"0"0,-20-40 0 0 0,0 4 0 0 0,-1-3 0 0 0,-2 1 0 0 0,-1-2 0 0 0,2-2 0 0 0,0-1 0 0 0,0 2 0 0 0,1-3 0 0 0,-1 6 0 0 0,2-4 0 0 0,0 1 0 0 0,0-1 0 0 0,0 2 0 0 0,0-5 0 0 0,0 2 0 0 0,0 0 0 0 0,-1-1 0 0 0,-7-12 0 0 0,-2-1 0 0 0,1-8 0 0 0,0 8 0 0 0,4 4 0 0 0,-6 3 0 0 0,-1 0 0 0 0,-2 0 0 0 0,0 5 0 0 0,3 0 0 0 0,0 5 0 0 0,5 0 0 0 0,0 0 0 0 0,-1 4 0 0 0,-3 8 0 0 0,1 0 0 0 0,-2 4 0 0 0,5-6 0 0 0,4 0 0 0 0,0 0 0 0 0,2 0 0 0 0,0 0 0 0 0,4-3 0 0 0,0 3 0 0 0,5-5 0 0 0,-4 2 0 0 0,-2-2 0 0 0,-5 0 0 0 0,-9 0 0 0 0,-5-3 0 0 0,-12 1 0 0 0,-2-3 0 0 0,0-1 0 0 0,-5 1 0 0 0,2 4 0 0 0,-3 1 0 0 0,9-1 0 0 0,5 0 0 0 0,3-3 0 0 0,-2 7 0 0 0,-1 1 0 0 0,0 5 0 0 0,2-1 0 0 0,6 1 0 0 0,0-6 0 0 0,7 4 0 0 0,1-7 0 0 0,4 3 0 0 0,2-1 0 0 0,0 0 0 0 0,0 1 0 0 0,0-3 0 0 0,0-3 0 0 0,4-7 0 0 0,1 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9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51 6 12123 180000 90000,'19'-6'0'0'0,"0"7"0"0"0,-12 7 0 0 0,4 4 0 0 0,-5-2 0 0 0,0 2 0 0 0,-3-1 0 0 0,-1 3 0 0 0,0-1 0 0 0,-2 0 0 0 0,4 1 0 0 0,-2 1 0 0 0,2 0 0 0 0,-1 2 0 0 0,-1-2 0 0 0,-2 2 0 0 0,0-1 0 0 0,0 1 0 0 0,0 0 0 0 0,2-2 0 0 0,2 2 0 0 0,4 1 0 0 0,3-5 0 0 0,2 1 0 0 0,0-2 0 0 0,0-1 0 0 0,-1 3 0 0 0,3-4 0 0 0,-2 3 0 0 0,4-1 0 0 0,-6 0 0 0 0,2 3 0 0 0,-7 0 0 0 0,-2 0 0 0 0,-2 0 0 0 0,-4 0 0 0 0,0 0 0 0 0,-4 2 0 0 0,-1 0 0 0 0,-1 6 0 0 0,-3-1 0 0 0,-2 3 0 0 0,4-7 0 0 0,-5 5 0 0 0,3-4 0 0 0,-4 5 0 0 0,-6 1 0 0 0,0 0 0 0 0,-3-2 0 0 0,3-1 0 0 0,2-5 0 0 0,6 0 0 0 0,0-4 0 0 0,5-1 0 0 0,-1-2 0 0 0,3 0 0 0 0,-4 0 0 0 0,5 0 0 0 0,-3-2 0 0 0,3-1 0 0 0,1-5 0 0 0,-2 3 0 0 0,-1-2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40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1 655 12123 180000 90000,'-1'-24'0'0'0,"2"1"0"0"0,8 11 0 0 0,-1-3 0 0 0,-1 0 0 0 0,-1 0 0 0 0,-2-2 0 0 0,2-1 0 0 0,3-6 0 0 0,4-1 0 0 0,0-1 0 0 0,0 2 0 0 0,-1 6 0 0 0,-3 1 0 0 0,3 2 0 0 0,1 1 0 0 0,4-4 0 0 0,1 1 0 0 0,2-1 0 0 0,0-1 0 0 0,1-1 0 0 0,-5 2 0 0 0,2-1 0 0 0,-5 1 0 0 0,4 5 0 0 0,-2-3 0 0 0,-2 5 0 0 0,-3-1 0 0 0,-1 0 0 0 0,-1 1 0 0 0,1-1 0 0 0,-1 2 0 0 0,-1-2 0 0 0,-3 2 0 0 0,-2-2 0 0 0,-2 4 0 0 0,0 1 0 0 0,2 2 0 0 0,0-5 0 0 0,5 2 0 0 0,-1-4 0 0 0,3 2 0 0 0,1 2 0 0 0,-1 3 0 0 0,1 3 0 0 0,-1 2 0 0 0,-1 0 0 0 0,1 0 0 0 0,0 0 0 0 0,-1 0 0 0 0,1 0 0 0 0,-3 0 0 0 0,0 0 0 0 0,-1 2 0 0 0,-1 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4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375 70 12123 180000 90000,'-29'9'0'0'0,"0"0"0"0"0,-21 10 0 0 0,43-12 0 0 0,-1 3 0 0 0,4-4 0 0 0,-5 1 0 0 0,1-5 0 0 0,-7 1 0 0 0,0-1 0 0 0,-2-2 0 0 0,0 0 0 0 0,-2-2 0 0 0,3-7 0 0 0,1-2 0 0 0,5-9 0 0 0,3 3 0 0 0,1-1 0 0 0,2 1 0 0 0,-2 2 0 0 0,-1 2 0 0 0,-1 1 0 0 0,-3 7 0 0 0,2 0 0 0 0,-3 5 0 0 0,3 2 0 0 0,-1 8 0 0 0,3 6 0 0 0,1 9 0 0 0,3-7 0 0 0,2 7 0 0 0,1-11 0 0 0,0 5 0 0 0,1-6 0 0 0,2 1 0 0 0,3-1 0 0 0,-1 2 0 0 0,1-2 0 0 0,0-1 0 0 0,1-2 0 0 0,1 0 0 0 0,3-3 0 0 0,3-2 0 0 0,6-3 0 0 0,3-2 0 0 0,5 0 0 0 0,-2 0 0 0 0,1 0 0 0 0,-3-2 0 0 0,1 0 0 0 0,-1-3 0 0 0,-6 0 0 0 0,2 2 0 0 0,-11 1 0 0 0,5 2 0 0 0,-3 0 0 0 0,6-3 0 0 0,2 3 0 0 0,3-5 0 0 0,-5 5 0 0 0,-3-2 0 0 0,-5 2 0 0 0,-2 0 0 0 0,-1 2 0 0 0,-2-2 0 0 0,0 7 0 0 0,0-1 0 0 0,3 3 0 0 0,-1 1 0 0 0,3 0 0 0 0,-1 0 0 0 0,3 2 0 0 0,1 1 0 0 0,2 4 0 0 0,-2-4 0 0 0,-1 2 0 0 0,-3-5 0 0 0,-3 0 0 0 0,-1-3 0 0 0,0 3 0 0 0,-5-7 0 0 0,-5 4 0 0 0,-2-5 0 0 0,-10 3 0 0 0,8 0 0 0 0,-2 0 0 0 0,5 0 0 0 0,1-2 0 0 0,0 1 0 0 0,-1-3 0 0 0,-3 3 0 0 0,-1-3 0 0 0,0 1 0 0 0,1-2 0 0 0,3 0 0 0 0,1 0 0 0 0,0 4 0 0 0,-3 2 0 0 0,-3 4 0 0 0,-4 0 0 0 0,1 2 0 0 0,2-2 0 0 0,5 3 0 0 0,0-4 0 0 0,-1 1 0 0 0,-1 0 0 0 0,-5 0 0 0 0,-2 2 0 0 0,1-1 0 0 0,0 1 0 0 0,7-4 0 0 0,1 1 0 0 0,5-1 0 0 0,-1-3 0 0 0,2 4 0 0 0,0-6 0 0 0,-6 5 0 0 0,7-3 0 0 0,-5 0 0 0 0,6 2 0 0 0,0-2 0 0 0,-4 5 0 0 0,-1-3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0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580 234 12123 180000 90000,'-33'-13'0'0'0,"6"3"0"0"0,21 6 0 0 0,-3-1 0 0 0,0-3 0 0 0,-1 0 0 0 0,0 1 0 0 0,-1 0 0 0 0,0 2 0 0 0,1-3 0 0 0,1 1 0 0 0,1 0 0 0 0,-3-3 0 0 0,0 0 0 0 0,-2 2 0 0 0,4 1 0 0 0,0 2 0 0 0,4 2 0 0 0,-1-1 0 0 0,-1-1 0 0 0,3 1 0 0 0,-4 0 0 0 0,-1 4 0 0 0,-2 0 0 0 0,-1 0 0 0 0,1 0 0 0 0,0 0 0 0 0,3-2 0 0 0,1-1 0 0 0,-1 0 0 0 0,3-1 0 0 0,-3 1 0 0 0,4 0 0 0 0,-4 1 0 0 0,1 2 0 0 0,-2-2 0 0 0,-1 1 0 0 0,-1-3 0 0 0,0 3 0 0 0,1-3 0 0 0,1 4 0 0 0,3-5 0 0 0,-2 5 0 0 0,1-3 0 0 0,0 1 0 0 0,-1 2 0 0 0,4-3 0 0 0,-3 1 0 0 0,1 2 0 0 0,0-5 0 0 0,-3 5 0 0 0,2-3 0 0 0,3 1 0 0 0,-2 2 0 0 0,2-5 0 0 0,-5 2 0 0 0,-1 1 0 0 0,-3-3 0 0 0,-2 3 0 0 0,0-1 0 0 0,2-2 0 0 0,5 5 0 0 0,5-2 0 0 0,19 2 0 0 0,-2 0 0 0 0,12 0 0 0 0,-11 0 0 0 0,0 0 0 0 0,-2 0 0 0 0,-3 0 0 0 0,7 2 0 0 0,-2 3 0 0 0,5 3 0 0 0,1 2 0 0 0,0 2 0 0 0,-1-4 0 0 0,6 6 0 0 0,0-6 0 0 0,-1 2 0 0 0,3-1 0 0 0,-8 1 0 0 0,3 1 0 0 0,-3 1 0 0 0,-2-2 0 0 0,0 2 0 0 0,-5-4 0 0 0,-1 1 0 0 0,0 1 0 0 0,-4-4 0 0 0,4 5 0 0 0,2-5 0 0 0,0 1 0 0 0,5 0 0 0 0,-8-3 0 0 0,1 4 0 0 0,-3 0 0 0 0,4 3 0 0 0,-3-4 0 0 0,5 2 0 0 0,-6-5 0 0 0,3 3 0 0 0,-1-2 0 0 0,0 0 0 0 0,3-1 0 0 0,1 1 0 0 0,6 0 0 0 0,-8 0 0 0 0,4-2 0 0 0,-4 4 0 0 0,-3-6 0 0 0,4 6 0 0 0,-6-5 0 0 0,3 3 0 0 0,-2-2 0 0 0,-1 1 0 0 0,-2-3 0 0 0,1 3 0 0 0,5-1 0 0 0,-3 2 0 0 0,4-2 0 0 0,-5 1 0 0 0,1-1 0 0 0,-3 2 0 0 0,1 0 0 0 0,-5 0 0 0 0,6 0 0 0 0,-7 0 0 0 0,7 0 0 0 0,-6 0 0 0 0,2 0 0 0 0,2 2 0 0 0,1-2 0 0 0,5 5 0 0 0,0-5 0 0 0,2 2 0 0 0,-3-2 0 0 0,0 5 0 0 0,-3 2 0 0 0,1 4 0 0 0,-5 1 0 0 0,2-2 0 0 0,-4-2 0 0 0,3-6 0 0 0,-3 0 0 0 0,2-4 0 0 0,2 6 0 0 0,1-1 0 0 0,3 4 0 0 0,-1 1 0 0 0,-4-1 0 0 0,-2 3 0 0 0,-3-2 0 0 0,0-1 0 0 0,0-4 0 0 0,2-3 0 0 0,4-3 0 0 0,7-2 0 0 0,5 0 0 0 0,1 2 0 0 0,-2-1 0 0 0,-4 1 0 0 0,-3-2 0 0 0,-3 2 0 0 0,1-1 0 0 0,-3 1 0 0 0,1-2 0 0 0,0 0 0 0 0,-1 0 0 0 0,1 0 0 0 0,0 4 0 0 0,1 2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1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0 114 12123 180000 90000,'28'-41'0'0'0,"-3"3"0"0"0,-22 35 0 0 0,4-4 0 0 0,-2 2 0 0 0,2 2 0 0 0,-1-6 0 0 0,-2 1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2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0 0 12123 180000 90000,'0'0'0'0'0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5:20.333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nkEffects" value="pencil"/>
    </inkml:brush>
  </inkml:definitions>
  <inkml:trace contextRef="#ctx0" brushRef="#br0">1154 680 12123 180000 90000,'-14'-5'0'0'0,"3"0"0"0"0,6 5 0 0 0,-1 0 0 0 0,0-2 0 0 0,-3-1 0 0 0,-1-4 0 0 0,1 2 0 0 0,-2-2 0 0 0,3 2 0 0 0,-1 0 0 0 0,1 0 0 0 0,-1-3 0 0 0,1 3 0 0 0,-1-4 0 0 0,1 1 0 0 0,-3-2 0 0 0,0-2 0 0 0,-1 1 0 0 0,-3 1 0 0 0,2 1 0 0 0,-4 1 0 0 0,2 1 0 0 0,-2-3 0 0 0,2 5 0 0 0,-2-2 0 0 0,2 2 0 0 0,-2 2 0 0 0,6-2 0 0 0,-3 5 0 0 0,5-2 0 0 0,-4 4 0 0 0,0 3 0 0 0,1 0 0 0 0,1 5 0 0 0,2-7 0 0 0,-1 4 0 0 0,5-7 0 0 0,-7 5 0 0 0,1-3 0 0 0,-4 3 0 0 0,-2 0 0 0 0,2-2 0 0 0,0-1 0 0 0,3-2 0 0 0,-3 0 0 0 0,2 0 0 0 0,0 0 0 0 0,1 0 0 0 0,3 0 0 0 0,-4 0 0 0 0,3-2 0 0 0,-3-3 0 0 0,-2-5 0 0 0,4 0 0 0 0,-2-5 0 0 0,7 3 0 0 0,0-3 0 0 0,3-2 0 0 0,1-1 0 0 0,2-2 0 0 0,2 0 0 0 0,3 0 0 0 0,1-2 0 0 0,3 2 0 0 0,-1 0 0 0 0,-1 1 0 0 0,-1 3 0 0 0,-4 2 0 0 0,0-1 0 0 0,-2 5 0 0 0,-4-2 0 0 0,0 2 0 0 0,-5 0 0 0 0,3 2 0 0 0,-1 1 0 0 0,3 2 0 0 0,-2 2 0 0 0,-1-1 0 0 0,1 1 0 0 0,0 0 0 0 0,1 1 0 0 0,-3 2 0 0 0,-3 0 0 0 0,-4 4 0 0 0,0 0 0 0 0,0 5 0 0 0,6-3 0 0 0,0-1 0 0 0,6-1 0 0 0,-5-3 0 0 0,2 3 0 0 0,-3-1 0 0 0,-4-1 0 0 0,2 3 0 0 0,0-5 0 0 0,3 3 0 0 0,0-3 0 0 0,1 0 0 0 0,-1 0 0 0 0,-1 0 0 0 0,1 0 0 0 0,-1 0 0 0 0,3 0 0 0 0,-1 0 0 0 0,3-5 0 0 0,-2 0 0 0 0,-2-7 0 0 0,-3 1 0 0 0,-2-8 0 0 0,2 6 0 0 0,2-7 0 0 0,3 3 0 0 0,2 0 0 0 0,2-1 0 0 0,-2 1 0 0 0,3 4 0 0 0,-2 1 0 0 0,-2 2 0 0 0,1 2 0 0 0,-6-1 0 0 0,1 1 0 0 0,-2 1 0 0 0,0 2 0 0 0,3 0 0 0 0,1 5 0 0 0,-3-3 0 0 0,3 3 0 0 0,-5 0 0 0 0,-1 0 0 0 0,2 0 0 0 0,0 0 0 0 0,0 0 0 0 0,7 3 0 0 0,-11 2 0 0 0,5 2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3:58:41.342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0 309 8027,'118'-8'0,"1"-1"0,-22 4 0,-6 0 0,46-1 0,-14 3 0,-5-2 0,5 0 0,-47 3 0,4-1 0,9 1 0,2-1 0,6 1 0,1 0 0,-3 0 0,3 0 0,19 0 0,1 0 0,-10 1 0,1 1 0,12-1 0,1 0-75,-4 1 0,0 0 0,1 0 1,1 0 74,0 0 0,1 0 0,4 0 0,0 0 0,5 0 0,0 0 0,1 0 0,1 0 0,5 0 0,0 0 0,5 0 0,0 0-109,2 0 1,0 0 0,-47 0 0,1 0 0,0 0 108,-1 0 0,0 0 0,2 0 0,8 0 0,2 0 0,-1 0 0,-7 0 0,-2 0 0,3 0 0,13 0 0,2 0 0,-1 0 0,-8 0 0,-1 0 0,-1 0 0,-1 0 0,-1 0 0,1 0 0,3 0 0,0 0 0,1 0 0,4 0 0,1 0 0,-1 0 0,0 0 0,-1 0 0,-1 0 0,-10-1 0,-2 1 0,2-1 0,11 1 0,3-1 0,-2 1 0,-9-1 0,-1-1 0,0 1 0,3 0 0,1 1 0,0 0 0,-3-1 0,0 1 0,-1-1 0,-3 1 0,-1 0 0,0 0 0,43 0 0,-1 0 0,-5 0 0,-2 0 0,-5 0 0,-3 0 0,-18 0 0,-4 0-4,-4 0 0,-1 0 1,-8 0-1,0 0 4,6 0 0,0 0 0,-6 0 0,-1 0 0,-8 0 0,-3 0 0,50-2 0,-16 0 0,-15-2 141,10 1 1,-18-1-142,-10-2 0,-12 1 278,-6 0 1,-12 2-279,-8-1 0,-6 2 15,-7-2-15,-7 0 0,5 3 0,-12-1 0,6-5 0,-26 6 0,-12-9 0,-26 5 0,-13-1 0,-15-5 0,-8 2 0,-11-5 0,-2 3 0,-8-1 0,-10 0 0,-3 0 0,-8 0 0,2 2 0,15 1 0,5 1 0,13 2 0,-9-1 0,21 2 0,13 2 0,9-2 0,36 10 0,26 1 0,37 6 0,46 5 0,12 2 0,10-1 0,13 0 0,4 0 0,0 1 0,-4-2 0,-15-3 0,-4 0 0,-20 0 0,-2-2 0,-12 0 0,-18-1 0,-19-1 0,-14 0 0,-10 0 0,-12 2 0,-21 0 0,-22 0 0,-35 0 0,-4-1 0,-15 3 0,4-3 0,1 1 0,-10 2 0,14 0 0,-13-1 0,19-2 0,0-1 0,4 0 0,10-2 0,5-1 0,9-2 0,-4 0 0,6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3:59:50.712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1429 8027,'0'-49'0,"2"3"0,4 1 0,4-5 0,-1 19 0,2-1 0,2-1 0,0-1 0,4-3 0,1-1 0,3 0 0,1-1 0,2-1 0,1 0 0,2-1 0,0 1-105,0 1 0,1 1 1,-2 3-1,0 2 105,4-2 0,1 2 0,-2 4 0,1 1 0,6-5 0,1 0 0,-2 4 0,0 1 0,0 1 0,0 1 0,1 1 0,2 0 0,-1-1 0,1 0 0,-1 3 0,0 1 0,-2 2 0,1 2 0,1-1 0,1 1 0,-3 4 0,0 0 0,1 0 0,0 1 16,0 1 0,1 0 1,-1 2-1,0 2-16,0 2 0,-1 1 0,1 0 0,-1 2 0,0 1 0,0 0 0,1 0 0,1 0 0,2 1 0,-1 0 0,-5 0 0,0 0 0,3 1 0,-1 0 0,-1 0 0,-2 0 0,3 0 0,0 0 0,-1 2 0,-1-1 0,-1 2 0,-1 0 0,-1 2 0,-1 2 0,24 11 0,-26-8 0,0 2 0,0 1 0,-1 2 78,0-1 1,0 1 0,0 1 0,0 1-79,-1 1 0,0 1 0,-1 0 0,0 0 9,-1 0 1,0 0 0,-1 0 0,0 0-10,17 18 0,-5 0 0,-4 0 0,-5 1 0,-1 0 0,-3-1 0,-5-4 0,2 2 0,-7-4 0,1 3 0,-1 4 0,-2-5 0,0 5 0,0-6 0,0 2 0,1 4 0,-3-7 0,3 6 0,-1-6 0,0 1 0,1 1 0,0-3 0,-1-2 0,2-3 0,0-1 0,0-2 0,0-2 0,0-2 0,2-3 0,-2-2 0,0-2 0,-1-2 0,-2-2 0,-1-1 0,-2 0 0,-1-1 0,3-4 0,-6-2 0,4-9 0,-5-3 0,2-3 0,2-2 0,1-2 0,0-2 0,1-5 0,-1-2 0,0-3 0,-1-3 0,0-1 0,-2-2 0,2 5 0,-2 0 0,-1 3 0,-1-3 0,2 5 0,0 6 0,0 5 0,-2 4 0,0 4 0,2 1 0,1 5 0,1 3 0,0 4 0,-3 1 0,1 3 0,1-2 0,1 4 0,-1-1 0,0 2 0,-1 1 0,2 1 0,-1 4 0,3 1 0,-1 5 0,1 6 0,2 2 0,1 2 0,4 2 0,4 2 0,0 2 0,3 2 0,0 1 0,2 0 0,-2 2 0,-4-2 0,-5-2 0,-1-4 0,-3-3 0,3 2 0,-4-4 0,2-4 0,-2-2 0,-1-3 0,3-2 0,-1 0 0,3-2 0,-1 0 0,1 1 0,1 0 0,0 1 0,0-2 0,0 1 0,0-1 0,0 2 0,0 2 0,0 0 0,0-1 0,0-1 0,-2 1 0,0-3 0,0 2 0,0-4 0,0 2 0,-2-6 0,-1 1 0,1-2 0,0-2 0,-2 0 0,1-2 0,-1 0 0,1 1 0,-1 0 0,-1-1 0,-1-1 0,-1-1 0,5 5 0,-16-13 0,5 8 0,-12-12 0,-2 3 0,2 0 0,-5-3 0,-5-1 0,-4-1 0,-3 0 0,-4 2 0,-5 3 0,-2 0 0,-6 2 0,-2 0 0,-3 2 0,26 1 0,0 2 0,-1 0 0,0 1 0,1 0 0,0 2 0,0 2 0,1 0 0,-25 10 0,2 4 0,4 2 0,3 2 0,2 1 0,4 0 0,5-3 0,2 0 0,3-3 0,-2 1 0,4-3 0,6-5 0,3-1 0,5-4 0,2-1 0,3-2 0,7-12 0,3-3 0,6-8 0,4 1 0,4-6 0,0 2 0,2-4 0,0 2 0,-1-3 0,-2 1 0,0 0 0,-1 2 0,-2 0 0,-2 0 0,0 0 0,-2 0 0,-1 2 0,-3 0 0,1-1 0,-3 0 0,-1 1 0,1 1 0,0 3 0,2 2 0,-2 1 0,2 1 0,-1 1 0,1 3 0,0 0 0,-2 2 0,2 3 0,-4-2 0,4 2 0,-2-2 0,7-1 0,1-2 0,1 2 0,-1-1 0,-1 1 0,-1 0 0,-1 1 0,0 2 0,-4-7 0,1 3 0,-5-4 0,-3-3 0,0 1 0,-5-4 0,-1-2 0,-1-3 0,-1-7 0,0-3 0,-2-5 0,0-3 0,-3-2 0,0-2 0,-1 3 0,-4-3 0,-2 4 0,-4 0 0,-3 3 0,-3 2 0,-5 4 0,-2 2 0,-4 2 0,-1 3 0,-3 3 0,-3 4 0,-2 4 0,24 7 0,1 1 0,-1 0 0,-1 1 0,-1 1 0,0 1 0,1 0 0,-1 1 0,1 0 0,0 0 0,1 1 0,1 0 0,-26 2 0,1 7 0,1 8 0,4 5 0,2 7 0,23-13 0,-1 1 0,1 2 0,1 1 0,-2 1 0,0 1 0,1 2 0,0 0 0,-1 0 0,0 1 0,0 1 0,0 0 0,0 0 0,0 0 0,-1 2 0,0-1 0,1 1 0,-1-1 0,1 1 0,1-1 0,-1-1 0,1 1 0,1-2 0,0 1 0,2-2 0,-1-1 0,3-1 0,0 0 0,-12 15 0,1 1 0,7-6 0,2 1 0,3-2 0,6-2 0,3-3 0,5-4 0,1-4 0,1-3 0,1-2 0,0-2 0,0-2 0,-25-14 0,-11-9 0,1 2 0,-2-1 0,-4-3 0,1 1 0,-6-3 0,-2-1 0,-1-1 0,24 8 0,-1-1 0,0-1 0,1-1 0,-2 0 0,1 0 0,0-1 0,0 1 0,-22-13 0,8 3 0,1-1 0,9 4 0,3 1 0,2 3 0,4 0 0,5 4 0,3 2 0,4 2 0,1 3 0,2 3 0,6 2 0,-5 2 0,5 0 0,-3-7 0,1-4 0,1 0 0,1 0 0,0 4 0,0-3 0,0 1 0,-7-4 0,-2-1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09:15.732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0 8027,'7'33'0,"-2"6"0,-5-6 0,0 7 0,0 2 0,1 4 0,3 5 0,4 6 0,8 6 0,-2 4 0,6 3 0,-6-4 0,2-7 0,-4 3 0,0-10 0,0 0 0,0-3 0,-2-7 0,-2-7 0,1-6 0,-5-5 0,5-3 0,-1-3 0,1 2 0,-1-4 0,2 4 0,-1-1 0,5 1 0,5-1 0,4-1 0,6 1 0,-3 0 0,5-1 0,2-1 0,2-1 0,4-2 0,3 0 0,4 0 0,3 0 0,1 0 0,6-1 0,10 1 0,-3-2 0,7 2 0,2-2 0,2-3 0,10-1 0,2 1 0,12-4 0,7 0 0,10-3 0,-55-1 0,1 0 0,2 0 0,0-1 0,-1 0 0,1 0 0,5 0 0,2 0 0,6 0 0,0 0 0,-3 0 0,-1 0 0,1 0 0,2 0 0,5 0 0,1 0 0,-1 0 0,0 0 0,4 0 0,1 0 0,11 0 0,0 0 0,-6 0 0,-1 0 0,-5 0 0,0 0 0,14 0 0,1 0 0,-7 0 0,-1 0 0,7 0 0,1 0 0,-4 0 0,-3 0 0,-10 1 0,-3 1 0,0 0 0,-1 1 0,-1 0 0,2 0 0,3 0 0,1 1 0,9-1 0,0 1 0,-17-1 0,-1 1 0,7-1 0,-2 1 0,-9-1 0,-2 1 0,3 0 0,-1-1 0,-5 0 0,0 0 0,-3 0 0,-3-1 0,37 2 0,-6-2 0,-12-1 0,4 1 0,-12-1 0,-11-1 0,-11 0 0,-9 0 0,-8 0 0,-2 0 0,-6 0 0,-4 0 0,8 0 0,0 0 0,1 0 0,-1 0 0,-2-1 0,-2-1 0,-5 0 0,-2-2 0,-3 2 0,-1-4 0,-1 6 0,1 0 0,5 13 0,3 11 0,-2 6 0,1 7 0,-3-5 0,3 4 0,0-5 0,0 4 0,-2-4 0,-5-5 0,1-6 0,2-6 0,-2-3 0,3-4 0,2-3 0,2-2 0,3-1 0,4-1 0,12-12 0,8-4 0,8-8 0,0-2 0,2-1 0,-1 1 0,3 0 0,-4 4 0,8-2 0,-5 3 0,-3 3 0,-4 0 0,-8 4 0,-4 3 0,-8-1 0,-4 3 0,-7 0 0,-3 4 0,-6 0 0,1 3 0,0-10 0,-11 9 0,-7-6 0,-18 9 0,5 0 0,-3 0 0,5 0 0,14 0 0,15 0 0,14 0 0,13 0 0,0 0 0,4 0 0,10 3 0,13 2 0,9 0 0,3 0 0,8 1 0,4-1 0,3 0 0,5 0 0,6 1 0,5-4 0,6 0 0,-2-2 0,3 0 0,1 0 0,0 0 0,0 0 0,-4-1 0,-1-1 0,-1-3 0,3 2 0,0 1 0,-4 1 0,-1 1 0,-19 0 0,-4 0 0,-8 0 0,8 0 0,-4 0 0,-4 0 0,3 0 0,-11 0 0,5 0 0,-12 0 0,5 0 0,2 0 0,-1 0 0,-3 0 0,2 1 0,-6 1 0,10-1 0,-2 1 0,-2-1 0,2-1 0,-6 0 0,18 0 0,-14 0 0,6 0 0,-7-2 0,0 0 0,-4-1 0,-4 3 0,-2 0 0,-2 0 0,1 0 0,-5 0 0,-6 0 0,-6 0 0,-8 0 0,-3 0 0,-4 0 0,-5 0 0,3 0 0,1 0 0,-2 0 0,3 0 0,-4 0 0,4 0 0,4 0 0,4 0 0,1-2 0,3 0 0,-1-2 0,0 2 0,4 0 0,0-2 0,0 0 0,-4-1 0,-4-1 0,1 1 0,-1 0 0,4 0 0,-4 0 0,0 2 0,-3-1 0,3 1 0,-5-1 0,1 1 0,-1-2 0,2 0 0,-8 1 0,4 0 0,-8 1 0,-1-1 0,2 1 0,-1-1 0,5-1 0,2-2 0,4 0 0,1 0 0,-6 0 0,-11 0 0,1-3 0,0 1 0,0-7 0,-1 0 0,0-4 0,-3-1 0,-2-3 0,-2-1 0,-2-4 0,6-1 0,-5 0 0,1-2 0,-3-2 0,-1-3 0,0 1 0,0-2 0,-2-1 0,-6-1 0,-5 2 0,-11 1 0,1 2 0,0 2 0,4 2 0,4 3 0,-1 6 0,3 3 0,3 3 0,4 5 0,-1 2 0,4 1 0,-7 4 0,8-5 0,-3 4 0,0-5 0,2 3 0,-5 0 0,6 0 0,-14-12 0,13 5 0,-4-7 0,4 5 0,3 2 0,0 0 0,0 0 0,0 0 0,0 0 0,0-3 0,0 1 0,0-1 0,0 0 0,5 6 0,-3-6 0,13 3 0,-2-4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17.020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26 0 12123 180000 90000,'18'8'0'0'0,"-2"-1"0"0"0,-12-5 0 0 0,2 3 0 0 0,-4 1 0 0 0,1 1 0 0 0,-1 0 0 0 0,-2-1 0 0 0,0 3 0 0 0,0-4 0 0 0,-4 5 0 0 0,-3-5 0 0 0,-4 2 0 0 0,-1-2 0 0 0,3-2 0 0 0,-5 4 0 0 0,10-2 0 0 0,-3 3 0 0 0,7-1 0 0 0,0-2 0 0 0,-2 2 0 0 0,1-1 0 0 0,-3 3 0 0 0,4-1 0 0 0,-2 2 0 0 0,2 2 0 0 0,0-2 0 0 0,4 5 0 0 0,2-3 0 0 0,3 1 0 0 0,2-3 0 0 0,-1-5 0 0 0,1-3 0 0 0,2-2 0 0 0,0 0 0 0 0,-2 0 0 0 0,-1 0 0 0 0,-3 0 0 0 0,-1-4 0 0 0,-2-2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3:57:56.052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0 8027,'0'0'0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1.807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754 184 8027,'-13'-27'0,"0"1"0,-9-15 0,2 16 0,-7 3 0,-10 5 0,-15 2 0,23 9 0,-1 3 0,-6 1 0,0 4 0,0 6 0,1 4 0,-2 4 0,0 3 0,1 5 0,2 4 0,1 5 0,1 2 0,1 1 0,2 2 0,7-1 0,3 1 0,0 4 0,5 1 0,5-9 0,3 0 0,-1 5 0,4 1 0,7-9 0,3-1 0,3 1 0,5-3 0,32 5 0,-12-20 0,3-9 0,2-13 0,-1-9 0,8-9 0,-1-6 0,-14 4 0,0-3 0,0-1 0,1-7 0,0 0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2.032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0 444 8027,'24'-40'0,"0"0"0,0 0 0,4-10 0,-1 3 0,-6 8 0,-2 3 0,-3 6 0,-2 3 0,12-19 0,-8 16 0,-5 14 0,-3 13 0,-4 27 0,-2 18 0,-3-12 0,0 2 0,1 5 0,0 1 0,-1-2 0,1-1 0,1 2 0,0-1 0,1-2 0,0-2 0,0 0 0,0 0 0,1 0 0,1-1 0,5 17 0,1-4 0,4-3 0,0-12 0,3-6 0,2-9 0,2-5 0,13-4 0,3-3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2.562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0 685 8027,'2'-49'0,"0"0"0,0-1 0,1 6 0,2 0 0,0 3 0,5-9 0,3 3 0,4 6 0,3 3 0,2-1 0,2 3 0,0 7 0,2 2 0,1 2 0,2 3 0,1 4 0,1 4 0,1 3 0,0 4 0,2 3 0,-2 6 0,22 20 0,-27-5 0,-2 4 0,-6 6 0,-4 3 0,-2 2 0,-3 3 0,0 3 0,-2 0 0,-4-3 0,0 1 0,-1 1 0,1 0 0,-2 1 0,0-2 0,0 22 0,-2-6 0,-1-10 0,0 1 0,-3-10 0,-2-8 0,3-5 0,1-5 0,2-3 0,-3 4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3.692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265 34 8027,'-36'9'0,"-1"1"0,4 1 0,3 2 0,-4 14 0,5 4 0,5 4 0,7 2 0,6 3 0,6-14 0,1 2 0,1 3 0,1-1 0,3-2 0,1 0 0,4-3 0,3-1 0,16 17 0,-7-22 0,4-1 0,1-3 0,2-3 0,2-3 0,1-4 0,-2-6 0,0-5 0,-1-6 0,-3-4 0,-3-6 0,-3-3 0,-1-7 0,-4-1 0,-2-1 0,-3 0 0,-1 1 0,-3 0 0,-3-1 0,-2 0 0,-2 5 0,-1 1 0,-2 4 0,-2 1 0,-14-19 0,-2 11 0,-2 2 0,1 10 0,3 9 0,2 8 0,0 4 0,14 7 0,1 6 0,5 4 0,11 7 0,1-1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4.253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24 0 8027,'-13'35'0,"3"8"0,9-15 0,3 1 0,1 4 0,0 1 0,2 3 0,1 1 0,1 3 0,0 0-250,2 6 1,1-1 0,-2-3-1,1 1 250,-2-10 0,0 0 0,0-1 0,0 6 0,0-1 0,-1-1 0,0-1 0,0-1 0,0-1 80,-2-4 1,0 0-1,0-3 1,0 0-81,-1 19 82,-1-18 1,-8-28-83,-4-27 0,0-18 0,6 17 0,0 0 0,1-3 0,2 0 0,1 4 0,1 0 0,-1 0 0,3 0 0,3 3 0,4 1 255,15-15 1,8 11-256,4 13 0,4 9 0,2 15 0,-5 15 0,-19-5 0,-3 3 0,-3-1 0,-2 2 0,-3 1 0,-2 1 0,-1-1 0,-1 0 0,-1 1 0,-2 1 0,-3 21 0,-9-5 0,-10-7 0,-14-5 0,-6-7 0,17-14 0,0-1 0,-22 4 0,3-5 0,1-2 0,6-1 0,3 0 0,-4-3 0,3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4.636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269 0 8027,'23'35'0,"0"6"0,-6 2 0,-7-19 0,-1 1 0,2 6 0,-1 1 0,2 4 0,-1 2 0,-2 2 0,0 2-211,0 2 1,-2 1-1,-1 0 1,-2-1 210,-1 0 0,-1 0 0,-1-7 0,-1-1 0,-1-2 0,-3 0 0,-2-3 0,-2-1 68,-4 1 0,-2 0 0,-1-4 1,-3-1-69,0-3 0,-2-3 0,-3-2 0,-1-3 0,-3-2 0,-2-2 0,1-3 0,-2-4 0,-11-6 0,-2-5 0,1-3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4.857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20 102 8027,'-6'-27'0,"1"-1"0,-4-10 0,9 29 0,1 20 0,1 14 0,2 7 0,4 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5.352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0 350 8027,'30'0'0,"-3"0"0,0 0 0,-2 0 0,4-1 0,2-3 0,3-11 0,-13 2 0,0-1 0,10-18 0,-15 13 0,-1-2 0,4-20 0,-4-4 0,-7 5 0,-7 1 0,-10 13 0,-7 2 0,-7 11 0,-9 10 0,-7 17 0,17-4 0,1 4 0,-1 4 0,1 4 0,2 5 0,1 1 0,4-2 0,1 0 0,1 2 0,1 0 0,3-3 0,1 1 0,0-2 0,2 1 0,1 3 0,1-1 0,4 15 0,1-3 0,11-7 0,8-11 0,8-5 0,4-8 0,3-3 0,2-3 0,1-4 0,-1-1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5.767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298 1 8027,'-34'-1'0,"1"1"0,2 2 0,4 4 0,5 10 0,-1 8 0,2 7 0,0 3 0,0 4 0,2 4 0,9-19 0,0 2 0,-2 22 0,4 0 0,4-5 0,2-3 0,8-5 0,10-6 0,13-5 0,8-5 0,9-5 0,-22-10 0,1 0 0,1-1 0,0-1 0,0 0 0,1 0 0,-1-1 0,0-1 0,0 0 0,-1-1 0,21-3 0,-7-5 0,-1-3 0,-6-3 0,5-14 0,-17 12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19.698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550 50 12123 180000 90000,'-32'-27'0'0'0,"-1"5"0"0"0,15 22 0 0 0,-4 0 0 0 0,5 2 0 0 0,3-2 0 0 0,5 5 0 0 0,-1-5 0 0 0,3 7 0 0 0,1-4 0 0 0,-1 7 0 0 0,3-3 0 0 0,0 3 0 0 0,0 0 0 0 0,1 0 0 0 0,1 0 0 0 0,2 2 0 0 0,0 1 0 0 0,0 2 0 0 0,0 0 0 0 0,0 0 0 0 0,0-3 0 0 0,0 2 0 0 0,0-1 0 0 0,0 2 0 0 0,0 3 0 0 0,0 2 0 0 0,0-5 0 0 0,0 6 0 0 0,-3-8 0 0 0,0 4 0 0 0,-2-4 0 0 0,2-1 0 0 0,-2-2 0 0 0,-3 0 0 0 0,-1 0 0 0 0,-3 0 0 0 0,1 2 0 0 0,0-2 0 0 0,0 2 0 0 0,3 1 0 0 0,-1-1 0 0 0,-1 3 0 0 0,1 2 0 0 0,-3 3 0 0 0,3 3 0 0 0,-2 4 0 0 0,3-2 0 0 0,-1 2 0 0 0,1-9 0 0 0,-3 6 0 0 0,2-9 0 0 0,-1 8 0 0 0,1-8 0 0 0,3-1 0 0 0,2-4 0 0 0,2-2 0 0 0,0-3 0 0 0,-1 2 0 0 0,-1-2 0 0 0,0 5 0 0 0,2-2 0 0 0,-2-1 0 0 0,1-2 0 0 0,-3 0 0 0 0,1 0 0 0 0,-3 2 0 0 0,4-4 0 0 0,-2 4 0 0 0,1-7 0 0 0,-1 3 0 0 0,-2-3 0 0 0,-3 2 0 0 0,-2 1 0 0 0,0 2 0 0 0,4-3 0 0 0,1 3 0 0 0,4-3 0 0 0,0 3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6.158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0 8027,'3'37'0,"0"0"0,0-2 0,0-1 0,1-1 0,0 0 0,0 1 0,1 0 0,-1 0 0,0 0 0,0 2 0,0-1 0,0-1 0,1 1 0,0 1 0,1 0 0,-1-1 0,0 0 0,2 5 0,-1 0 0,-1-8 0,-1-1 0,0-4 0,0 0 0,2 16 0,-1-1 0,-1-10 0,-1-6 0,-3-6 0,-3-4 0,-4-3 0,-1-2 0,-3-5 0,-2-3 0,-9-2 0,-3-1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6.474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0 141 8027,'5'-22'0,"5"3"0,6 10 0,9 3 0,-8 2 0,0 1 0,2 0 0,0 0 0,1-1 0,0 1 0,2 0 0,0 0 0,1 1 0,1-1 0,3 1 0,0-1-103,1-1 0,0 1 1,0 0-1,-1 0 103,-2 0 0,0-1 0,0 1 0,-1 1 0,-7 0 0,0 0 0,2-1 0,0 1 0,8-1 0,2 0 50,-4 0 1,-6 1-51,-6 0 0,-3 0 0,-1 2 0,-2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7.663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475 7 8027,'-33'-3'0,"-1"0"0,2 2 0,4 6 0,6 17 0,-1 8 0,-1 7 0,9-13 0,-1 2 0,-1 2 0,0 1 0,0 4 0,0 2-116,-1 3 0,1 1 0,0 0 0,2 1 116,0 1 0,1-1 0,3-4 0,0-2 0,2 1 0,0-1 0,2-4 0,0 0 28,1-1 1,1 1-1,-1 2 1,2-1-29,-1 14 0,1 3 0,4-16 0,1 1 0,0-2 0,2-3 0,4-4 0,1-2 0,3-1 0,-1-4 350,1 0-350,-1-5 0,6 4 0,2-1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8.307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188 0 8027,'-26'0'0,"1"1"0,-12 7 0,14 9 0,9 10 0,0 5 0,0 3 0,3 8 0,4-17 0,1-1 0,2 1 0,2 0 0,0 1 0,0-1 0,1 18 0,1-4 0,6-3 0,3-4 0,11 0 0,7-17 0,6-4 0,4-9 0,-1-20 0,2-12 0,-9-8 0,-18 14 0,-2 0 0,-1-2 0,-2 1 0,0-3 0,-1-1 0,-1 1 0,-2 0 0,0 1 0,-2 1 0,-7-16 0,-4 4 0,-5 8 0,-5 0 0,1 8 0,-1 8 0,1 4 0,1 6 0,4 1 0,3 2 0,4 2 0,3 1 0,3 5 0,8 7 0,2 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8.948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109 0 8027,'-2'25'0,"-1"-1"0,2 2 0,1 0 0,0 0 0,2 1 0,1 3 0,0 0 0,1-1 0,0 1 0,1 1 0,-1-1 0,0 1 0,0 0 0,-1 1 0,0 0 0,0-4 0,0 0 0,-1 2 0,0 0 0,1-4 0,-1-1 0,1 1 0,-1-1 0,2 15 0,-1-9 0,-1-7 0,-1-19 0,1-14 0,1-12 0,6-10 0,1 1 0,4 4 0,7-3 0,3 7 0,4 3 0,2 8 0,1 5 0,3 6 0,-2 8 0,0 8 0,-5 10 0,-1 9 0,-8 4 0,-7 1 0,-7 2 0,-9-3 0,-9-1 0,-14-3 0,7-18 0,-2-2 0,-1-3 0,-1-2 0,-2 0 0,-1-2 0,-1-2 0,1-1 0,1-2 0,1-1 0,-21 1 0,3-2 0,5 0 0,2-1 0,10-1 0,8-3 0,9 1 0,12-12 0,9-1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9.363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365 0 8027,'22'37'0,"-1"1"0,-1-5 0,-2 7 0,0 5 0,-10-20 0,-1 1 0,1 2 0,-1 0 0,-1 2 0,0 0 0,1 4 0,-1 0 0,-1-2 0,-1 0 0,-2-1 0,-1 1 0,-1-3 0,-2-1 0,-2-1 0,-2-1 0,-2-2 0,-3-2 0,-4-1 0,-2-2 0,-20 12 0,-4-7 0,-2-5 0,19-13 0,0-1 0,-1-1 0,-1-1 0,-4-1 0,1-2 0,2-5 0,1-5 0,-10-7 0,0-6 0,4-7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19.591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5 84 8027,'3'-25'0,"-1"0"0,3-4 0,-5 24 0,0 18 0,0 1 0,0 0 0,-7 7 0,-1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0:20.007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47 8027,'20'-15'0,"-1"0"0,2 4 0,0 5 0,-1 12 0,0 4 0,1 1 0,0 1 0,0 3 0,-2 1 0,1 3 0,0 1 0,0 4 0,-1 2-212,-5-4 1,1 0-1,-2 1 1,2 7-1,-3 1 212,-3-7 0,-1 1 0,-2 0 0,-1 0 0,-1 0 0,0 0 0,0 4 0,-1 1 0,1-1 0,-1 8 0,0-1 0,-1-10 0,-1 0 0,0 0 0,0 10 0,-1-1 0,-1 2 0,-1-1 0,-1 0 0,-2-1 0,-3-2 0,-1-1 0,-2-3 0,-2 0 0,-4-2 0,0-2 0,1-5 0,-1-2 85,-1-3 0,0 0 0,1-4 0,1 0-85,0-1 0,-1-1 0,-14 5 175,7-8-175,3-2 0,-1-4 0,1-2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3:57:53.791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509 0 8027,'-13'26'0,"0"-1"0,-2-1 0,3-2 0,6-1 0,-6 3 0,-2 5 0,-2 4 0,7-13 0,-1 1 0,1 0 0,-1 1 0,1 1 0,-1 0 0,2 1 0,-1-1 0,0 1 0,1 0 0,-1 0 0,0 1 0,1-1 0,0 1 0,0-1 0,0-1 0,-1 0 0,0-1 0,-7 19 0,1-2 0,1-8 0,-1-4 0,2-2 0,0 2 0,0-4 0,2-3 0,-2-2 0,3-3 0,-2 0 0,0-1 0,2-3 0,5-4 0,0-1 0,-1 0 0,0-2 0,1 1 0,0-1 0,-1 0 0,1 1 0,-1-1 0,2 0 0,-1 1 0,1 0 0,0 1 0,-1 0 0,1-2 0,1 3 0,0-5 0,2 0 0,3-6 0,1-1 0,3-1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3:57:54.669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0 288 8027,'22'-22'0,"0"-1"0,-3 6 0,1 2 0,19-4 0,0 4 0,1 3 0,-5 1 0,4 3 0,-5 1 0,0 1 0,-1 3 0,-4-1 0,-1 1 0,-3-1 0,1 0 0,-2-1 0,2-1 0,-4 0 0,-1-3 0,1 2 0,-1 0 0,2 0 0,-5 0 0,1 0 0,-2 3 0,-1 0 0,-1-1 0,-2 1 0,-1-1 0,0-1 0,0 2 0,-2-2 0,0 1 0,-1 1 0,-3 1 0,0 0 0,-1 2 0,-8 7 0,-3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22.106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51 6 12123 180000 90000,'19'-6'0'0'0,"0"7"0"0"0,-12 7 0 0 0,4 4 0 0 0,-5-2 0 0 0,0 2 0 0 0,-3-1 0 0 0,-1 3 0 0 0,0-1 0 0 0,-2 0 0 0 0,4 1 0 0 0,-2 1 0 0 0,2 0 0 0 0,-1 2 0 0 0,-1-2 0 0 0,-2 2 0 0 0,0-1 0 0 0,0 1 0 0 0,0 0 0 0 0,2-2 0 0 0,2 2 0 0 0,4 1 0 0 0,3-5 0 0 0,2 1 0 0 0,0-2 0 0 0,0-1 0 0 0,-1 3 0 0 0,3-4 0 0 0,-2 3 0 0 0,4-1 0 0 0,-6 0 0 0 0,2 3 0 0 0,-7 0 0 0 0,-2 0 0 0 0,-2 0 0 0 0,-4 0 0 0 0,0 0 0 0 0,-4 2 0 0 0,-1 0 0 0 0,-1 6 0 0 0,-3-1 0 0 0,-2 3 0 0 0,4-7 0 0 0,-5 5 0 0 0,3-4 0 0 0,-4 5 0 0 0,-6 1 0 0 0,0 0 0 0 0,-3-2 0 0 0,3-1 0 0 0,2-5 0 0 0,6 0 0 0 0,0-4 0 0 0,5-1 0 0 0,-1-2 0 0 0,3 0 0 0 0,-4 0 0 0 0,5 0 0 0 0,-3-2 0 0 0,3-1 0 0 0,1-5 0 0 0,-2 3 0 0 0,-1-2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3:57:55.614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70 0 8027,'0'18'0,"0"1"0,-1 3 0,0 4 0,-1 1 0,-2 0 0,0 1 0,-3-4 0,0 0 0,0-2 0,1-3 0,1-2 0,1-6 0,0 0 0,1-3 0,-1 1 0,0-4 0,-3-1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3:57:57.574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31 605 8027,'-9'-21'0,"1"-1"0,-2-14 0,6 1 0,4-2 0,0 1 0,3 7 0,2-2 0,0 4 0,1 2 0,1 1 0,0 1 0,3 0 0,1 1 0,-1 2 0,1 1 0,2-1 0,-1 1 0,2-1 0,0 1 0,11-10 0,1 4 0,0 9 0,0 0 0,1 8 0,-4 5 0,-1 7 0,-6 6 0,-2 10 0,-4 9 0,-2 4 0,-6 5 0,0-5 0,-2 1 0,0-5 0,-1 1 0,-1-5 0,-3-4 0,-2-5 0,1-4 0,1-3 0,1-4 0,2-15 0,0-7 0,4-8 0,3-4 0,5-1 0,4 0 0,5 2 0,2 2 0,0 6 0,2 4 0,-2 4 0,2 4 0,-3 1 0,-2 5 0,-3 1 0,-2 5 0,-2 8 0,-3 8 0,-1 5 0,-3 4 0,-1 3 0,-2 1 0,0-3 0,-1 0 0,0-1 0,0 2 0,-1 2 0,0-5 0,-2 2 0,-1-7 0,0-1 0,-1 0 0,3-6 0,0 0 0,0-4 0,1-2 0,0-2 0,1 0 0,0-7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3:57:59.135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95 303 8027,'32'3'0,"-4"-1"0,-12-2 0,1 0 0,-1 0 0,1 0 0,0 0 0,4 0 0,3 0 0,1-3 0,2-1 0,2-5 0,1-4 0,-3-1 0,2-5 0,-10 3 0,4-4 0,-8-1 0,-1-2 0,-5-1 0,-4 1 0,-3 0 0,-2 1 0,-6 3 0,-5 1 0,-7 2 0,-4 6 0,-5 3 0,-2 3 0,-1 4 0,-2 4 0,-1 3 0,-3 6 0,-2 9 0,1 1 0,18-11 0,1 2 0,-16 11 0,1 2 0,4 1 0,3 1 0,5 1 0,7-2 0,1 5 0,7-7 0,1 5 0,5-6 0,1-1 0,2-1 0,6-1 0,5-2 0,3-1 0,4-1 0,-3-5 0,4-1 0,0-3 0,1-2 0,-1 1 0,-2-1 0,0 0 0,0-2 0,0 0 0,-2 0 0,0-1 0,1 0 0,-1 0 0,-1-1 0,0-2 0,1 0 0,-1-1 0,0 0 0,-1 0 0,0-1 0,-1 0 0,-3-1 0,-2-1 0,-3-1 0,1 3 0,-2-2 0,2-1 0,-7 1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19.130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556 61 8027,'-31'-16'0,"0"0"0,5 5 0,2 3 0,-13 0 0,2 6 0,-6 2 0,-1 1 0,-4 1 0,1 3 0,5 5 0,0 5 0,8 3 0,3 2 0,4 0 0,7 0 0,8 2 0,6-5 0,7 5 0,19-1 0,16 0 0,3 1 0,-16-11 0,1 1 0,-1 2 0,0 0 0,1 2 0,0 0 0,0 2 0,-1 1 0,0 0 0,-1 0 0,-3 1 0,0-1 0,12 18 0,-1 4 0,-12-6 0,0 3 0,-12-7 0,-2-1 0,-4 0 0,-5-4 0,-6-1 0,-8-5 0,-10-6 0,-3-4 0,2-3 0,-5-2 0,5-2 0,-3-1 0,3-2 0,2 0 0,4 0 0,5 0 0,6 0 0,2 0 0,1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19.781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6 8027,'12'11'0,"-3"9"0,-4 14 0,2 10 0,-2-19 0,0 1 0,1 2 0,2 0 0,0 0 0,0 0 0,1 0 0,1 0 0,8 18 0,0-3 0,1-4 0,1-1 0,2-8 0,2-10 0,2-7 0,-1-8 0,0-18 0,-5-14 0,-3-14 0,-12 16 0,0-2 0,-1-2 0,-1 0 0,0 0 0,-1 1 0,0 0 0,-1 0 0,0 1 0,0 2 0,0-26 0,-1 12 0,-1 4 0,-1 5 0,1 6 0,-2 9 0,-1 2 0,2 8 0,-1 13 0,12 7 0,3 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0.539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0 8027,'5'43'0,"2"-3"0,2 2 0,6 4 0,-6-18 0,0 2 0,1 1 0,0 2 0,0 2 0,-1 2 0,2-1 0,-1 0 0,-1 2 0,-1 1 0,-1-5 0,-1 1 0,1 0 0,-2 0 0,0 1 0,-1-1 0,-1-4 0,0-1 0,1 20 0,-2-3 0,-2-12 0,0-6 0,0-5 0,0-9 0,-4-15 0,-1-12 0,1-10 0,2-11 0,5-4 0,2-2 0,6 3 0,6 2 0,7-1 0,3 5 0,-2 4 0,2 7 0,2 6 0,3 5 0,0 4 0,-2 9 0,-2 7 0,0 8 0,-3 10 0,-5 7 0,-3 5 0,-7 5 0,-4 2 0,-5 0 0,-4 0 0,-10-4 0,-9-3 0,-8-6 0,-5-4 0,-6-8 0,-1-8 0,-2-5 0,3-6 0,0-2 0,9-3 0,2-1 0,7 0 0,5-3 0,8-5 0,5 3 0,16-12 0,6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1.001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147 0 8027,'44'17'0,"-9"3"0,-8 7 0,-5 3 0,3 12 0,-11-17 0,-1 1 0,-2-2 0,0 1 0,-1 3 0,-1 0 0,-2-1 0,-1 1 0,0 4 0,-2 0 0,-1-2 0,0 0 0,-2 0 0,-1 0 0,-2-1 0,-3-1 0,-1 0 0,-1-1 0,-13 20 0,-6-8 0,-2-4 0,3-8 0,-3-3 0,1-4 0,-5-5 0,2-7 0,-3-5 0,5-8 0,-2-12 0,-5-21 0,17 14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1.238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0 8027,'0'0'0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1.823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0 247 8027,'34'14'0,"0"-3"0,-8-11 0,4-1 0,5-4 0,2-9 0,2-9 0,-4-7 0,-3-3 0,-12 1 0,-4 0 0,-9 4 0,-2-2 0,-4 9 0,-8 6 0,-7 7 0,-13 10 0,-1 9 0,-4 7 0,2 11 0,1 10 0,4 4 0,5 4 0,12-23 0,1 2 0,1 0 0,2 0 0,-2 16 0,5-3 0,1-5 0,1 1 0,5-5 0,4-5 0,5-4 0,3-6 0,2-3 0,2-3 0,2-3 0,0 0 0,2-1 0,1 0 0,3 2 0,3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2.256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207 0 8027,'-30'5'0,"0"0"0,1 2 0,5 2 0,8 10 0,-1 4 0,4 3 0,0 1 0,1 7 0,3 1 0,0 7 0,4 0 0,5-2 0,4 0 0,5-7 0,6-1 0,11-8 0,3-2 0,5-7 0,3-3 0,2-5 0,1-1 0,2-1 0,0-3 0,2 0 0,1-1 0,-1-1 0,-8-5 0,-12-2 0,2-3 0,18-14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09T13:53:24.124"/>
    </inkml:context>
    <inkml:brush xml:id="br0">
      <inkml:brushProperty name="width" value="0.35" units="cm"/>
      <inkml:brushProperty name="height" value="2.1" units="cm"/>
      <inkml:brushProperty name="color" value="#1F4E79"/>
      <inkml:brushProperty name="inkEffects" value="pencil"/>
    </inkml:brush>
  </inkml:definitions>
  <inkml:trace contextRef="#ctx0" brushRef="#br0">1 655 12123 180000 90000,'-1'-24'0'0'0,"2"1"0"0"0,8 11 0 0 0,-1-3 0 0 0,-1 0 0 0 0,-1 0 0 0 0,-2-2 0 0 0,2-1 0 0 0,3-6 0 0 0,4-1 0 0 0,0-1 0 0 0,0 2 0 0 0,-1 6 0 0 0,-3 1 0 0 0,3 2 0 0 0,1 1 0 0 0,4-4 0 0 0,1 1 0 0 0,2-1 0 0 0,0-1 0 0 0,1-1 0 0 0,-5 2 0 0 0,2-1 0 0 0,-5 1 0 0 0,4 5 0 0 0,-2-3 0 0 0,-2 5 0 0 0,-3-1 0 0 0,-1 0 0 0 0,-1 1 0 0 0,1-1 0 0 0,-1 2 0 0 0,-1-2 0 0 0,-3 2 0 0 0,-2-2 0 0 0,-2 4 0 0 0,0 1 0 0 0,2 2 0 0 0,0-5 0 0 0,5 2 0 0 0,-1-4 0 0 0,3 2 0 0 0,1 2 0 0 0,-1 3 0 0 0,1 3 0 0 0,-1 2 0 0 0,-1 0 0 0 0,1 0 0 0 0,0 0 0 0 0,-1 0 0 0 0,1 0 0 0 0,-3 0 0 0 0,0 0 0 0 0,-1 2 0 0 0,-1 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2.612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178 0 8027,'-6'25'0,"0"1"0,-1-1 0,1 1 0,1 1 0,0 0 0,-2 1 0,0 1 0,-1 1 0,0 2 0,1-1 0,0 1 0,0-1 0,0 1 0,-1 4 0,0 1 0,0-3 0,0 1 0,0 2 0,1 0 0,1-7 0,1-1 0,0 2 0,0 0 0,-2 18 0,1-6 0,3-6 0,2-10 0,4-10 0,10-8 0,8-11 0,6-7 0,6-8 0,-14 3 0,2-2 0,1-1 0,1-1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2.841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0 257 8027,'6'-37'0,"0"-1"0,2 3 0,4 6 0,18 8 0,11 2 0,4 2 0,-20 10 0,2 0 0,0 0 0,1 1 0,-1 0 0,1 1 0,0 0 0,-1 0 0,19-2 0,-6 3 0,-7 2 0,-1 2 0,-6 0 0,-8 0 0,2 0 0,-5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3.418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554 14 8027,'-18'-6'0,"0"1"0,-13 2 0,3 7 0,1 9 0,2 0 0,1 3 0,0 1 0,-2 3 0,1 2 0,10-9 0,0 0 0,-9 11 0,3-1 0,3-2 0,1 2 0,5-1 0,5-2 0,3 1 0,3-4 0,8 1 0,5-3 0,6 1 0,7 2 0,-2 3 0,-1 4 0,-2 2 0,-4 2 0,-5 0 0,-3 1 0,-4-3 0,-3 5 0,-4-3 0,-7-4 0,-7-2 0,-8-4 0,-4-3 0,-3-3 0,15-7 0,0 0 0,-16 3 0,3-4 0,-1 0 0,5-2 0,-9 1 0,17-3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4.476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177 0 8027,'0'36'0,"0"1"0,0-5 0,-1 3 0,0 2 0,-5 3 0,-4 3 0,-4-2 0,-3-5 0,-2-3 0,0-6 0,2-3 0,-2-3 0,-6-1 0,-4-2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5.363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45 375 8027,'23'-13'0,"2"-10"0,3 1 0,2-10 0,-2-5 0,-5-4 0,-7-1 0,-5 0 0,-6 4 0,-8 6 0,-7 6 0,-8 11 0,-9 7 0,0 6 0,-3 0 0,2 12 0,5 10 0,1 11 0,3 11 0,6 5 0,8-20 0,2 0 0,0 0 0,2 0 0,0 0 0,0 0 0,5 23 0,4-4 0,8-7 0,11-6 0,5-5 0,6-9 0,2-6 0,2-4 0,-5-4 0,2-2 0,-7-3 0,0 0 0,-3 0 0,-6-2 0,-5 0 0,-4-2 0,-2 1 0,3-8 0,1-3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5.728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0 8027,'12'31'0,"-6"4"0,-1 10 0,-4-18 0,1 0 0,0 1 0,1 1 0,-1 1 0,1 1 0,0 5 0,2 1 0,-1 3 0,2-1 0,-1-2 0,0 0 0,1 0 0,0 0 0,-1-2 0,0-1 0,-1 2 0,0-1 0,-1-3 0,0-2 0,1 21 0,-2-5 0,-2-11 0,-1 0 0,-4-8 0,-15 2 0,-9-13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5.940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0 156 8027,'20'-34'0,"-1"0"0,-1 2 0,1 7 0,13 17 0,0 1 0,2 3 0,0 1 0,0 1 0,0 1 0,3 0 0,0 1 0,4-2 0,2-1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6.444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509 51 8027,'-40'-31'0,"3"12"0,4 18 0,-4 10 0,-3 3 0,-7 5 0,23-7 0,0 0 0,0 2 0,0 2 0,1 1 0,1 1 0,2 1 0,2 1 0,0 2 0,1 1 0,-9 19 0,8-2 0,8-3 0,5 4 0,3 2 0,6-4 0,6-7 0,9-4 0,11-6 0,1-6 0,6-2 0,-3-5 0,8 2 0,-2-3 0,0-1 0,-5 0 0,-1 0 0,-2 0 0,1-2 0,-3 2 0,-5-2 0,-4 1 0,3 4 0,0-1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2:26.631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0 0 8027,'0'0'0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09T14:13:46.207"/>
    </inkml:context>
    <inkml:brush xml:id="br0">
      <inkml:brushProperty name="width" value="0.17143" units="cm"/>
      <inkml:brushProperty name="height" value="0.17143" units="cm"/>
      <inkml:brushProperty name="color" value="#5F5F5F"/>
    </inkml:brush>
  </inkml:definitions>
  <inkml:trace contextRef="#ctx0" brushRef="#br0">177 0 8027,'0'36'0,"0"1"0,0-5 0,-1 3 0,0 2 0,-5 3 0,-4 3 0,-4-2 0,-3-5 0,-2-3 0,0-6 0,2-3 0,-2-3 0,-6-1 0,-4-2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F3DD-E845-7E41-B73A-E9C70D29C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8BD30-1CDC-D046-A35D-C6B8D8CC6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1E333-1ED0-9848-86A4-23E1CD2B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7062-4BB9-8444-999D-E8E50946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8B66-F140-1C47-946A-6032680B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3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09EF-0D6F-0E40-99A8-0F3442B2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5F507-B90B-0745-AC99-8F5A63B5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342F5-6800-714C-B430-1AAE3F80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18C8-7994-7E42-9101-AD5111D4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8184-84A6-4E47-B4FE-2157BE2A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97B9F-876D-0146-971C-805B06AFA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C0A1A-A7E3-3C40-BBFF-D61596BF4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5BABC-2925-DA4A-AA09-2483EF55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121A-17AB-C34A-A773-BABB3B44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8ABDB-2A67-7041-931A-D6615EC4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779F-0692-A44A-B0D6-BD98FDE1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A35E-2173-624E-8159-19529707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EA049-1164-0B42-B0D7-3E9CE901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2805-960B-F242-A3B6-83043B1E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B883-1EC4-DE46-90AD-2685385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6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84CF-FB5D-C041-8738-472FE665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2CEDA-20DC-3749-ACA2-4111F991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A877-BBB9-BA45-BF06-8C8BBFAA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CF087-7AE7-F14E-AA3D-77582666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46450-0DB8-3C4C-8BB8-754A8529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0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E1FA-D476-444C-904D-7DAE8454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71B8A-BC6A-CA4E-B099-A309DDB9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A9CAA-AF49-AF4B-A87D-2FC4F7034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A22A-C22C-A44A-A60A-670C30E4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5D84A-93B8-634B-982F-895094E2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016A4-F2E6-FF49-AFD9-659BA7A0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6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5E49-8B8B-0549-8B1E-E67DCF3C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4DE8-8A67-2546-BFFF-18EB9692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40B08-02AB-924D-9695-824456745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85BD-B0BA-4E42-9515-C3D2CECA5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51759-B1E8-1A4E-B4DC-254BAA8C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E8116-3815-0446-AD42-B3B1A7EB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8E926-7392-D943-BE18-799A56D7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583F1-0DB5-8B4B-8545-B7B16C2B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1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5513-2D93-2749-BB38-F6CF3945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7BF1F-09F0-2641-B1D3-88145073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02520-4D60-E54E-B55E-6FB9A718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E34BF-24C7-AE4C-A6D5-1847B3BB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90F41-58CB-864B-A4F8-527D0D9B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97E48-3BCF-AC43-96B2-A2EE6CDE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B9FDF-157D-024A-A7B8-23404C1A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9446-80EF-0F46-A7DA-47ED55A7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4E0D-0D86-9E4B-9BD0-7DE07590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52446-2047-C945-9F0F-DB7AB7389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EB3A-6773-6A44-B94A-B60F4C17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02C32-29C2-2341-9F2E-2AC70660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059BE-85F5-544E-8ABD-6101244A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7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32DD-6579-F04E-8DF8-69F5CF3B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A7DCC-4792-534D-8C5A-1A4869177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6F1BD-D75C-594C-9E5F-84BA21BD0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20AA-3809-4C48-AEDF-CEA17679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52FD5-2EF3-A945-A5A1-87EA2796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3226C-575F-B743-B59B-6538FB5E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17D8C-21F9-1041-AAA7-70EF5943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A1CD0-B807-524F-8723-55761532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43459-903D-4748-93CC-C90ACCAF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2380-3948-AB4D-81DD-9C36BC45A26C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159E-38A4-3046-B7BD-D2E7BB3BD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2A640-58FB-FC41-8FE4-42A8711FB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9000-5CC8-554F-A461-6AEAD45C7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customXml" Target="../ink/ink96.xml"/><Relationship Id="rId205" Type="http://schemas.openxmlformats.org/officeDocument/2006/relationships/customXml" Target="../ink/ink104.xml"/><Relationship Id="rId226" Type="http://schemas.openxmlformats.org/officeDocument/2006/relationships/image" Target="../media/image111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customXml" Target="../ink/ink91.xml"/><Relationship Id="rId216" Type="http://schemas.openxmlformats.org/officeDocument/2006/relationships/image" Target="../media/image106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image" Target="../media/image95.png"/><Relationship Id="rId206" Type="http://schemas.openxmlformats.org/officeDocument/2006/relationships/image" Target="../media/image101.png"/><Relationship Id="rId227" Type="http://schemas.openxmlformats.org/officeDocument/2006/relationships/customXml" Target="../ink/ink115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image" Target="../media/image90.png"/><Relationship Id="rId217" Type="http://schemas.openxmlformats.org/officeDocument/2006/relationships/customXml" Target="../ink/ink110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customXml" Target="../ink/ink97.xml"/><Relationship Id="rId207" Type="http://schemas.openxmlformats.org/officeDocument/2006/relationships/customXml" Target="../ink/ink105.xml"/><Relationship Id="rId228" Type="http://schemas.openxmlformats.org/officeDocument/2006/relationships/image" Target="../media/image112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customXml" Target="../ink/ink92.xml"/><Relationship Id="rId218" Type="http://schemas.openxmlformats.org/officeDocument/2006/relationships/image" Target="../media/image107.png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image" Target="../media/image96.png"/><Relationship Id="rId208" Type="http://schemas.openxmlformats.org/officeDocument/2006/relationships/image" Target="../media/image102.png"/><Relationship Id="rId229" Type="http://schemas.openxmlformats.org/officeDocument/2006/relationships/customXml" Target="../ink/ink116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image" Target="../media/image91.png"/><Relationship Id="rId219" Type="http://schemas.openxmlformats.org/officeDocument/2006/relationships/customXml" Target="../ink/ink111.xml"/><Relationship Id="rId230" Type="http://schemas.openxmlformats.org/officeDocument/2006/relationships/image" Target="../media/image113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209" Type="http://schemas.openxmlformats.org/officeDocument/2006/relationships/customXml" Target="../ink/ink106.xml"/><Relationship Id="rId190" Type="http://schemas.openxmlformats.org/officeDocument/2006/relationships/image" Target="../media/image94.png"/><Relationship Id="rId204" Type="http://schemas.openxmlformats.org/officeDocument/2006/relationships/image" Target="../media/image100.png"/><Relationship Id="rId220" Type="http://schemas.openxmlformats.org/officeDocument/2006/relationships/image" Target="../media/image108.png"/><Relationship Id="rId225" Type="http://schemas.openxmlformats.org/officeDocument/2006/relationships/customXml" Target="../ink/ink114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9.png"/><Relationship Id="rId210" Type="http://schemas.openxmlformats.org/officeDocument/2006/relationships/image" Target="../media/image103.png"/><Relationship Id="rId215" Type="http://schemas.openxmlformats.org/officeDocument/2006/relationships/customXml" Target="../ink/ink109.xml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customXml" Target="../ink/ink88.xml"/><Relationship Id="rId196" Type="http://schemas.openxmlformats.org/officeDocument/2006/relationships/customXml" Target="../ink/ink99.xml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image" Target="../media/image92.png"/><Relationship Id="rId211" Type="http://schemas.openxmlformats.org/officeDocument/2006/relationships/customXml" Target="../ink/ink107.xml"/><Relationship Id="rId232" Type="http://schemas.openxmlformats.org/officeDocument/2006/relationships/image" Target="../media/image11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image" Target="../media/image87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image" Target="../media/image109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4.png"/><Relationship Id="rId233" Type="http://schemas.openxmlformats.org/officeDocument/2006/relationships/customXml" Target="../ink/ink118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customXml" Target="../ink/ink89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223" Type="http://schemas.openxmlformats.org/officeDocument/2006/relationships/customXml" Target="../ink/ink113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image" Target="../media/image9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customXml" Target="../ink/ink95.xml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.xml"/><Relationship Id="rId13" Type="http://schemas.openxmlformats.org/officeDocument/2006/relationships/image" Target="../media/image121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" Type="http://schemas.openxmlformats.org/officeDocument/2006/relationships/image" Target="../media/image116.png"/><Relationship Id="rId21" Type="http://schemas.openxmlformats.org/officeDocument/2006/relationships/image" Target="../media/image125.png"/><Relationship Id="rId7" Type="http://schemas.openxmlformats.org/officeDocument/2006/relationships/image" Target="../media/image118.png"/><Relationship Id="rId12" Type="http://schemas.openxmlformats.org/officeDocument/2006/relationships/customXml" Target="../ink/ink124.xml"/><Relationship Id="rId17" Type="http://schemas.openxmlformats.org/officeDocument/2006/relationships/image" Target="../media/image123.png"/><Relationship Id="rId25" Type="http://schemas.openxmlformats.org/officeDocument/2006/relationships/image" Target="../media/image127.png"/><Relationship Id="rId2" Type="http://schemas.openxmlformats.org/officeDocument/2006/relationships/customXml" Target="../ink/ink119.xml"/><Relationship Id="rId16" Type="http://schemas.openxmlformats.org/officeDocument/2006/relationships/customXml" Target="../ink/ink126.xml"/><Relationship Id="rId20" Type="http://schemas.openxmlformats.org/officeDocument/2006/relationships/customXml" Target="../ink/ink128.xml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1.xml"/><Relationship Id="rId11" Type="http://schemas.openxmlformats.org/officeDocument/2006/relationships/image" Target="../media/image120.png"/><Relationship Id="rId24" Type="http://schemas.openxmlformats.org/officeDocument/2006/relationships/customXml" Target="../ink/ink130.xml"/><Relationship Id="rId5" Type="http://schemas.openxmlformats.org/officeDocument/2006/relationships/image" Target="../media/image117.png"/><Relationship Id="rId15" Type="http://schemas.openxmlformats.org/officeDocument/2006/relationships/image" Target="../media/image122.png"/><Relationship Id="rId23" Type="http://schemas.openxmlformats.org/officeDocument/2006/relationships/image" Target="../media/image126.png"/><Relationship Id="rId28" Type="http://schemas.openxmlformats.org/officeDocument/2006/relationships/customXml" Target="../ink/ink132.xml"/><Relationship Id="rId10" Type="http://schemas.openxmlformats.org/officeDocument/2006/relationships/customXml" Target="../ink/ink123.xml"/><Relationship Id="rId19" Type="http://schemas.openxmlformats.org/officeDocument/2006/relationships/image" Target="../media/image124.png"/><Relationship Id="rId4" Type="http://schemas.openxmlformats.org/officeDocument/2006/relationships/customXml" Target="../ink/ink120.xml"/><Relationship Id="rId9" Type="http://schemas.openxmlformats.org/officeDocument/2006/relationships/image" Target="../media/image119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1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ight Arrow 63">
            <a:extLst>
              <a:ext uri="{FF2B5EF4-FFF2-40B4-BE49-F238E27FC236}">
                <a16:creationId xmlns:a16="http://schemas.microsoft.com/office/drawing/2014/main" id="{FE08D1A6-87CE-EE47-9B34-D00C47A9F960}"/>
              </a:ext>
            </a:extLst>
          </p:cNvPr>
          <p:cNvSpPr/>
          <p:nvPr/>
        </p:nvSpPr>
        <p:spPr>
          <a:xfrm rot="5400000">
            <a:off x="9952095" y="5412390"/>
            <a:ext cx="130603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751AB-7DD2-0E49-964D-EC502958337B}"/>
              </a:ext>
            </a:extLst>
          </p:cNvPr>
          <p:cNvSpPr/>
          <p:nvPr/>
        </p:nvSpPr>
        <p:spPr>
          <a:xfrm>
            <a:off x="4384747" y="5004844"/>
            <a:ext cx="224151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brainnomics_run_paired_SVM.m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F7C24-0E6F-984C-824F-4FAB24EA9003}"/>
              </a:ext>
            </a:extLst>
          </p:cNvPr>
          <p:cNvSpPr txBox="1"/>
          <p:nvPr/>
        </p:nvSpPr>
        <p:spPr>
          <a:xfrm>
            <a:off x="4503283" y="6045193"/>
            <a:ext cx="217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Analysis performance metrics: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SVM classification effect size (d)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7786B-D5E8-4848-A7EB-D9B5A3C25C93}"/>
              </a:ext>
            </a:extLst>
          </p:cNvPr>
          <p:cNvSpPr/>
          <p:nvPr/>
        </p:nvSpPr>
        <p:spPr>
          <a:xfrm>
            <a:off x="7081426" y="4958676"/>
            <a:ext cx="172079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canlab_run_paired_SVM</a:t>
            </a:r>
            <a:endParaRPr lang="en-US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BE112-8D67-6044-8F30-40535DC5401B}"/>
              </a:ext>
            </a:extLst>
          </p:cNvPr>
          <p:cNvGrpSpPr/>
          <p:nvPr/>
        </p:nvGrpSpPr>
        <p:grpSpPr>
          <a:xfrm>
            <a:off x="6383586" y="4655797"/>
            <a:ext cx="1097752" cy="969264"/>
            <a:chOff x="6748272" y="4462272"/>
            <a:chExt cx="2103120" cy="969264"/>
          </a:xfrm>
        </p:grpSpPr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D6C1F0D6-9E25-4946-AD1D-BB1DE9B693E0}"/>
                </a:ext>
              </a:extLst>
            </p:cNvPr>
            <p:cNvSpPr/>
            <p:nvPr/>
          </p:nvSpPr>
          <p:spPr>
            <a:xfrm>
              <a:off x="6748272" y="4462272"/>
              <a:ext cx="2103120" cy="299966"/>
            </a:xfrm>
            <a:prstGeom prst="uturnArrow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U-Turn Arrow 7">
              <a:extLst>
                <a:ext uri="{FF2B5EF4-FFF2-40B4-BE49-F238E27FC236}">
                  <a16:creationId xmlns:a16="http://schemas.microsoft.com/office/drawing/2014/main" id="{5D2A290E-3DC7-CC48-AD74-01632D614679}"/>
                </a:ext>
              </a:extLst>
            </p:cNvPr>
            <p:cNvSpPr/>
            <p:nvPr/>
          </p:nvSpPr>
          <p:spPr>
            <a:xfrm rot="10800000">
              <a:off x="6748272" y="5131570"/>
              <a:ext cx="2103120" cy="299966"/>
            </a:xfrm>
            <a:prstGeom prst="uturnArrow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043CD54-351C-7D47-B43D-B3F718E08CAC}"/>
              </a:ext>
            </a:extLst>
          </p:cNvPr>
          <p:cNvSpPr/>
          <p:nvPr/>
        </p:nvSpPr>
        <p:spPr>
          <a:xfrm>
            <a:off x="3664763" y="4991591"/>
            <a:ext cx="264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DAB56-8E78-334A-A263-60E97D82E2A1}"/>
              </a:ext>
            </a:extLst>
          </p:cNvPr>
          <p:cNvSpPr/>
          <p:nvPr/>
        </p:nvSpPr>
        <p:spPr>
          <a:xfrm>
            <a:off x="4694654" y="3904249"/>
            <a:ext cx="16580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condition_data_objects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6E586-A753-9A4C-A5FE-B725B68FAB70}"/>
              </a:ext>
            </a:extLst>
          </p:cNvPr>
          <p:cNvSpPr/>
          <p:nvPr/>
        </p:nvSpPr>
        <p:spPr>
          <a:xfrm>
            <a:off x="4488490" y="2898055"/>
            <a:ext cx="206928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brainomics_1st_level_analysis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3A5F6-D3F8-2A45-A154-17219EA7550F}"/>
              </a:ext>
            </a:extLst>
          </p:cNvPr>
          <p:cNvSpPr/>
          <p:nvPr/>
        </p:nvSpPr>
        <p:spPr>
          <a:xfrm>
            <a:off x="5457360" y="2283885"/>
            <a:ext cx="264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96743-DBA1-1A4B-A895-67E5E252ABA6}"/>
              </a:ext>
            </a:extLst>
          </p:cNvPr>
          <p:cNvSpPr/>
          <p:nvPr/>
        </p:nvSpPr>
        <p:spPr>
          <a:xfrm>
            <a:off x="1973181" y="2876974"/>
            <a:ext cx="2119811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preprocessed_fMRI_bold.nii.gz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F24D61E-2139-3841-9EAD-13F5258C73AE}"/>
              </a:ext>
            </a:extLst>
          </p:cNvPr>
          <p:cNvSpPr/>
          <p:nvPr/>
        </p:nvSpPr>
        <p:spPr>
          <a:xfrm>
            <a:off x="4092992" y="2962926"/>
            <a:ext cx="311856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CA105E9-0332-994B-BC47-247E95BA24DF}"/>
              </a:ext>
            </a:extLst>
          </p:cNvPr>
          <p:cNvSpPr/>
          <p:nvPr/>
        </p:nvSpPr>
        <p:spPr>
          <a:xfrm>
            <a:off x="4019954" y="5051009"/>
            <a:ext cx="311857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7EA0D-B873-B64C-A95D-84D3DCD48AD7}"/>
              </a:ext>
            </a:extLst>
          </p:cNvPr>
          <p:cNvSpPr/>
          <p:nvPr/>
        </p:nvSpPr>
        <p:spPr>
          <a:xfrm>
            <a:off x="4331812" y="1705243"/>
            <a:ext cx="23826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brainomics_build_design_matrix.m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F2BBE68-8C0C-924A-B92F-F04FBCC8E006}"/>
              </a:ext>
            </a:extLst>
          </p:cNvPr>
          <p:cNvSpPr/>
          <p:nvPr/>
        </p:nvSpPr>
        <p:spPr>
          <a:xfrm rot="5400000">
            <a:off x="5477078" y="2060839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DD6A20E-F5B8-0844-9760-B4505952599B}"/>
              </a:ext>
            </a:extLst>
          </p:cNvPr>
          <p:cNvSpPr/>
          <p:nvPr/>
        </p:nvSpPr>
        <p:spPr>
          <a:xfrm rot="5400000">
            <a:off x="5477078" y="2683409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276A3F-DCBF-7D4A-9B72-A05D702FE663}"/>
              </a:ext>
            </a:extLst>
          </p:cNvPr>
          <p:cNvGrpSpPr/>
          <p:nvPr/>
        </p:nvGrpSpPr>
        <p:grpSpPr>
          <a:xfrm>
            <a:off x="6477070" y="1102075"/>
            <a:ext cx="2738282" cy="1418625"/>
            <a:chOff x="6289058" y="805042"/>
            <a:chExt cx="2738282" cy="1418625"/>
          </a:xfrm>
        </p:grpSpPr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6C5A241A-AFE0-344D-BEF5-E1C1B5D0C5F3}"/>
                </a:ext>
              </a:extLst>
            </p:cNvPr>
            <p:cNvSpPr/>
            <p:nvPr/>
          </p:nvSpPr>
          <p:spPr>
            <a:xfrm rot="10800000">
              <a:off x="6289058" y="1761027"/>
              <a:ext cx="2069284" cy="462640"/>
            </a:xfrm>
            <a:prstGeom prst="uturnArrow">
              <a:avLst>
                <a:gd name="adj1" fmla="val 15593"/>
                <a:gd name="adj2" fmla="val 17294"/>
                <a:gd name="adj3" fmla="val 25658"/>
                <a:gd name="adj4" fmla="val 35926"/>
                <a:gd name="adj5" fmla="val 100000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551090-98F7-714C-A85C-FBF246BCA1F5}"/>
                </a:ext>
              </a:extLst>
            </p:cNvPr>
            <p:cNvSpPr/>
            <p:nvPr/>
          </p:nvSpPr>
          <p:spPr>
            <a:xfrm>
              <a:off x="7759238" y="1094552"/>
              <a:ext cx="119821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specif_contrasts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ED49F0-D874-9544-82EF-E717175C1829}"/>
                </a:ext>
              </a:extLst>
            </p:cNvPr>
            <p:cNvSpPr/>
            <p:nvPr/>
          </p:nvSpPr>
          <p:spPr>
            <a:xfrm>
              <a:off x="7846024" y="1428075"/>
              <a:ext cx="102463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specif_model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92C53E-231D-3F42-AEC1-B252756AB007}"/>
                </a:ext>
              </a:extLst>
            </p:cNvPr>
            <p:cNvSpPr/>
            <p:nvPr/>
          </p:nvSpPr>
          <p:spPr>
            <a:xfrm>
              <a:off x="7689345" y="1759394"/>
              <a:ext cx="133799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onsets2fmridesign</a:t>
              </a:r>
            </a:p>
          </p:txBody>
        </p:sp>
        <p:sp>
          <p:nvSpPr>
            <p:cNvPr id="30" name="U-Turn Arrow 29">
              <a:extLst>
                <a:ext uri="{FF2B5EF4-FFF2-40B4-BE49-F238E27FC236}">
                  <a16:creationId xmlns:a16="http://schemas.microsoft.com/office/drawing/2014/main" id="{437F4CD9-B3AC-7B42-B4DC-E91F4910B396}"/>
                </a:ext>
              </a:extLst>
            </p:cNvPr>
            <p:cNvSpPr/>
            <p:nvPr/>
          </p:nvSpPr>
          <p:spPr>
            <a:xfrm>
              <a:off x="6320086" y="805042"/>
              <a:ext cx="2103120" cy="492261"/>
            </a:xfrm>
            <a:prstGeom prst="uturnArrow">
              <a:avLst>
                <a:gd name="adj1" fmla="val 14222"/>
                <a:gd name="adj2" fmla="val 17308"/>
                <a:gd name="adj3" fmla="val 20753"/>
                <a:gd name="adj4" fmla="val 41189"/>
                <a:gd name="adj5" fmla="val 59275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C61E8C8-17FF-724A-842B-CEF7AF8B9371}"/>
              </a:ext>
            </a:extLst>
          </p:cNvPr>
          <p:cNvSpPr/>
          <p:nvPr/>
        </p:nvSpPr>
        <p:spPr>
          <a:xfrm rot="5400000">
            <a:off x="5310973" y="3431035"/>
            <a:ext cx="55758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E882F0-B0D9-C049-9D12-EC1632DED25B}"/>
              </a:ext>
            </a:extLst>
          </p:cNvPr>
          <p:cNvSpPr txBox="1"/>
          <p:nvPr/>
        </p:nvSpPr>
        <p:spPr>
          <a:xfrm>
            <a:off x="2572735" y="2628472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data: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D9F4741-1441-1640-9B22-35BB85145FD7}"/>
              </a:ext>
            </a:extLst>
          </p:cNvPr>
          <p:cNvSpPr/>
          <p:nvPr/>
        </p:nvSpPr>
        <p:spPr>
          <a:xfrm rot="5400000">
            <a:off x="5310973" y="4504462"/>
            <a:ext cx="55758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89A48E21-7FC3-7043-B1C9-3F5AB5C55056}"/>
              </a:ext>
            </a:extLst>
          </p:cNvPr>
          <p:cNvSpPr/>
          <p:nvPr/>
        </p:nvSpPr>
        <p:spPr>
          <a:xfrm rot="5400000">
            <a:off x="5297720" y="5577889"/>
            <a:ext cx="55758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E6044A-BD7E-8E4B-8829-03E4A5C5DAE5}"/>
              </a:ext>
            </a:extLst>
          </p:cNvPr>
          <p:cNvSpPr/>
          <p:nvPr/>
        </p:nvSpPr>
        <p:spPr>
          <a:xfrm>
            <a:off x="6855380" y="3927531"/>
            <a:ext cx="2357312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Brainomics_condition_objects.mat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3F600C-E08F-A148-9CFF-1A11BEE88FD4}"/>
              </a:ext>
            </a:extLst>
          </p:cNvPr>
          <p:cNvSpPr/>
          <p:nvPr/>
        </p:nvSpPr>
        <p:spPr>
          <a:xfrm>
            <a:off x="257248" y="4993069"/>
            <a:ext cx="110248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Custom scripts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BD9BA9-04C6-8049-9736-86D8E0419F86}"/>
              </a:ext>
            </a:extLst>
          </p:cNvPr>
          <p:cNvSpPr/>
          <p:nvPr/>
        </p:nvSpPr>
        <p:spPr>
          <a:xfrm>
            <a:off x="270500" y="5390634"/>
            <a:ext cx="15531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Canlab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Core functions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E00E92-17C8-A84C-9540-39034A301502}"/>
              </a:ext>
            </a:extLst>
          </p:cNvPr>
          <p:cNvSpPr/>
          <p:nvPr/>
        </p:nvSpPr>
        <p:spPr>
          <a:xfrm>
            <a:off x="262282" y="5800598"/>
            <a:ext cx="9978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D6D9BA-A976-7347-B5A1-770E8CB1828C}"/>
              </a:ext>
            </a:extLst>
          </p:cNvPr>
          <p:cNvSpPr/>
          <p:nvPr/>
        </p:nvSpPr>
        <p:spPr>
          <a:xfrm>
            <a:off x="290859" y="6198163"/>
            <a:ext cx="46358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6A6B416E-CA37-CB4E-8995-2A8550838C23}"/>
              </a:ext>
            </a:extLst>
          </p:cNvPr>
          <p:cNvSpPr/>
          <p:nvPr/>
        </p:nvSpPr>
        <p:spPr>
          <a:xfrm>
            <a:off x="6448485" y="3982810"/>
            <a:ext cx="288086" cy="131655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U-Turn Arrow 48">
            <a:extLst>
              <a:ext uri="{FF2B5EF4-FFF2-40B4-BE49-F238E27FC236}">
                <a16:creationId xmlns:a16="http://schemas.microsoft.com/office/drawing/2014/main" id="{0A0F238D-6B40-F046-A2EE-41B0BF12FC00}"/>
              </a:ext>
            </a:extLst>
          </p:cNvPr>
          <p:cNvSpPr/>
          <p:nvPr/>
        </p:nvSpPr>
        <p:spPr>
          <a:xfrm rot="10800000" flipV="1">
            <a:off x="5754976" y="3362815"/>
            <a:ext cx="2069284" cy="439567"/>
          </a:xfrm>
          <a:prstGeom prst="uturnArrow">
            <a:avLst>
              <a:gd name="adj1" fmla="val 15593"/>
              <a:gd name="adj2" fmla="val 17294"/>
              <a:gd name="adj3" fmla="val 25658"/>
              <a:gd name="adj4" fmla="val 35926"/>
              <a:gd name="adj5" fmla="val 100000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364DE3-E6A0-074C-88BF-CF8B5409A3A2}"/>
              </a:ext>
            </a:extLst>
          </p:cNvPr>
          <p:cNvSpPr/>
          <p:nvPr/>
        </p:nvSpPr>
        <p:spPr>
          <a:xfrm>
            <a:off x="7095510" y="3570196"/>
            <a:ext cx="187705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brainomics_reload_objects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EE21F1-0E97-7A4E-BDAF-AA7878BF5B88}"/>
              </a:ext>
            </a:extLst>
          </p:cNvPr>
          <p:cNvCxnSpPr>
            <a:cxnSpLocks/>
          </p:cNvCxnSpPr>
          <p:nvPr/>
        </p:nvCxnSpPr>
        <p:spPr>
          <a:xfrm>
            <a:off x="257248" y="4805780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E2CDA4-A59A-104D-83DD-C8F9513B4325}"/>
              </a:ext>
            </a:extLst>
          </p:cNvPr>
          <p:cNvSpPr txBox="1"/>
          <p:nvPr/>
        </p:nvSpPr>
        <p:spPr>
          <a:xfrm>
            <a:off x="4062683" y="96572"/>
            <a:ext cx="301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 estimation pathway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1B3FA9-D0EC-7249-8E8F-BD8F42FA7A8F}"/>
              </a:ext>
            </a:extLst>
          </p:cNvPr>
          <p:cNvSpPr txBox="1"/>
          <p:nvPr/>
        </p:nvSpPr>
        <p:spPr>
          <a:xfrm>
            <a:off x="3007553" y="376275"/>
            <a:ext cx="515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unbiased ‘brain decoding’ effect sizes for a set of contrasts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1082B2-A017-C44A-9065-77B98D815FA2}"/>
              </a:ext>
            </a:extLst>
          </p:cNvPr>
          <p:cNvSpPr txBox="1"/>
          <p:nvPr/>
        </p:nvSpPr>
        <p:spPr>
          <a:xfrm>
            <a:off x="808488" y="4464921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Legend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19051A-E425-8941-A0F1-5020084C767C}"/>
              </a:ext>
            </a:extLst>
          </p:cNvPr>
          <p:cNvCxnSpPr>
            <a:cxnSpLocks/>
          </p:cNvCxnSpPr>
          <p:nvPr/>
        </p:nvCxnSpPr>
        <p:spPr>
          <a:xfrm>
            <a:off x="9567502" y="4681089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55C0D4-EFB0-694F-820E-6D9A39765C51}"/>
              </a:ext>
            </a:extLst>
          </p:cNvPr>
          <p:cNvSpPr txBox="1"/>
          <p:nvPr/>
        </p:nvSpPr>
        <p:spPr>
          <a:xfrm>
            <a:off x="9512134" y="4338351"/>
            <a:ext cx="201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 Report Generation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EB78D2-C84C-044D-8C6E-98AE3D6CBA89}"/>
              </a:ext>
            </a:extLst>
          </p:cNvPr>
          <p:cNvSpPr/>
          <p:nvPr/>
        </p:nvSpPr>
        <p:spPr>
          <a:xfrm>
            <a:off x="9649929" y="5231306"/>
            <a:ext cx="187705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brainomics_reload_objects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43A305-C2F8-AE48-AE47-F9F2D93880C8}"/>
              </a:ext>
            </a:extLst>
          </p:cNvPr>
          <p:cNvSpPr/>
          <p:nvPr/>
        </p:nvSpPr>
        <p:spPr>
          <a:xfrm>
            <a:off x="9351140" y="4756071"/>
            <a:ext cx="246939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brainomics_publish_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_effect_size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0948A8-CAB2-594C-8FD4-A0FE3BCAF82D}"/>
              </a:ext>
            </a:extLst>
          </p:cNvPr>
          <p:cNvSpPr/>
          <p:nvPr/>
        </p:nvSpPr>
        <p:spPr>
          <a:xfrm>
            <a:off x="9469366" y="5683716"/>
            <a:ext cx="224151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brainnomics_run_paired_SVM.m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F47250D-CD2B-E548-9E99-79CC7A71803D}"/>
              </a:ext>
            </a:extLst>
          </p:cNvPr>
          <p:cNvCxnSpPr>
            <a:cxnSpLocks/>
          </p:cNvCxnSpPr>
          <p:nvPr/>
        </p:nvCxnSpPr>
        <p:spPr>
          <a:xfrm>
            <a:off x="9525939" y="6149671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0579A4-8F93-084B-92E8-089FEB0360D1}"/>
              </a:ext>
            </a:extLst>
          </p:cNvPr>
          <p:cNvSpPr txBox="1"/>
          <p:nvPr/>
        </p:nvSpPr>
        <p:spPr>
          <a:xfrm>
            <a:off x="9477065" y="6225302"/>
            <a:ext cx="2064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HTML Report saved in results/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21E543-5B2B-A64A-87C8-CEEF6914BD7E}"/>
              </a:ext>
            </a:extLst>
          </p:cNvPr>
          <p:cNvSpPr/>
          <p:nvPr/>
        </p:nvSpPr>
        <p:spPr>
          <a:xfrm>
            <a:off x="179445" y="640391"/>
            <a:ext cx="3173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</a:t>
            </a:r>
            <a:r>
              <a:rPr lang="en-US" sz="1400" dirty="0"/>
              <a:t>:</a:t>
            </a:r>
          </a:p>
          <a:p>
            <a:r>
              <a:rPr lang="en-US" sz="1400" dirty="0"/>
              <a:t>Evaluate/benchmark a dataset or analysis pathway using two-alternative-forced-choice SVM classification to decode conditions from brain activity in new individual participants</a:t>
            </a:r>
          </a:p>
        </p:txBody>
      </p:sp>
    </p:spTree>
    <p:extLst>
      <p:ext uri="{BB962C8B-B14F-4D97-AF65-F5344CB8AC3E}">
        <p14:creationId xmlns:p14="http://schemas.microsoft.com/office/powerpoint/2010/main" val="389322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-Turn Arrow 33">
            <a:extLst>
              <a:ext uri="{FF2B5EF4-FFF2-40B4-BE49-F238E27FC236}">
                <a16:creationId xmlns:a16="http://schemas.microsoft.com/office/drawing/2014/main" id="{6C5A241A-AFE0-344D-BEF5-E1C1B5D0C5F3}"/>
              </a:ext>
            </a:extLst>
          </p:cNvPr>
          <p:cNvSpPr/>
          <p:nvPr/>
        </p:nvSpPr>
        <p:spPr>
          <a:xfrm rot="10800000">
            <a:off x="6252467" y="1829299"/>
            <a:ext cx="2069284" cy="320156"/>
          </a:xfrm>
          <a:prstGeom prst="uturnArrow">
            <a:avLst>
              <a:gd name="adj1" fmla="val 21033"/>
              <a:gd name="adj2" fmla="val 25000"/>
              <a:gd name="adj3" fmla="val 36538"/>
              <a:gd name="adj4" fmla="val 47717"/>
              <a:gd name="adj5" fmla="val 100000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751AB-7DD2-0E49-964D-EC502958337B}"/>
              </a:ext>
            </a:extLst>
          </p:cNvPr>
          <p:cNvSpPr/>
          <p:nvPr/>
        </p:nvSpPr>
        <p:spPr>
          <a:xfrm>
            <a:off x="4403476" y="5183523"/>
            <a:ext cx="224151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brainnomics_run_paired_SVM.m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F7C24-0E6F-984C-824F-4FAB24EA9003}"/>
              </a:ext>
            </a:extLst>
          </p:cNvPr>
          <p:cNvSpPr txBox="1"/>
          <p:nvPr/>
        </p:nvSpPr>
        <p:spPr>
          <a:xfrm>
            <a:off x="4512105" y="5888736"/>
            <a:ext cx="217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Analysis performance metrics:</a:t>
            </a:r>
          </a:p>
          <a:p>
            <a:r>
              <a:rPr lang="en-US" sz="1200" dirty="0"/>
              <a:t>SVM classification effect size (d)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7786B-D5E8-4848-A7EB-D9B5A3C25C93}"/>
              </a:ext>
            </a:extLst>
          </p:cNvPr>
          <p:cNvSpPr/>
          <p:nvPr/>
        </p:nvSpPr>
        <p:spPr>
          <a:xfrm>
            <a:off x="7234746" y="5183523"/>
            <a:ext cx="213712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effectLst/>
                <a:latin typeface="Courier" pitchFamily="2" charset="0"/>
              </a:rPr>
              <a:t>canlab_run_paired_SVM</a:t>
            </a:r>
            <a:endParaRPr lang="en-US" sz="1200" dirty="0">
              <a:effectLst/>
              <a:latin typeface="Courier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BE112-8D67-6044-8F30-40535DC5401B}"/>
              </a:ext>
            </a:extLst>
          </p:cNvPr>
          <p:cNvGrpSpPr/>
          <p:nvPr/>
        </p:nvGrpSpPr>
        <p:grpSpPr>
          <a:xfrm>
            <a:off x="6402315" y="4834476"/>
            <a:ext cx="1097752" cy="969264"/>
            <a:chOff x="6748272" y="4462272"/>
            <a:chExt cx="2103120" cy="969264"/>
          </a:xfrm>
        </p:grpSpPr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D6C1F0D6-9E25-4946-AD1D-BB1DE9B693E0}"/>
                </a:ext>
              </a:extLst>
            </p:cNvPr>
            <p:cNvSpPr/>
            <p:nvPr/>
          </p:nvSpPr>
          <p:spPr>
            <a:xfrm>
              <a:off x="6748272" y="4462272"/>
              <a:ext cx="2103120" cy="299966"/>
            </a:xfrm>
            <a:prstGeom prst="uturnArrow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U-Turn Arrow 7">
              <a:extLst>
                <a:ext uri="{FF2B5EF4-FFF2-40B4-BE49-F238E27FC236}">
                  <a16:creationId xmlns:a16="http://schemas.microsoft.com/office/drawing/2014/main" id="{5D2A290E-3DC7-CC48-AD74-01632D614679}"/>
                </a:ext>
              </a:extLst>
            </p:cNvPr>
            <p:cNvSpPr/>
            <p:nvPr/>
          </p:nvSpPr>
          <p:spPr>
            <a:xfrm rot="10800000">
              <a:off x="6748272" y="5131570"/>
              <a:ext cx="2103120" cy="299966"/>
            </a:xfrm>
            <a:prstGeom prst="uturnArrow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043CD54-351C-7D47-B43D-B3F718E08CAC}"/>
              </a:ext>
            </a:extLst>
          </p:cNvPr>
          <p:cNvSpPr/>
          <p:nvPr/>
        </p:nvSpPr>
        <p:spPr>
          <a:xfrm>
            <a:off x="3246749" y="3445328"/>
            <a:ext cx="264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DAB56-8E78-334A-A263-60E97D82E2A1}"/>
              </a:ext>
            </a:extLst>
          </p:cNvPr>
          <p:cNvSpPr/>
          <p:nvPr/>
        </p:nvSpPr>
        <p:spPr>
          <a:xfrm>
            <a:off x="4594384" y="2555112"/>
            <a:ext cx="16580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</a:rPr>
              <a:t>condition_data_objects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9C7BD-6202-404D-BE80-2303844901CA}"/>
              </a:ext>
            </a:extLst>
          </p:cNvPr>
          <p:cNvSpPr/>
          <p:nvPr/>
        </p:nvSpPr>
        <p:spPr>
          <a:xfrm>
            <a:off x="5655205" y="-369332"/>
            <a:ext cx="23364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brainomics_load_contrast_objects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6E586-A753-9A4C-A5FE-B725B68FAB70}"/>
              </a:ext>
            </a:extLst>
          </p:cNvPr>
          <p:cNvSpPr/>
          <p:nvPr/>
        </p:nvSpPr>
        <p:spPr>
          <a:xfrm>
            <a:off x="4455839" y="1522766"/>
            <a:ext cx="206928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brainomics_1st_level_analysis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3A5F6-D3F8-2A45-A154-17219EA7550F}"/>
              </a:ext>
            </a:extLst>
          </p:cNvPr>
          <p:cNvSpPr/>
          <p:nvPr/>
        </p:nvSpPr>
        <p:spPr>
          <a:xfrm>
            <a:off x="5424709" y="908596"/>
            <a:ext cx="264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96743-DBA1-1A4B-A895-67E5E252ABA6}"/>
              </a:ext>
            </a:extLst>
          </p:cNvPr>
          <p:cNvSpPr/>
          <p:nvPr/>
        </p:nvSpPr>
        <p:spPr>
          <a:xfrm>
            <a:off x="1252564" y="1541470"/>
            <a:ext cx="28809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B245F3"/>
                </a:solidFill>
                <a:effectLst/>
                <a:latin typeface="Courier" pitchFamily="2" charset="0"/>
              </a:rPr>
              <a:t>preprocessed_fMRI_bold.nii.gz</a:t>
            </a:r>
            <a:endParaRPr lang="en-US" sz="1200" dirty="0">
              <a:solidFill>
                <a:srgbClr val="B245F3"/>
              </a:solidFill>
              <a:effectLst/>
              <a:latin typeface="Courier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8C1A0A-F16E-BD41-9D01-9CB781E4BCEB}"/>
              </a:ext>
            </a:extLst>
          </p:cNvPr>
          <p:cNvSpPr/>
          <p:nvPr/>
        </p:nvSpPr>
        <p:spPr>
          <a:xfrm>
            <a:off x="6634005" y="2547775"/>
            <a:ext cx="87851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</a:rPr>
              <a:t>beta_maps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5017A-5077-F041-8600-BCBE794B0579}"/>
              </a:ext>
            </a:extLst>
          </p:cNvPr>
          <p:cNvSpPr/>
          <p:nvPr/>
        </p:nvSpPr>
        <p:spPr>
          <a:xfrm>
            <a:off x="6634005" y="2880629"/>
            <a:ext cx="110927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</a:rPr>
              <a:t>contrast_maps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FBB093-325E-9348-8F5B-ED34DF826191}"/>
              </a:ext>
            </a:extLst>
          </p:cNvPr>
          <p:cNvSpPr/>
          <p:nvPr/>
        </p:nvSpPr>
        <p:spPr>
          <a:xfrm>
            <a:off x="5751354" y="-792802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effectLst/>
                <a:latin typeface="Courier" pitchFamily="2" charset="0"/>
              </a:rPr>
              <a:t>condition_data_objects</a:t>
            </a:r>
            <a:endParaRPr lang="en-US" sz="1200" dirty="0">
              <a:effectLst/>
              <a:latin typeface="Courier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2917D6-DD5C-DA4C-B211-D5D4F30D05BB}"/>
              </a:ext>
            </a:extLst>
          </p:cNvPr>
          <p:cNvSpPr/>
          <p:nvPr/>
        </p:nvSpPr>
        <p:spPr>
          <a:xfrm>
            <a:off x="6644987" y="3213483"/>
            <a:ext cx="129420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</a:rPr>
              <a:t>con_data_objects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F24D61E-2139-3841-9EAD-13F5258C73AE}"/>
              </a:ext>
            </a:extLst>
          </p:cNvPr>
          <p:cNvSpPr/>
          <p:nvPr/>
        </p:nvSpPr>
        <p:spPr>
          <a:xfrm>
            <a:off x="4060341" y="1587637"/>
            <a:ext cx="311856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CA105E9-0332-994B-BC47-247E95BA24DF}"/>
              </a:ext>
            </a:extLst>
          </p:cNvPr>
          <p:cNvSpPr/>
          <p:nvPr/>
        </p:nvSpPr>
        <p:spPr>
          <a:xfrm>
            <a:off x="3570410" y="2785796"/>
            <a:ext cx="775430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7EA0D-B873-B64C-A95D-84D3DCD48AD7}"/>
              </a:ext>
            </a:extLst>
          </p:cNvPr>
          <p:cNvSpPr/>
          <p:nvPr/>
        </p:nvSpPr>
        <p:spPr>
          <a:xfrm>
            <a:off x="4299161" y="329954"/>
            <a:ext cx="23826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</a:rPr>
              <a:t>brainomics_build_design_matrix.m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F2BBE68-8C0C-924A-B92F-F04FBCC8E006}"/>
              </a:ext>
            </a:extLst>
          </p:cNvPr>
          <p:cNvSpPr/>
          <p:nvPr/>
        </p:nvSpPr>
        <p:spPr>
          <a:xfrm rot="5400000">
            <a:off x="5444427" y="685550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DD6A20E-F5B8-0844-9760-B4505952599B}"/>
              </a:ext>
            </a:extLst>
          </p:cNvPr>
          <p:cNvSpPr/>
          <p:nvPr/>
        </p:nvSpPr>
        <p:spPr>
          <a:xfrm rot="5400000">
            <a:off x="5444427" y="1308120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551090-98F7-714C-A85C-FBF246BCA1F5}"/>
              </a:ext>
            </a:extLst>
          </p:cNvPr>
          <p:cNvSpPr/>
          <p:nvPr/>
        </p:nvSpPr>
        <p:spPr>
          <a:xfrm>
            <a:off x="7759238" y="1094552"/>
            <a:ext cx="119821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</a:rPr>
              <a:t>specif_contrasts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ED49F0-D874-9544-82EF-E717175C1829}"/>
              </a:ext>
            </a:extLst>
          </p:cNvPr>
          <p:cNvSpPr/>
          <p:nvPr/>
        </p:nvSpPr>
        <p:spPr>
          <a:xfrm>
            <a:off x="7846024" y="1428075"/>
            <a:ext cx="102463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</a:rPr>
              <a:t>specif_model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2C53E-231D-3F42-AEC1-B252756AB007}"/>
              </a:ext>
            </a:extLst>
          </p:cNvPr>
          <p:cNvSpPr/>
          <p:nvPr/>
        </p:nvSpPr>
        <p:spPr>
          <a:xfrm>
            <a:off x="7498802" y="1760335"/>
            <a:ext cx="176522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urier" pitchFamily="2" charset="0"/>
              </a:rPr>
              <a:t>onsets2fmridesign</a:t>
            </a:r>
          </a:p>
        </p:txBody>
      </p:sp>
      <p:sp>
        <p:nvSpPr>
          <p:cNvPr id="30" name="U-Turn Arrow 29">
            <a:extLst>
              <a:ext uri="{FF2B5EF4-FFF2-40B4-BE49-F238E27FC236}">
                <a16:creationId xmlns:a16="http://schemas.microsoft.com/office/drawing/2014/main" id="{437F4CD9-B3AC-7B42-B4DC-E91F4910B396}"/>
              </a:ext>
            </a:extLst>
          </p:cNvPr>
          <p:cNvSpPr/>
          <p:nvPr/>
        </p:nvSpPr>
        <p:spPr>
          <a:xfrm>
            <a:off x="6320086" y="805043"/>
            <a:ext cx="2103120" cy="678192"/>
          </a:xfrm>
          <a:prstGeom prst="uturnArrow">
            <a:avLst>
              <a:gd name="adj1" fmla="val 10656"/>
              <a:gd name="adj2" fmla="val 14242"/>
              <a:gd name="adj3" fmla="val 22132"/>
              <a:gd name="adj4" fmla="val 43750"/>
              <a:gd name="adj5" fmla="val 43444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BEFD6B96-5460-CF4C-87F9-66BBF886583F}"/>
              </a:ext>
            </a:extLst>
          </p:cNvPr>
          <p:cNvSpPr/>
          <p:nvPr/>
        </p:nvSpPr>
        <p:spPr>
          <a:xfrm flipV="1">
            <a:off x="1090884" y="4330948"/>
            <a:ext cx="2087771" cy="569789"/>
          </a:xfrm>
          <a:prstGeom prst="uturnArrow">
            <a:avLst>
              <a:gd name="adj1" fmla="val 10656"/>
              <a:gd name="adj2" fmla="val 17657"/>
              <a:gd name="adj3" fmla="val 28142"/>
              <a:gd name="adj4" fmla="val 43750"/>
              <a:gd name="adj5" fmla="val 56353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C61E8C8-17FF-724A-842B-CEF7AF8B9371}"/>
              </a:ext>
            </a:extLst>
          </p:cNvPr>
          <p:cNvSpPr/>
          <p:nvPr/>
        </p:nvSpPr>
        <p:spPr>
          <a:xfrm rot="5400000">
            <a:off x="5278322" y="2055746"/>
            <a:ext cx="55758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A1F965B-5125-6A49-AD65-B5670AD8D922}"/>
              </a:ext>
            </a:extLst>
          </p:cNvPr>
          <p:cNvSpPr/>
          <p:nvPr/>
        </p:nvSpPr>
        <p:spPr>
          <a:xfrm>
            <a:off x="5993637" y="1845338"/>
            <a:ext cx="560363" cy="745543"/>
          </a:xfrm>
          <a:custGeom>
            <a:avLst/>
            <a:gdLst>
              <a:gd name="connsiteX0" fmla="*/ 0 w 548640"/>
              <a:gd name="connsiteY0" fmla="*/ 0 h 731520"/>
              <a:gd name="connsiteX1" fmla="*/ 84406 w 548640"/>
              <a:gd name="connsiteY1" fmla="*/ 450166 h 731520"/>
              <a:gd name="connsiteX2" fmla="*/ 365760 w 548640"/>
              <a:gd name="connsiteY2" fmla="*/ 689317 h 731520"/>
              <a:gd name="connsiteX3" fmla="*/ 365760 w 548640"/>
              <a:gd name="connsiteY3" fmla="*/ 689317 h 731520"/>
              <a:gd name="connsiteX4" fmla="*/ 548640 w 548640"/>
              <a:gd name="connsiteY4" fmla="*/ 731520 h 731520"/>
              <a:gd name="connsiteX5" fmla="*/ 534572 w 548640"/>
              <a:gd name="connsiteY5" fmla="*/ 548640 h 731520"/>
              <a:gd name="connsiteX6" fmla="*/ 492369 w 548640"/>
              <a:gd name="connsiteY6" fmla="*/ 661182 h 731520"/>
              <a:gd name="connsiteX7" fmla="*/ 239151 w 548640"/>
              <a:gd name="connsiteY7" fmla="*/ 436098 h 731520"/>
              <a:gd name="connsiteX8" fmla="*/ 140677 w 548640"/>
              <a:gd name="connsiteY8" fmla="*/ 28135 h 731520"/>
              <a:gd name="connsiteX9" fmla="*/ 140677 w 548640"/>
              <a:gd name="connsiteY9" fmla="*/ 28135 h 731520"/>
              <a:gd name="connsiteX0" fmla="*/ 0 w 548640"/>
              <a:gd name="connsiteY0" fmla="*/ 0 h 731520"/>
              <a:gd name="connsiteX1" fmla="*/ 84406 w 548640"/>
              <a:gd name="connsiteY1" fmla="*/ 450166 h 731520"/>
              <a:gd name="connsiteX2" fmla="*/ 365760 w 548640"/>
              <a:gd name="connsiteY2" fmla="*/ 689317 h 731520"/>
              <a:gd name="connsiteX3" fmla="*/ 365760 w 548640"/>
              <a:gd name="connsiteY3" fmla="*/ 689317 h 731520"/>
              <a:gd name="connsiteX4" fmla="*/ 548640 w 548640"/>
              <a:gd name="connsiteY4" fmla="*/ 731520 h 731520"/>
              <a:gd name="connsiteX5" fmla="*/ 534572 w 548640"/>
              <a:gd name="connsiteY5" fmla="*/ 548640 h 731520"/>
              <a:gd name="connsiteX6" fmla="*/ 492369 w 548640"/>
              <a:gd name="connsiteY6" fmla="*/ 661182 h 731520"/>
              <a:gd name="connsiteX7" fmla="*/ 178826 w 548640"/>
              <a:gd name="connsiteY7" fmla="*/ 413873 h 731520"/>
              <a:gd name="connsiteX8" fmla="*/ 140677 w 548640"/>
              <a:gd name="connsiteY8" fmla="*/ 28135 h 731520"/>
              <a:gd name="connsiteX9" fmla="*/ 140677 w 548640"/>
              <a:gd name="connsiteY9" fmla="*/ 28135 h 731520"/>
              <a:gd name="connsiteX0" fmla="*/ 0 w 548640"/>
              <a:gd name="connsiteY0" fmla="*/ 0 h 731520"/>
              <a:gd name="connsiteX1" fmla="*/ 84406 w 548640"/>
              <a:gd name="connsiteY1" fmla="*/ 450166 h 731520"/>
              <a:gd name="connsiteX2" fmla="*/ 365760 w 548640"/>
              <a:gd name="connsiteY2" fmla="*/ 689317 h 731520"/>
              <a:gd name="connsiteX3" fmla="*/ 365760 w 548640"/>
              <a:gd name="connsiteY3" fmla="*/ 689317 h 731520"/>
              <a:gd name="connsiteX4" fmla="*/ 548640 w 548640"/>
              <a:gd name="connsiteY4" fmla="*/ 731520 h 731520"/>
              <a:gd name="connsiteX5" fmla="*/ 534572 w 548640"/>
              <a:gd name="connsiteY5" fmla="*/ 548640 h 731520"/>
              <a:gd name="connsiteX6" fmla="*/ 492369 w 548640"/>
              <a:gd name="connsiteY6" fmla="*/ 661182 h 731520"/>
              <a:gd name="connsiteX7" fmla="*/ 178826 w 548640"/>
              <a:gd name="connsiteY7" fmla="*/ 413873 h 731520"/>
              <a:gd name="connsiteX8" fmla="*/ 140677 w 548640"/>
              <a:gd name="connsiteY8" fmla="*/ 28135 h 731520"/>
              <a:gd name="connsiteX9" fmla="*/ 140677 w 548640"/>
              <a:gd name="connsiteY9" fmla="*/ 28135 h 731520"/>
              <a:gd name="connsiteX0" fmla="*/ 0 w 548640"/>
              <a:gd name="connsiteY0" fmla="*/ 6928 h 738448"/>
              <a:gd name="connsiteX1" fmla="*/ 84406 w 548640"/>
              <a:gd name="connsiteY1" fmla="*/ 457094 h 738448"/>
              <a:gd name="connsiteX2" fmla="*/ 365760 w 548640"/>
              <a:gd name="connsiteY2" fmla="*/ 696245 h 738448"/>
              <a:gd name="connsiteX3" fmla="*/ 365760 w 548640"/>
              <a:gd name="connsiteY3" fmla="*/ 696245 h 738448"/>
              <a:gd name="connsiteX4" fmla="*/ 548640 w 548640"/>
              <a:gd name="connsiteY4" fmla="*/ 738448 h 738448"/>
              <a:gd name="connsiteX5" fmla="*/ 534572 w 548640"/>
              <a:gd name="connsiteY5" fmla="*/ 555568 h 738448"/>
              <a:gd name="connsiteX6" fmla="*/ 492369 w 548640"/>
              <a:gd name="connsiteY6" fmla="*/ 668110 h 738448"/>
              <a:gd name="connsiteX7" fmla="*/ 178826 w 548640"/>
              <a:gd name="connsiteY7" fmla="*/ 420801 h 738448"/>
              <a:gd name="connsiteX8" fmla="*/ 140677 w 548640"/>
              <a:gd name="connsiteY8" fmla="*/ 35063 h 738448"/>
              <a:gd name="connsiteX9" fmla="*/ 7327 w 548640"/>
              <a:gd name="connsiteY9" fmla="*/ 12838 h 738448"/>
              <a:gd name="connsiteX0" fmla="*/ 0 w 548640"/>
              <a:gd name="connsiteY0" fmla="*/ 4351 h 735871"/>
              <a:gd name="connsiteX1" fmla="*/ 84406 w 548640"/>
              <a:gd name="connsiteY1" fmla="*/ 454517 h 735871"/>
              <a:gd name="connsiteX2" fmla="*/ 365760 w 548640"/>
              <a:gd name="connsiteY2" fmla="*/ 693668 h 735871"/>
              <a:gd name="connsiteX3" fmla="*/ 365760 w 548640"/>
              <a:gd name="connsiteY3" fmla="*/ 693668 h 735871"/>
              <a:gd name="connsiteX4" fmla="*/ 548640 w 548640"/>
              <a:gd name="connsiteY4" fmla="*/ 735871 h 735871"/>
              <a:gd name="connsiteX5" fmla="*/ 534572 w 548640"/>
              <a:gd name="connsiteY5" fmla="*/ 552991 h 735871"/>
              <a:gd name="connsiteX6" fmla="*/ 492369 w 548640"/>
              <a:gd name="connsiteY6" fmla="*/ 665533 h 735871"/>
              <a:gd name="connsiteX7" fmla="*/ 178826 w 548640"/>
              <a:gd name="connsiteY7" fmla="*/ 418224 h 735871"/>
              <a:gd name="connsiteX8" fmla="*/ 140677 w 548640"/>
              <a:gd name="connsiteY8" fmla="*/ 32486 h 735871"/>
              <a:gd name="connsiteX9" fmla="*/ 264502 w 548640"/>
              <a:gd name="connsiteY9" fmla="*/ 16611 h 735871"/>
              <a:gd name="connsiteX0" fmla="*/ 11723 w 560363"/>
              <a:gd name="connsiteY0" fmla="*/ 11307 h 742827"/>
              <a:gd name="connsiteX1" fmla="*/ 96129 w 560363"/>
              <a:gd name="connsiteY1" fmla="*/ 461473 h 742827"/>
              <a:gd name="connsiteX2" fmla="*/ 377483 w 560363"/>
              <a:gd name="connsiteY2" fmla="*/ 700624 h 742827"/>
              <a:gd name="connsiteX3" fmla="*/ 377483 w 560363"/>
              <a:gd name="connsiteY3" fmla="*/ 700624 h 742827"/>
              <a:gd name="connsiteX4" fmla="*/ 560363 w 560363"/>
              <a:gd name="connsiteY4" fmla="*/ 742827 h 742827"/>
              <a:gd name="connsiteX5" fmla="*/ 546295 w 560363"/>
              <a:gd name="connsiteY5" fmla="*/ 559947 h 742827"/>
              <a:gd name="connsiteX6" fmla="*/ 504092 w 560363"/>
              <a:gd name="connsiteY6" fmla="*/ 672489 h 742827"/>
              <a:gd name="connsiteX7" fmla="*/ 190549 w 560363"/>
              <a:gd name="connsiteY7" fmla="*/ 425180 h 742827"/>
              <a:gd name="connsiteX8" fmla="*/ 152400 w 560363"/>
              <a:gd name="connsiteY8" fmla="*/ 39442 h 742827"/>
              <a:gd name="connsiteX9" fmla="*/ 0 w 560363"/>
              <a:gd name="connsiteY9" fmla="*/ 7692 h 742827"/>
              <a:gd name="connsiteX0" fmla="*/ 11723 w 560363"/>
              <a:gd name="connsiteY0" fmla="*/ 11307 h 760949"/>
              <a:gd name="connsiteX1" fmla="*/ 96129 w 560363"/>
              <a:gd name="connsiteY1" fmla="*/ 461473 h 760949"/>
              <a:gd name="connsiteX2" fmla="*/ 377483 w 560363"/>
              <a:gd name="connsiteY2" fmla="*/ 700624 h 760949"/>
              <a:gd name="connsiteX3" fmla="*/ 421933 w 560363"/>
              <a:gd name="connsiteY3" fmla="*/ 760949 h 760949"/>
              <a:gd name="connsiteX4" fmla="*/ 560363 w 560363"/>
              <a:gd name="connsiteY4" fmla="*/ 742827 h 760949"/>
              <a:gd name="connsiteX5" fmla="*/ 546295 w 560363"/>
              <a:gd name="connsiteY5" fmla="*/ 559947 h 760949"/>
              <a:gd name="connsiteX6" fmla="*/ 504092 w 560363"/>
              <a:gd name="connsiteY6" fmla="*/ 672489 h 760949"/>
              <a:gd name="connsiteX7" fmla="*/ 190549 w 560363"/>
              <a:gd name="connsiteY7" fmla="*/ 425180 h 760949"/>
              <a:gd name="connsiteX8" fmla="*/ 152400 w 560363"/>
              <a:gd name="connsiteY8" fmla="*/ 39442 h 760949"/>
              <a:gd name="connsiteX9" fmla="*/ 0 w 560363"/>
              <a:gd name="connsiteY9" fmla="*/ 7692 h 760949"/>
              <a:gd name="connsiteX0" fmla="*/ 11723 w 560363"/>
              <a:gd name="connsiteY0" fmla="*/ 11307 h 775119"/>
              <a:gd name="connsiteX1" fmla="*/ 96129 w 560363"/>
              <a:gd name="connsiteY1" fmla="*/ 461473 h 775119"/>
              <a:gd name="connsiteX2" fmla="*/ 377483 w 560363"/>
              <a:gd name="connsiteY2" fmla="*/ 700624 h 775119"/>
              <a:gd name="connsiteX3" fmla="*/ 421933 w 560363"/>
              <a:gd name="connsiteY3" fmla="*/ 760949 h 775119"/>
              <a:gd name="connsiteX4" fmla="*/ 560363 w 560363"/>
              <a:gd name="connsiteY4" fmla="*/ 742827 h 775119"/>
              <a:gd name="connsiteX5" fmla="*/ 546295 w 560363"/>
              <a:gd name="connsiteY5" fmla="*/ 559947 h 775119"/>
              <a:gd name="connsiteX6" fmla="*/ 504092 w 560363"/>
              <a:gd name="connsiteY6" fmla="*/ 672489 h 775119"/>
              <a:gd name="connsiteX7" fmla="*/ 190549 w 560363"/>
              <a:gd name="connsiteY7" fmla="*/ 425180 h 775119"/>
              <a:gd name="connsiteX8" fmla="*/ 152400 w 560363"/>
              <a:gd name="connsiteY8" fmla="*/ 39442 h 775119"/>
              <a:gd name="connsiteX9" fmla="*/ 0 w 560363"/>
              <a:gd name="connsiteY9" fmla="*/ 7692 h 775119"/>
              <a:gd name="connsiteX0" fmla="*/ 11723 w 560363"/>
              <a:gd name="connsiteY0" fmla="*/ 11307 h 775119"/>
              <a:gd name="connsiteX1" fmla="*/ 96129 w 560363"/>
              <a:gd name="connsiteY1" fmla="*/ 461473 h 775119"/>
              <a:gd name="connsiteX2" fmla="*/ 377483 w 560363"/>
              <a:gd name="connsiteY2" fmla="*/ 700624 h 775119"/>
              <a:gd name="connsiteX3" fmla="*/ 421933 w 560363"/>
              <a:gd name="connsiteY3" fmla="*/ 760949 h 775119"/>
              <a:gd name="connsiteX4" fmla="*/ 560363 w 560363"/>
              <a:gd name="connsiteY4" fmla="*/ 742827 h 775119"/>
              <a:gd name="connsiteX5" fmla="*/ 549470 w 560363"/>
              <a:gd name="connsiteY5" fmla="*/ 591697 h 775119"/>
              <a:gd name="connsiteX6" fmla="*/ 504092 w 560363"/>
              <a:gd name="connsiteY6" fmla="*/ 672489 h 775119"/>
              <a:gd name="connsiteX7" fmla="*/ 190549 w 560363"/>
              <a:gd name="connsiteY7" fmla="*/ 425180 h 775119"/>
              <a:gd name="connsiteX8" fmla="*/ 152400 w 560363"/>
              <a:gd name="connsiteY8" fmla="*/ 39442 h 775119"/>
              <a:gd name="connsiteX9" fmla="*/ 0 w 560363"/>
              <a:gd name="connsiteY9" fmla="*/ 7692 h 775119"/>
              <a:gd name="connsiteX0" fmla="*/ 11723 w 560363"/>
              <a:gd name="connsiteY0" fmla="*/ 10663 h 774475"/>
              <a:gd name="connsiteX1" fmla="*/ 96129 w 560363"/>
              <a:gd name="connsiteY1" fmla="*/ 460829 h 774475"/>
              <a:gd name="connsiteX2" fmla="*/ 377483 w 560363"/>
              <a:gd name="connsiteY2" fmla="*/ 699980 h 774475"/>
              <a:gd name="connsiteX3" fmla="*/ 421933 w 560363"/>
              <a:gd name="connsiteY3" fmla="*/ 760305 h 774475"/>
              <a:gd name="connsiteX4" fmla="*/ 560363 w 560363"/>
              <a:gd name="connsiteY4" fmla="*/ 742183 h 774475"/>
              <a:gd name="connsiteX5" fmla="*/ 549470 w 560363"/>
              <a:gd name="connsiteY5" fmla="*/ 591053 h 774475"/>
              <a:gd name="connsiteX6" fmla="*/ 504092 w 560363"/>
              <a:gd name="connsiteY6" fmla="*/ 671845 h 774475"/>
              <a:gd name="connsiteX7" fmla="*/ 206424 w 560363"/>
              <a:gd name="connsiteY7" fmla="*/ 415011 h 774475"/>
              <a:gd name="connsiteX8" fmla="*/ 152400 w 560363"/>
              <a:gd name="connsiteY8" fmla="*/ 38798 h 774475"/>
              <a:gd name="connsiteX9" fmla="*/ 0 w 560363"/>
              <a:gd name="connsiteY9" fmla="*/ 7048 h 774475"/>
              <a:gd name="connsiteX0" fmla="*/ 11723 w 560363"/>
              <a:gd name="connsiteY0" fmla="*/ 10663 h 774475"/>
              <a:gd name="connsiteX1" fmla="*/ 96129 w 560363"/>
              <a:gd name="connsiteY1" fmla="*/ 460829 h 774475"/>
              <a:gd name="connsiteX2" fmla="*/ 377483 w 560363"/>
              <a:gd name="connsiteY2" fmla="*/ 699980 h 774475"/>
              <a:gd name="connsiteX3" fmla="*/ 421933 w 560363"/>
              <a:gd name="connsiteY3" fmla="*/ 760305 h 774475"/>
              <a:gd name="connsiteX4" fmla="*/ 560363 w 560363"/>
              <a:gd name="connsiteY4" fmla="*/ 742183 h 774475"/>
              <a:gd name="connsiteX5" fmla="*/ 549470 w 560363"/>
              <a:gd name="connsiteY5" fmla="*/ 591053 h 774475"/>
              <a:gd name="connsiteX6" fmla="*/ 504092 w 560363"/>
              <a:gd name="connsiteY6" fmla="*/ 671845 h 774475"/>
              <a:gd name="connsiteX7" fmla="*/ 206424 w 560363"/>
              <a:gd name="connsiteY7" fmla="*/ 415011 h 774475"/>
              <a:gd name="connsiteX8" fmla="*/ 152400 w 560363"/>
              <a:gd name="connsiteY8" fmla="*/ 38798 h 774475"/>
              <a:gd name="connsiteX9" fmla="*/ 0 w 560363"/>
              <a:gd name="connsiteY9" fmla="*/ 7048 h 774475"/>
              <a:gd name="connsiteX0" fmla="*/ 11723 w 560363"/>
              <a:gd name="connsiteY0" fmla="*/ 10663 h 774475"/>
              <a:gd name="connsiteX1" fmla="*/ 96129 w 560363"/>
              <a:gd name="connsiteY1" fmla="*/ 460829 h 774475"/>
              <a:gd name="connsiteX2" fmla="*/ 377483 w 560363"/>
              <a:gd name="connsiteY2" fmla="*/ 699980 h 774475"/>
              <a:gd name="connsiteX3" fmla="*/ 421933 w 560363"/>
              <a:gd name="connsiteY3" fmla="*/ 760305 h 774475"/>
              <a:gd name="connsiteX4" fmla="*/ 560363 w 560363"/>
              <a:gd name="connsiteY4" fmla="*/ 742183 h 774475"/>
              <a:gd name="connsiteX5" fmla="*/ 549470 w 560363"/>
              <a:gd name="connsiteY5" fmla="*/ 591053 h 774475"/>
              <a:gd name="connsiteX6" fmla="*/ 504092 w 560363"/>
              <a:gd name="connsiteY6" fmla="*/ 671845 h 774475"/>
              <a:gd name="connsiteX7" fmla="*/ 206424 w 560363"/>
              <a:gd name="connsiteY7" fmla="*/ 415011 h 774475"/>
              <a:gd name="connsiteX8" fmla="*/ 152400 w 560363"/>
              <a:gd name="connsiteY8" fmla="*/ 38798 h 774475"/>
              <a:gd name="connsiteX9" fmla="*/ 0 w 560363"/>
              <a:gd name="connsiteY9" fmla="*/ 7048 h 774475"/>
              <a:gd name="connsiteX0" fmla="*/ 11723 w 560363"/>
              <a:gd name="connsiteY0" fmla="*/ 10663 h 774475"/>
              <a:gd name="connsiteX1" fmla="*/ 96129 w 560363"/>
              <a:gd name="connsiteY1" fmla="*/ 467179 h 774475"/>
              <a:gd name="connsiteX2" fmla="*/ 377483 w 560363"/>
              <a:gd name="connsiteY2" fmla="*/ 699980 h 774475"/>
              <a:gd name="connsiteX3" fmla="*/ 421933 w 560363"/>
              <a:gd name="connsiteY3" fmla="*/ 760305 h 774475"/>
              <a:gd name="connsiteX4" fmla="*/ 560363 w 560363"/>
              <a:gd name="connsiteY4" fmla="*/ 742183 h 774475"/>
              <a:gd name="connsiteX5" fmla="*/ 549470 w 560363"/>
              <a:gd name="connsiteY5" fmla="*/ 591053 h 774475"/>
              <a:gd name="connsiteX6" fmla="*/ 504092 w 560363"/>
              <a:gd name="connsiteY6" fmla="*/ 671845 h 774475"/>
              <a:gd name="connsiteX7" fmla="*/ 206424 w 560363"/>
              <a:gd name="connsiteY7" fmla="*/ 415011 h 774475"/>
              <a:gd name="connsiteX8" fmla="*/ 152400 w 560363"/>
              <a:gd name="connsiteY8" fmla="*/ 38798 h 774475"/>
              <a:gd name="connsiteX9" fmla="*/ 0 w 560363"/>
              <a:gd name="connsiteY9" fmla="*/ 7048 h 774475"/>
              <a:gd name="connsiteX0" fmla="*/ 11723 w 560363"/>
              <a:gd name="connsiteY0" fmla="*/ 10663 h 774475"/>
              <a:gd name="connsiteX1" fmla="*/ 108829 w 560363"/>
              <a:gd name="connsiteY1" fmla="*/ 473529 h 774475"/>
              <a:gd name="connsiteX2" fmla="*/ 377483 w 560363"/>
              <a:gd name="connsiteY2" fmla="*/ 699980 h 774475"/>
              <a:gd name="connsiteX3" fmla="*/ 421933 w 560363"/>
              <a:gd name="connsiteY3" fmla="*/ 760305 h 774475"/>
              <a:gd name="connsiteX4" fmla="*/ 560363 w 560363"/>
              <a:gd name="connsiteY4" fmla="*/ 742183 h 774475"/>
              <a:gd name="connsiteX5" fmla="*/ 549470 w 560363"/>
              <a:gd name="connsiteY5" fmla="*/ 591053 h 774475"/>
              <a:gd name="connsiteX6" fmla="*/ 504092 w 560363"/>
              <a:gd name="connsiteY6" fmla="*/ 671845 h 774475"/>
              <a:gd name="connsiteX7" fmla="*/ 206424 w 560363"/>
              <a:gd name="connsiteY7" fmla="*/ 415011 h 774475"/>
              <a:gd name="connsiteX8" fmla="*/ 152400 w 560363"/>
              <a:gd name="connsiteY8" fmla="*/ 38798 h 774475"/>
              <a:gd name="connsiteX9" fmla="*/ 0 w 560363"/>
              <a:gd name="connsiteY9" fmla="*/ 7048 h 774475"/>
              <a:gd name="connsiteX0" fmla="*/ 11723 w 560363"/>
              <a:gd name="connsiteY0" fmla="*/ 10663 h 774475"/>
              <a:gd name="connsiteX1" fmla="*/ 108829 w 560363"/>
              <a:gd name="connsiteY1" fmla="*/ 473529 h 774475"/>
              <a:gd name="connsiteX2" fmla="*/ 377483 w 560363"/>
              <a:gd name="connsiteY2" fmla="*/ 699980 h 774475"/>
              <a:gd name="connsiteX3" fmla="*/ 421933 w 560363"/>
              <a:gd name="connsiteY3" fmla="*/ 760305 h 774475"/>
              <a:gd name="connsiteX4" fmla="*/ 560363 w 560363"/>
              <a:gd name="connsiteY4" fmla="*/ 742183 h 774475"/>
              <a:gd name="connsiteX5" fmla="*/ 549470 w 560363"/>
              <a:gd name="connsiteY5" fmla="*/ 591053 h 774475"/>
              <a:gd name="connsiteX6" fmla="*/ 504092 w 560363"/>
              <a:gd name="connsiteY6" fmla="*/ 671845 h 774475"/>
              <a:gd name="connsiteX7" fmla="*/ 206424 w 560363"/>
              <a:gd name="connsiteY7" fmla="*/ 415011 h 774475"/>
              <a:gd name="connsiteX8" fmla="*/ 152400 w 560363"/>
              <a:gd name="connsiteY8" fmla="*/ 38798 h 774475"/>
              <a:gd name="connsiteX9" fmla="*/ 0 w 560363"/>
              <a:gd name="connsiteY9" fmla="*/ 7048 h 774475"/>
              <a:gd name="connsiteX0" fmla="*/ 11723 w 560363"/>
              <a:gd name="connsiteY0" fmla="*/ 10663 h 774475"/>
              <a:gd name="connsiteX1" fmla="*/ 108829 w 560363"/>
              <a:gd name="connsiteY1" fmla="*/ 473529 h 774475"/>
              <a:gd name="connsiteX2" fmla="*/ 377483 w 560363"/>
              <a:gd name="connsiteY2" fmla="*/ 699980 h 774475"/>
              <a:gd name="connsiteX3" fmla="*/ 421933 w 560363"/>
              <a:gd name="connsiteY3" fmla="*/ 760305 h 774475"/>
              <a:gd name="connsiteX4" fmla="*/ 560363 w 560363"/>
              <a:gd name="connsiteY4" fmla="*/ 742183 h 774475"/>
              <a:gd name="connsiteX5" fmla="*/ 549470 w 560363"/>
              <a:gd name="connsiteY5" fmla="*/ 591053 h 774475"/>
              <a:gd name="connsiteX6" fmla="*/ 504092 w 560363"/>
              <a:gd name="connsiteY6" fmla="*/ 671845 h 774475"/>
              <a:gd name="connsiteX7" fmla="*/ 206424 w 560363"/>
              <a:gd name="connsiteY7" fmla="*/ 415011 h 774475"/>
              <a:gd name="connsiteX8" fmla="*/ 152400 w 560363"/>
              <a:gd name="connsiteY8" fmla="*/ 38798 h 774475"/>
              <a:gd name="connsiteX9" fmla="*/ 0 w 560363"/>
              <a:gd name="connsiteY9" fmla="*/ 7048 h 774475"/>
              <a:gd name="connsiteX0" fmla="*/ 11723 w 560363"/>
              <a:gd name="connsiteY0" fmla="*/ 10663 h 762375"/>
              <a:gd name="connsiteX1" fmla="*/ 108829 w 560363"/>
              <a:gd name="connsiteY1" fmla="*/ 473529 h 762375"/>
              <a:gd name="connsiteX2" fmla="*/ 390183 w 560363"/>
              <a:gd name="connsiteY2" fmla="*/ 690455 h 762375"/>
              <a:gd name="connsiteX3" fmla="*/ 421933 w 560363"/>
              <a:gd name="connsiteY3" fmla="*/ 760305 h 762375"/>
              <a:gd name="connsiteX4" fmla="*/ 560363 w 560363"/>
              <a:gd name="connsiteY4" fmla="*/ 742183 h 762375"/>
              <a:gd name="connsiteX5" fmla="*/ 549470 w 560363"/>
              <a:gd name="connsiteY5" fmla="*/ 591053 h 762375"/>
              <a:gd name="connsiteX6" fmla="*/ 504092 w 560363"/>
              <a:gd name="connsiteY6" fmla="*/ 671845 h 762375"/>
              <a:gd name="connsiteX7" fmla="*/ 206424 w 560363"/>
              <a:gd name="connsiteY7" fmla="*/ 415011 h 762375"/>
              <a:gd name="connsiteX8" fmla="*/ 152400 w 560363"/>
              <a:gd name="connsiteY8" fmla="*/ 38798 h 762375"/>
              <a:gd name="connsiteX9" fmla="*/ 0 w 560363"/>
              <a:gd name="connsiteY9" fmla="*/ 7048 h 762375"/>
              <a:gd name="connsiteX0" fmla="*/ 11723 w 560363"/>
              <a:gd name="connsiteY0" fmla="*/ 10663 h 762375"/>
              <a:gd name="connsiteX1" fmla="*/ 108829 w 560363"/>
              <a:gd name="connsiteY1" fmla="*/ 473529 h 762375"/>
              <a:gd name="connsiteX2" fmla="*/ 390183 w 560363"/>
              <a:gd name="connsiteY2" fmla="*/ 690455 h 762375"/>
              <a:gd name="connsiteX3" fmla="*/ 421933 w 560363"/>
              <a:gd name="connsiteY3" fmla="*/ 760305 h 762375"/>
              <a:gd name="connsiteX4" fmla="*/ 560363 w 560363"/>
              <a:gd name="connsiteY4" fmla="*/ 742183 h 762375"/>
              <a:gd name="connsiteX5" fmla="*/ 549470 w 560363"/>
              <a:gd name="connsiteY5" fmla="*/ 591053 h 762375"/>
              <a:gd name="connsiteX6" fmla="*/ 504092 w 560363"/>
              <a:gd name="connsiteY6" fmla="*/ 671845 h 762375"/>
              <a:gd name="connsiteX7" fmla="*/ 206424 w 560363"/>
              <a:gd name="connsiteY7" fmla="*/ 415011 h 762375"/>
              <a:gd name="connsiteX8" fmla="*/ 152400 w 560363"/>
              <a:gd name="connsiteY8" fmla="*/ 38798 h 762375"/>
              <a:gd name="connsiteX9" fmla="*/ 0 w 560363"/>
              <a:gd name="connsiteY9" fmla="*/ 7048 h 762375"/>
              <a:gd name="connsiteX0" fmla="*/ 11723 w 560363"/>
              <a:gd name="connsiteY0" fmla="*/ 10663 h 762375"/>
              <a:gd name="connsiteX1" fmla="*/ 108829 w 560363"/>
              <a:gd name="connsiteY1" fmla="*/ 473529 h 762375"/>
              <a:gd name="connsiteX2" fmla="*/ 390183 w 560363"/>
              <a:gd name="connsiteY2" fmla="*/ 690455 h 762375"/>
              <a:gd name="connsiteX3" fmla="*/ 421933 w 560363"/>
              <a:gd name="connsiteY3" fmla="*/ 760305 h 762375"/>
              <a:gd name="connsiteX4" fmla="*/ 560363 w 560363"/>
              <a:gd name="connsiteY4" fmla="*/ 742183 h 762375"/>
              <a:gd name="connsiteX5" fmla="*/ 549470 w 560363"/>
              <a:gd name="connsiteY5" fmla="*/ 591053 h 762375"/>
              <a:gd name="connsiteX6" fmla="*/ 504092 w 560363"/>
              <a:gd name="connsiteY6" fmla="*/ 671845 h 762375"/>
              <a:gd name="connsiteX7" fmla="*/ 206424 w 560363"/>
              <a:gd name="connsiteY7" fmla="*/ 415011 h 762375"/>
              <a:gd name="connsiteX8" fmla="*/ 152400 w 560363"/>
              <a:gd name="connsiteY8" fmla="*/ 38798 h 762375"/>
              <a:gd name="connsiteX9" fmla="*/ 0 w 560363"/>
              <a:gd name="connsiteY9" fmla="*/ 7048 h 762375"/>
              <a:gd name="connsiteX0" fmla="*/ 11723 w 560363"/>
              <a:gd name="connsiteY0" fmla="*/ 10663 h 762375"/>
              <a:gd name="connsiteX1" fmla="*/ 108829 w 560363"/>
              <a:gd name="connsiteY1" fmla="*/ 473529 h 762375"/>
              <a:gd name="connsiteX2" fmla="*/ 390183 w 560363"/>
              <a:gd name="connsiteY2" fmla="*/ 690455 h 762375"/>
              <a:gd name="connsiteX3" fmla="*/ 421933 w 560363"/>
              <a:gd name="connsiteY3" fmla="*/ 760305 h 762375"/>
              <a:gd name="connsiteX4" fmla="*/ 560363 w 560363"/>
              <a:gd name="connsiteY4" fmla="*/ 742183 h 762375"/>
              <a:gd name="connsiteX5" fmla="*/ 549470 w 560363"/>
              <a:gd name="connsiteY5" fmla="*/ 591053 h 762375"/>
              <a:gd name="connsiteX6" fmla="*/ 504092 w 560363"/>
              <a:gd name="connsiteY6" fmla="*/ 671845 h 762375"/>
              <a:gd name="connsiteX7" fmla="*/ 206424 w 560363"/>
              <a:gd name="connsiteY7" fmla="*/ 415011 h 762375"/>
              <a:gd name="connsiteX8" fmla="*/ 152400 w 560363"/>
              <a:gd name="connsiteY8" fmla="*/ 38798 h 762375"/>
              <a:gd name="connsiteX9" fmla="*/ 0 w 560363"/>
              <a:gd name="connsiteY9" fmla="*/ 7048 h 762375"/>
              <a:gd name="connsiteX0" fmla="*/ 11723 w 560363"/>
              <a:gd name="connsiteY0" fmla="*/ 10663 h 762375"/>
              <a:gd name="connsiteX1" fmla="*/ 108829 w 560363"/>
              <a:gd name="connsiteY1" fmla="*/ 473529 h 762375"/>
              <a:gd name="connsiteX2" fmla="*/ 390183 w 560363"/>
              <a:gd name="connsiteY2" fmla="*/ 690455 h 762375"/>
              <a:gd name="connsiteX3" fmla="*/ 421933 w 560363"/>
              <a:gd name="connsiteY3" fmla="*/ 760305 h 762375"/>
              <a:gd name="connsiteX4" fmla="*/ 560363 w 560363"/>
              <a:gd name="connsiteY4" fmla="*/ 742183 h 762375"/>
              <a:gd name="connsiteX5" fmla="*/ 549470 w 560363"/>
              <a:gd name="connsiteY5" fmla="*/ 591053 h 762375"/>
              <a:gd name="connsiteX6" fmla="*/ 504092 w 560363"/>
              <a:gd name="connsiteY6" fmla="*/ 671845 h 762375"/>
              <a:gd name="connsiteX7" fmla="*/ 206424 w 560363"/>
              <a:gd name="connsiteY7" fmla="*/ 415011 h 762375"/>
              <a:gd name="connsiteX8" fmla="*/ 152400 w 560363"/>
              <a:gd name="connsiteY8" fmla="*/ 38798 h 762375"/>
              <a:gd name="connsiteX9" fmla="*/ 0 w 560363"/>
              <a:gd name="connsiteY9" fmla="*/ 7048 h 762375"/>
              <a:gd name="connsiteX0" fmla="*/ 11723 w 560363"/>
              <a:gd name="connsiteY0" fmla="*/ 10663 h 761340"/>
              <a:gd name="connsiteX1" fmla="*/ 108829 w 560363"/>
              <a:gd name="connsiteY1" fmla="*/ 473529 h 761340"/>
              <a:gd name="connsiteX2" fmla="*/ 425108 w 560363"/>
              <a:gd name="connsiteY2" fmla="*/ 709505 h 761340"/>
              <a:gd name="connsiteX3" fmla="*/ 421933 w 560363"/>
              <a:gd name="connsiteY3" fmla="*/ 760305 h 761340"/>
              <a:gd name="connsiteX4" fmla="*/ 560363 w 560363"/>
              <a:gd name="connsiteY4" fmla="*/ 742183 h 761340"/>
              <a:gd name="connsiteX5" fmla="*/ 549470 w 560363"/>
              <a:gd name="connsiteY5" fmla="*/ 591053 h 761340"/>
              <a:gd name="connsiteX6" fmla="*/ 504092 w 560363"/>
              <a:gd name="connsiteY6" fmla="*/ 671845 h 761340"/>
              <a:gd name="connsiteX7" fmla="*/ 206424 w 560363"/>
              <a:gd name="connsiteY7" fmla="*/ 415011 h 761340"/>
              <a:gd name="connsiteX8" fmla="*/ 152400 w 560363"/>
              <a:gd name="connsiteY8" fmla="*/ 38798 h 761340"/>
              <a:gd name="connsiteX9" fmla="*/ 0 w 560363"/>
              <a:gd name="connsiteY9" fmla="*/ 7048 h 761340"/>
              <a:gd name="connsiteX0" fmla="*/ 11723 w 560363"/>
              <a:gd name="connsiteY0" fmla="*/ 10663 h 761340"/>
              <a:gd name="connsiteX1" fmla="*/ 108829 w 560363"/>
              <a:gd name="connsiteY1" fmla="*/ 473529 h 761340"/>
              <a:gd name="connsiteX2" fmla="*/ 425108 w 560363"/>
              <a:gd name="connsiteY2" fmla="*/ 709505 h 761340"/>
              <a:gd name="connsiteX3" fmla="*/ 421933 w 560363"/>
              <a:gd name="connsiteY3" fmla="*/ 760305 h 761340"/>
              <a:gd name="connsiteX4" fmla="*/ 560363 w 560363"/>
              <a:gd name="connsiteY4" fmla="*/ 742183 h 761340"/>
              <a:gd name="connsiteX5" fmla="*/ 549470 w 560363"/>
              <a:gd name="connsiteY5" fmla="*/ 591053 h 761340"/>
              <a:gd name="connsiteX6" fmla="*/ 504092 w 560363"/>
              <a:gd name="connsiteY6" fmla="*/ 671845 h 761340"/>
              <a:gd name="connsiteX7" fmla="*/ 206424 w 560363"/>
              <a:gd name="connsiteY7" fmla="*/ 415011 h 761340"/>
              <a:gd name="connsiteX8" fmla="*/ 152400 w 560363"/>
              <a:gd name="connsiteY8" fmla="*/ 38798 h 761340"/>
              <a:gd name="connsiteX9" fmla="*/ 0 w 560363"/>
              <a:gd name="connsiteY9" fmla="*/ 7048 h 761340"/>
              <a:gd name="connsiteX0" fmla="*/ 11723 w 560363"/>
              <a:gd name="connsiteY0" fmla="*/ 10663 h 761340"/>
              <a:gd name="connsiteX1" fmla="*/ 108829 w 560363"/>
              <a:gd name="connsiteY1" fmla="*/ 473529 h 761340"/>
              <a:gd name="connsiteX2" fmla="*/ 425108 w 560363"/>
              <a:gd name="connsiteY2" fmla="*/ 709505 h 761340"/>
              <a:gd name="connsiteX3" fmla="*/ 421933 w 560363"/>
              <a:gd name="connsiteY3" fmla="*/ 760305 h 761340"/>
              <a:gd name="connsiteX4" fmla="*/ 560363 w 560363"/>
              <a:gd name="connsiteY4" fmla="*/ 742183 h 761340"/>
              <a:gd name="connsiteX5" fmla="*/ 549470 w 560363"/>
              <a:gd name="connsiteY5" fmla="*/ 591053 h 761340"/>
              <a:gd name="connsiteX6" fmla="*/ 504092 w 560363"/>
              <a:gd name="connsiteY6" fmla="*/ 671845 h 761340"/>
              <a:gd name="connsiteX7" fmla="*/ 206424 w 560363"/>
              <a:gd name="connsiteY7" fmla="*/ 415011 h 761340"/>
              <a:gd name="connsiteX8" fmla="*/ 152400 w 560363"/>
              <a:gd name="connsiteY8" fmla="*/ 38798 h 761340"/>
              <a:gd name="connsiteX9" fmla="*/ 0 w 560363"/>
              <a:gd name="connsiteY9" fmla="*/ 7048 h 761340"/>
              <a:gd name="connsiteX0" fmla="*/ 11723 w 560363"/>
              <a:gd name="connsiteY0" fmla="*/ 10663 h 761340"/>
              <a:gd name="connsiteX1" fmla="*/ 108829 w 560363"/>
              <a:gd name="connsiteY1" fmla="*/ 473529 h 761340"/>
              <a:gd name="connsiteX2" fmla="*/ 425108 w 560363"/>
              <a:gd name="connsiteY2" fmla="*/ 709505 h 761340"/>
              <a:gd name="connsiteX3" fmla="*/ 421933 w 560363"/>
              <a:gd name="connsiteY3" fmla="*/ 760305 h 761340"/>
              <a:gd name="connsiteX4" fmla="*/ 560363 w 560363"/>
              <a:gd name="connsiteY4" fmla="*/ 742183 h 761340"/>
              <a:gd name="connsiteX5" fmla="*/ 549470 w 560363"/>
              <a:gd name="connsiteY5" fmla="*/ 591053 h 761340"/>
              <a:gd name="connsiteX6" fmla="*/ 504092 w 560363"/>
              <a:gd name="connsiteY6" fmla="*/ 671845 h 761340"/>
              <a:gd name="connsiteX7" fmla="*/ 206424 w 560363"/>
              <a:gd name="connsiteY7" fmla="*/ 415011 h 761340"/>
              <a:gd name="connsiteX8" fmla="*/ 152400 w 560363"/>
              <a:gd name="connsiteY8" fmla="*/ 38798 h 761340"/>
              <a:gd name="connsiteX9" fmla="*/ 0 w 560363"/>
              <a:gd name="connsiteY9" fmla="*/ 7048 h 761340"/>
              <a:gd name="connsiteX0" fmla="*/ 11723 w 560363"/>
              <a:gd name="connsiteY0" fmla="*/ 10663 h 752591"/>
              <a:gd name="connsiteX1" fmla="*/ 108829 w 560363"/>
              <a:gd name="connsiteY1" fmla="*/ 473529 h 752591"/>
              <a:gd name="connsiteX2" fmla="*/ 425108 w 560363"/>
              <a:gd name="connsiteY2" fmla="*/ 709505 h 752591"/>
              <a:gd name="connsiteX3" fmla="*/ 415583 w 560363"/>
              <a:gd name="connsiteY3" fmla="*/ 750780 h 752591"/>
              <a:gd name="connsiteX4" fmla="*/ 560363 w 560363"/>
              <a:gd name="connsiteY4" fmla="*/ 742183 h 752591"/>
              <a:gd name="connsiteX5" fmla="*/ 549470 w 560363"/>
              <a:gd name="connsiteY5" fmla="*/ 591053 h 752591"/>
              <a:gd name="connsiteX6" fmla="*/ 504092 w 560363"/>
              <a:gd name="connsiteY6" fmla="*/ 671845 h 752591"/>
              <a:gd name="connsiteX7" fmla="*/ 206424 w 560363"/>
              <a:gd name="connsiteY7" fmla="*/ 415011 h 752591"/>
              <a:gd name="connsiteX8" fmla="*/ 152400 w 560363"/>
              <a:gd name="connsiteY8" fmla="*/ 38798 h 752591"/>
              <a:gd name="connsiteX9" fmla="*/ 0 w 560363"/>
              <a:gd name="connsiteY9" fmla="*/ 7048 h 752591"/>
              <a:gd name="connsiteX0" fmla="*/ 11723 w 560363"/>
              <a:gd name="connsiteY0" fmla="*/ 10663 h 752591"/>
              <a:gd name="connsiteX1" fmla="*/ 108829 w 560363"/>
              <a:gd name="connsiteY1" fmla="*/ 473529 h 752591"/>
              <a:gd name="connsiteX2" fmla="*/ 425108 w 560363"/>
              <a:gd name="connsiteY2" fmla="*/ 709505 h 752591"/>
              <a:gd name="connsiteX3" fmla="*/ 415583 w 560363"/>
              <a:gd name="connsiteY3" fmla="*/ 750780 h 752591"/>
              <a:gd name="connsiteX4" fmla="*/ 560363 w 560363"/>
              <a:gd name="connsiteY4" fmla="*/ 742183 h 752591"/>
              <a:gd name="connsiteX5" fmla="*/ 549470 w 560363"/>
              <a:gd name="connsiteY5" fmla="*/ 591053 h 752591"/>
              <a:gd name="connsiteX6" fmla="*/ 504092 w 560363"/>
              <a:gd name="connsiteY6" fmla="*/ 671845 h 752591"/>
              <a:gd name="connsiteX7" fmla="*/ 206424 w 560363"/>
              <a:gd name="connsiteY7" fmla="*/ 415011 h 752591"/>
              <a:gd name="connsiteX8" fmla="*/ 152400 w 560363"/>
              <a:gd name="connsiteY8" fmla="*/ 38798 h 752591"/>
              <a:gd name="connsiteX9" fmla="*/ 0 w 560363"/>
              <a:gd name="connsiteY9" fmla="*/ 7048 h 752591"/>
              <a:gd name="connsiteX0" fmla="*/ 11723 w 560363"/>
              <a:gd name="connsiteY0" fmla="*/ 3615 h 745543"/>
              <a:gd name="connsiteX1" fmla="*/ 108829 w 560363"/>
              <a:gd name="connsiteY1" fmla="*/ 466481 h 745543"/>
              <a:gd name="connsiteX2" fmla="*/ 425108 w 560363"/>
              <a:gd name="connsiteY2" fmla="*/ 702457 h 745543"/>
              <a:gd name="connsiteX3" fmla="*/ 415583 w 560363"/>
              <a:gd name="connsiteY3" fmla="*/ 743732 h 745543"/>
              <a:gd name="connsiteX4" fmla="*/ 560363 w 560363"/>
              <a:gd name="connsiteY4" fmla="*/ 735135 h 745543"/>
              <a:gd name="connsiteX5" fmla="*/ 549470 w 560363"/>
              <a:gd name="connsiteY5" fmla="*/ 584005 h 745543"/>
              <a:gd name="connsiteX6" fmla="*/ 504092 w 560363"/>
              <a:gd name="connsiteY6" fmla="*/ 664797 h 745543"/>
              <a:gd name="connsiteX7" fmla="*/ 206424 w 560363"/>
              <a:gd name="connsiteY7" fmla="*/ 407963 h 745543"/>
              <a:gd name="connsiteX8" fmla="*/ 152400 w 560363"/>
              <a:gd name="connsiteY8" fmla="*/ 31750 h 745543"/>
              <a:gd name="connsiteX9" fmla="*/ 0 w 560363"/>
              <a:gd name="connsiteY9" fmla="*/ 0 h 745543"/>
              <a:gd name="connsiteX0" fmla="*/ 11723 w 560363"/>
              <a:gd name="connsiteY0" fmla="*/ 6892 h 748820"/>
              <a:gd name="connsiteX1" fmla="*/ 108829 w 560363"/>
              <a:gd name="connsiteY1" fmla="*/ 469758 h 748820"/>
              <a:gd name="connsiteX2" fmla="*/ 425108 w 560363"/>
              <a:gd name="connsiteY2" fmla="*/ 705734 h 748820"/>
              <a:gd name="connsiteX3" fmla="*/ 415583 w 560363"/>
              <a:gd name="connsiteY3" fmla="*/ 747009 h 748820"/>
              <a:gd name="connsiteX4" fmla="*/ 560363 w 560363"/>
              <a:gd name="connsiteY4" fmla="*/ 738412 h 748820"/>
              <a:gd name="connsiteX5" fmla="*/ 549470 w 560363"/>
              <a:gd name="connsiteY5" fmla="*/ 587282 h 748820"/>
              <a:gd name="connsiteX6" fmla="*/ 504092 w 560363"/>
              <a:gd name="connsiteY6" fmla="*/ 668074 h 748820"/>
              <a:gd name="connsiteX7" fmla="*/ 206424 w 560363"/>
              <a:gd name="connsiteY7" fmla="*/ 411240 h 748820"/>
              <a:gd name="connsiteX8" fmla="*/ 152400 w 560363"/>
              <a:gd name="connsiteY8" fmla="*/ 12802 h 748820"/>
              <a:gd name="connsiteX9" fmla="*/ 0 w 560363"/>
              <a:gd name="connsiteY9" fmla="*/ 3277 h 748820"/>
              <a:gd name="connsiteX0" fmla="*/ 11723 w 560363"/>
              <a:gd name="connsiteY0" fmla="*/ 3615 h 745543"/>
              <a:gd name="connsiteX1" fmla="*/ 108829 w 560363"/>
              <a:gd name="connsiteY1" fmla="*/ 466481 h 745543"/>
              <a:gd name="connsiteX2" fmla="*/ 425108 w 560363"/>
              <a:gd name="connsiteY2" fmla="*/ 702457 h 745543"/>
              <a:gd name="connsiteX3" fmla="*/ 415583 w 560363"/>
              <a:gd name="connsiteY3" fmla="*/ 743732 h 745543"/>
              <a:gd name="connsiteX4" fmla="*/ 560363 w 560363"/>
              <a:gd name="connsiteY4" fmla="*/ 735135 h 745543"/>
              <a:gd name="connsiteX5" fmla="*/ 549470 w 560363"/>
              <a:gd name="connsiteY5" fmla="*/ 584005 h 745543"/>
              <a:gd name="connsiteX6" fmla="*/ 504092 w 560363"/>
              <a:gd name="connsiteY6" fmla="*/ 664797 h 745543"/>
              <a:gd name="connsiteX7" fmla="*/ 206424 w 560363"/>
              <a:gd name="connsiteY7" fmla="*/ 407963 h 745543"/>
              <a:gd name="connsiteX8" fmla="*/ 152400 w 560363"/>
              <a:gd name="connsiteY8" fmla="*/ 9525 h 745543"/>
              <a:gd name="connsiteX9" fmla="*/ 0 w 560363"/>
              <a:gd name="connsiteY9" fmla="*/ 0 h 745543"/>
              <a:gd name="connsiteX0" fmla="*/ 11723 w 560363"/>
              <a:gd name="connsiteY0" fmla="*/ 3615 h 745543"/>
              <a:gd name="connsiteX1" fmla="*/ 108829 w 560363"/>
              <a:gd name="connsiteY1" fmla="*/ 466481 h 745543"/>
              <a:gd name="connsiteX2" fmla="*/ 425108 w 560363"/>
              <a:gd name="connsiteY2" fmla="*/ 702457 h 745543"/>
              <a:gd name="connsiteX3" fmla="*/ 415583 w 560363"/>
              <a:gd name="connsiteY3" fmla="*/ 743732 h 745543"/>
              <a:gd name="connsiteX4" fmla="*/ 560363 w 560363"/>
              <a:gd name="connsiteY4" fmla="*/ 735135 h 745543"/>
              <a:gd name="connsiteX5" fmla="*/ 549470 w 560363"/>
              <a:gd name="connsiteY5" fmla="*/ 584005 h 745543"/>
              <a:gd name="connsiteX6" fmla="*/ 504092 w 560363"/>
              <a:gd name="connsiteY6" fmla="*/ 664797 h 745543"/>
              <a:gd name="connsiteX7" fmla="*/ 206424 w 560363"/>
              <a:gd name="connsiteY7" fmla="*/ 407963 h 745543"/>
              <a:gd name="connsiteX8" fmla="*/ 152400 w 560363"/>
              <a:gd name="connsiteY8" fmla="*/ 9525 h 745543"/>
              <a:gd name="connsiteX9" fmla="*/ 0 w 560363"/>
              <a:gd name="connsiteY9" fmla="*/ 0 h 74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0363" h="745543">
                <a:moveTo>
                  <a:pt x="11723" y="3615"/>
                </a:moveTo>
                <a:cubicBezTo>
                  <a:pt x="44092" y="157904"/>
                  <a:pt x="39932" y="350007"/>
                  <a:pt x="108829" y="466481"/>
                </a:cubicBezTo>
                <a:cubicBezTo>
                  <a:pt x="177726" y="582955"/>
                  <a:pt x="372924" y="654661"/>
                  <a:pt x="425108" y="702457"/>
                </a:cubicBezTo>
                <a:cubicBezTo>
                  <a:pt x="477292" y="750253"/>
                  <a:pt x="393041" y="738286"/>
                  <a:pt x="415583" y="743732"/>
                </a:cubicBezTo>
                <a:cubicBezTo>
                  <a:pt x="438125" y="749178"/>
                  <a:pt x="514220" y="741176"/>
                  <a:pt x="560363" y="735135"/>
                </a:cubicBezTo>
                <a:lnTo>
                  <a:pt x="549470" y="584005"/>
                </a:lnTo>
                <a:lnTo>
                  <a:pt x="504092" y="664797"/>
                </a:lnTo>
                <a:cubicBezTo>
                  <a:pt x="446918" y="635457"/>
                  <a:pt x="265039" y="517175"/>
                  <a:pt x="206424" y="407963"/>
                </a:cubicBezTo>
                <a:cubicBezTo>
                  <a:pt x="147809" y="298751"/>
                  <a:pt x="148704" y="99744"/>
                  <a:pt x="152400" y="9525"/>
                </a:cubicBezTo>
                <a:cubicBezTo>
                  <a:pt x="79896" y="-1319"/>
                  <a:pt x="44450" y="7408"/>
                  <a:pt x="0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E882F0-B0D9-C049-9D12-EC1632DED25B}"/>
              </a:ext>
            </a:extLst>
          </p:cNvPr>
          <p:cNvSpPr txBox="1"/>
          <p:nvPr/>
        </p:nvSpPr>
        <p:spPr>
          <a:xfrm>
            <a:off x="2458456" y="1310638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data: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D9F4741-1441-1640-9B22-35BB85145FD7}"/>
              </a:ext>
            </a:extLst>
          </p:cNvPr>
          <p:cNvSpPr/>
          <p:nvPr/>
        </p:nvSpPr>
        <p:spPr>
          <a:xfrm rot="5400000">
            <a:off x="5278322" y="3129173"/>
            <a:ext cx="55758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2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4D8C92FB-2AF3-464C-A912-3C22841AA04B}"/>
              </a:ext>
            </a:extLst>
          </p:cNvPr>
          <p:cNvGrpSpPr/>
          <p:nvPr/>
        </p:nvGrpSpPr>
        <p:grpSpPr>
          <a:xfrm>
            <a:off x="190300" y="1634524"/>
            <a:ext cx="5057023" cy="1625761"/>
            <a:chOff x="367621" y="1634524"/>
            <a:chExt cx="8402465" cy="231823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557EC9D-6064-F94E-835F-2E9FCE8D25AF}"/>
                </a:ext>
              </a:extLst>
            </p:cNvPr>
            <p:cNvGrpSpPr/>
            <p:nvPr/>
          </p:nvGrpSpPr>
          <p:grpSpPr>
            <a:xfrm>
              <a:off x="367621" y="1634524"/>
              <a:ext cx="8402465" cy="1664019"/>
              <a:chOff x="367621" y="1634524"/>
              <a:chExt cx="8402465" cy="166401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58AFA40-8F62-2F46-B4F8-0E246B46FDCE}"/>
                  </a:ext>
                </a:extLst>
              </p:cNvPr>
              <p:cNvGrpSpPr/>
              <p:nvPr/>
            </p:nvGrpSpPr>
            <p:grpSpPr>
              <a:xfrm>
                <a:off x="4639381" y="1741903"/>
                <a:ext cx="1956600" cy="1556640"/>
                <a:chOff x="3935280" y="2477006"/>
                <a:chExt cx="1956600" cy="1556640"/>
              </a:xfrm>
            </p:grpSpPr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2">
                  <p14:nvContentPartPr>
                    <p14:cNvPr id="8" name="Ink 7">
                      <a:extLst>
                        <a:ext uri="{FF2B5EF4-FFF2-40B4-BE49-F238E27FC236}">
                          <a16:creationId xmlns:a16="http://schemas.microsoft.com/office/drawing/2014/main" id="{4F04369D-CE30-FC4A-883D-9921CAED6F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35280" y="2477006"/>
                    <a:ext cx="1956600" cy="1556640"/>
                  </p14:xfrm>
                </p:contentPart>
              </mc:Choice>
              <mc:Fallback>
                <p:pic>
                  <p:nvPicPr>
                    <p:cNvPr id="8" name="Ink 7">
                      <a:extLst>
                        <a:ext uri="{FF2B5EF4-FFF2-40B4-BE49-F238E27FC236}">
                          <a16:creationId xmlns:a16="http://schemas.microsoft.com/office/drawing/2014/main" id="{4F04369D-CE30-FC4A-883D-9921CAED6FA9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883255" y="2432355"/>
                      <a:ext cx="2060649" cy="16459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4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1748CCDB-3DB7-8049-BD31-87AE89CBB8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7880" y="2708846"/>
                    <a:ext cx="222120" cy="573840"/>
                  </p14:xfrm>
                </p:contentPart>
              </mc:Choice>
              <mc:Fallback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1748CCDB-3DB7-8049-BD31-87AE89CBB867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5245793" y="2664191"/>
                      <a:ext cx="326295" cy="66315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00B3DD7F-FCF4-2A4C-907C-AA8324F23259}"/>
                    </a:ext>
                  </a:extLst>
                </p:cNvPr>
                <p:cNvGrpSpPr/>
                <p:nvPr/>
              </p:nvGrpSpPr>
              <p:grpSpPr>
                <a:xfrm>
                  <a:off x="4131120" y="2629286"/>
                  <a:ext cx="1648800" cy="1371600"/>
                  <a:chOff x="4131120" y="2629286"/>
                  <a:chExt cx="1648800" cy="137160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E2A2AF21-E932-D541-869F-A1F179A4F199}"/>
                      </a:ext>
                    </a:extLst>
                  </p:cNvPr>
                  <p:cNvGrpSpPr/>
                  <p:nvPr/>
                </p:nvGrpSpPr>
                <p:grpSpPr>
                  <a:xfrm>
                    <a:off x="4131120" y="2629286"/>
                    <a:ext cx="1648800" cy="816120"/>
                    <a:chOff x="4131120" y="2629286"/>
                    <a:chExt cx="1648800" cy="816120"/>
                  </a:xfrm>
                </p:grpSpPr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6">
                      <p14:nvContentPartPr>
                        <p14:cNvPr id="10" name="Ink 9">
                          <a:extLst>
                            <a:ext uri="{FF2B5EF4-FFF2-40B4-BE49-F238E27FC236}">
                              <a16:creationId xmlns:a16="http://schemas.microsoft.com/office/drawing/2014/main" id="{8A168140-95DD-D644-B26E-53D825D97FDC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349000" y="2999006"/>
                        <a:ext cx="430920" cy="178920"/>
                      </p14:xfrm>
                    </p:contentPart>
                  </mc:Choice>
                  <mc:Fallback>
                    <p:pic>
                      <p:nvPicPr>
                        <p:cNvPr id="10" name="Ink 9">
                          <a:extLst>
                            <a:ext uri="{FF2B5EF4-FFF2-40B4-BE49-F238E27FC236}">
                              <a16:creationId xmlns:a16="http://schemas.microsoft.com/office/drawing/2014/main" id="{8A168140-95DD-D644-B26E-53D825D97F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97003" y="2954404"/>
                          <a:ext cx="534915" cy="268124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8">
                      <p14:nvContentPartPr>
                        <p14:cNvPr id="12" name="Ink 11">
                          <a:extLst>
                            <a:ext uri="{FF2B5EF4-FFF2-40B4-BE49-F238E27FC236}">
                              <a16:creationId xmlns:a16="http://schemas.microsoft.com/office/drawing/2014/main" id="{7370B6FD-E1DB-E84F-B1DB-433CD3E79EFD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369160" y="3047606"/>
                        <a:ext cx="360" cy="360"/>
                      </p14:xfrm>
                    </p:contentPart>
                  </mc:Choice>
                  <mc:Fallback>
                    <p:pic>
                      <p:nvPicPr>
                        <p:cNvPr id="12" name="Ink 11">
                          <a:extLst>
                            <a:ext uri="{FF2B5EF4-FFF2-40B4-BE49-F238E27FC236}">
                              <a16:creationId xmlns:a16="http://schemas.microsoft.com/office/drawing/2014/main" id="{7370B6FD-E1DB-E84F-B1DB-433CD3E79E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337840" y="3016286"/>
                          <a:ext cx="63000" cy="630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0">
                      <p14:nvContentPartPr>
                        <p14:cNvPr id="16" name="Ink 15">
                          <a:extLst>
                            <a:ext uri="{FF2B5EF4-FFF2-40B4-BE49-F238E27FC236}">
                              <a16:creationId xmlns:a16="http://schemas.microsoft.com/office/drawing/2014/main" id="{E0C31246-41E8-7145-9150-84EE83E500E9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607760" y="2767526"/>
                        <a:ext cx="349200" cy="492120"/>
                      </p14:xfrm>
                    </p:contentPart>
                  </mc:Choice>
                  <mc:Fallback>
                    <p:pic>
                      <p:nvPicPr>
                        <p:cNvPr id="16" name="Ink 15">
                          <a:extLst>
                            <a:ext uri="{FF2B5EF4-FFF2-40B4-BE49-F238E27FC236}">
                              <a16:creationId xmlns:a16="http://schemas.microsoft.com/office/drawing/2014/main" id="{E0C31246-41E8-7145-9150-84EE83E500E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555739" y="2722881"/>
                          <a:ext cx="453242" cy="58141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2">
                      <p14:nvContentPartPr>
                        <p14:cNvPr id="18" name="Ink 17">
                          <a:extLst>
                            <a:ext uri="{FF2B5EF4-FFF2-40B4-BE49-F238E27FC236}">
                              <a16:creationId xmlns:a16="http://schemas.microsoft.com/office/drawing/2014/main" id="{B883FBB6-7A38-B649-ABFC-9C1BAAA2F9FE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583360" y="2833766"/>
                        <a:ext cx="69120" cy="125280"/>
                      </p14:xfrm>
                    </p:contentPart>
                  </mc:Choice>
                  <mc:Fallback>
                    <p:pic>
                      <p:nvPicPr>
                        <p:cNvPr id="18" name="Ink 17">
                          <a:extLst>
                            <a:ext uri="{FF2B5EF4-FFF2-40B4-BE49-F238E27FC236}">
                              <a16:creationId xmlns:a16="http://schemas.microsoft.com/office/drawing/2014/main" id="{B883FBB6-7A38-B649-ABFC-9C1BAAA2F9F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31520" y="2789096"/>
                          <a:ext cx="172800" cy="214619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4">
                      <p14:nvContentPartPr>
                        <p14:cNvPr id="19" name="Ink 18">
                          <a:extLst>
                            <a:ext uri="{FF2B5EF4-FFF2-40B4-BE49-F238E27FC236}">
                              <a16:creationId xmlns:a16="http://schemas.microsoft.com/office/drawing/2014/main" id="{2498EFF9-B271-5141-A11A-84483312BC1E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841760" y="2856446"/>
                        <a:ext cx="329040" cy="415440"/>
                      </p14:xfrm>
                    </p:contentPart>
                  </mc:Choice>
                  <mc:Fallback>
                    <p:pic>
                      <p:nvPicPr>
                        <p:cNvPr id="19" name="Ink 18">
                          <a:extLst>
                            <a:ext uri="{FF2B5EF4-FFF2-40B4-BE49-F238E27FC236}">
                              <a16:creationId xmlns:a16="http://schemas.microsoft.com/office/drawing/2014/main" id="{2498EFF9-B271-5141-A11A-84483312BC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789712" y="2811825"/>
                          <a:ext cx="433136" cy="50468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6">
                      <p14:nvContentPartPr>
                        <p14:cNvPr id="20" name="Ink 19">
                          <a:extLst>
                            <a:ext uri="{FF2B5EF4-FFF2-40B4-BE49-F238E27FC236}">
                              <a16:creationId xmlns:a16="http://schemas.microsoft.com/office/drawing/2014/main" id="{76BF451D-6C07-A84A-975A-8200D7D57DEF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119680" y="2629286"/>
                        <a:ext cx="178560" cy="459360"/>
                      </p14:xfrm>
                    </p:contentPart>
                  </mc:Choice>
                  <mc:Fallback>
                    <p:pic>
                      <p:nvPicPr>
                        <p:cNvPr id="20" name="Ink 19">
                          <a:extLst>
                            <a:ext uri="{FF2B5EF4-FFF2-40B4-BE49-F238E27FC236}">
                              <a16:creationId xmlns:a16="http://schemas.microsoft.com/office/drawing/2014/main" id="{76BF451D-6C07-A84A-975A-8200D7D57D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067724" y="2584633"/>
                          <a:ext cx="282471" cy="54866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8">
                      <p14:nvContentPartPr>
                        <p14:cNvPr id="21" name="Ink 20">
                          <a:extLst>
                            <a:ext uri="{FF2B5EF4-FFF2-40B4-BE49-F238E27FC236}">
                              <a16:creationId xmlns:a16="http://schemas.microsoft.com/office/drawing/2014/main" id="{EA5BE026-D6DD-D84F-B9FC-5CB8D1DC4782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566360" y="2670686"/>
                        <a:ext cx="304200" cy="336600"/>
                      </p14:xfrm>
                    </p:contentPart>
                  </mc:Choice>
                  <mc:Fallback>
                    <p:pic>
                      <p:nvPicPr>
                        <p:cNvPr id="21" name="Ink 20">
                          <a:extLst>
                            <a:ext uri="{FF2B5EF4-FFF2-40B4-BE49-F238E27FC236}">
                              <a16:creationId xmlns:a16="http://schemas.microsoft.com/office/drawing/2014/main" id="{EA5BE026-D6DD-D84F-B9FC-5CB8D1DC478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514365" y="2626045"/>
                          <a:ext cx="408190" cy="42588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20">
                      <p14:nvContentPartPr>
                        <p14:cNvPr id="22" name="Ink 21">
                          <a:extLst>
                            <a:ext uri="{FF2B5EF4-FFF2-40B4-BE49-F238E27FC236}">
                              <a16:creationId xmlns:a16="http://schemas.microsoft.com/office/drawing/2014/main" id="{4BAE1848-AC0B-6E4F-9195-3D6E3F98993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131120" y="3111326"/>
                        <a:ext cx="341280" cy="334080"/>
                      </p14:xfrm>
                    </p:contentPart>
                  </mc:Choice>
                  <mc:Fallback>
                    <p:pic>
                      <p:nvPicPr>
                        <p:cNvPr id="22" name="Ink 21">
                          <a:extLst>
                            <a:ext uri="{FF2B5EF4-FFF2-40B4-BE49-F238E27FC236}">
                              <a16:creationId xmlns:a16="http://schemas.microsoft.com/office/drawing/2014/main" id="{4BAE1848-AC0B-6E4F-9195-3D6E3F98993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079121" y="3066679"/>
                          <a:ext cx="445278" cy="42337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10CDBE6C-AAA2-8147-AA2C-E8550270443C}"/>
                      </a:ext>
                    </a:extLst>
                  </p:cNvPr>
                  <p:cNvGrpSpPr/>
                  <p:nvPr/>
                </p:nvGrpSpPr>
                <p:grpSpPr>
                  <a:xfrm>
                    <a:off x="4378440" y="3465206"/>
                    <a:ext cx="881640" cy="535680"/>
                    <a:chOff x="4378440" y="3465206"/>
                    <a:chExt cx="881640" cy="535680"/>
                  </a:xfrm>
                </p:grpSpPr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22">
                      <p14:nvContentPartPr>
                        <p14:cNvPr id="25" name="Ink 24">
                          <a:extLst>
                            <a:ext uri="{FF2B5EF4-FFF2-40B4-BE49-F238E27FC236}">
                              <a16:creationId xmlns:a16="http://schemas.microsoft.com/office/drawing/2014/main" id="{D71A500E-01EC-784C-941F-BB182648E27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538640" y="3465206"/>
                        <a:ext cx="721440" cy="336600"/>
                      </p14:xfrm>
                    </p:contentPart>
                  </mc:Choice>
                  <mc:Fallback>
                    <p:pic>
                      <p:nvPicPr>
                        <p:cNvPr id="25" name="Ink 24">
                          <a:extLst>
                            <a:ext uri="{FF2B5EF4-FFF2-40B4-BE49-F238E27FC236}">
                              <a16:creationId xmlns:a16="http://schemas.microsoft.com/office/drawing/2014/main" id="{D71A500E-01EC-784C-941F-BB182648E2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486639" y="3420565"/>
                          <a:ext cx="825442" cy="42588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24">
                      <p14:nvContentPartPr>
                        <p14:cNvPr id="26" name="Ink 25">
                          <a:extLst>
                            <a:ext uri="{FF2B5EF4-FFF2-40B4-BE49-F238E27FC236}">
                              <a16:creationId xmlns:a16="http://schemas.microsoft.com/office/drawing/2014/main" id="{E1C74930-1917-DC43-9BB7-97A4C84A8040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809000" y="3941846"/>
                        <a:ext cx="51120" cy="59040"/>
                      </p14:xfrm>
                    </p:contentPart>
                  </mc:Choice>
                  <mc:Fallback>
                    <p:pic>
                      <p:nvPicPr>
                        <p:cNvPr id="26" name="Ink 25">
                          <a:extLst>
                            <a:ext uri="{FF2B5EF4-FFF2-40B4-BE49-F238E27FC236}">
                              <a16:creationId xmlns:a16="http://schemas.microsoft.com/office/drawing/2014/main" id="{E1C74930-1917-DC43-9BB7-97A4C84A804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757286" y="3897181"/>
                          <a:ext cx="154549" cy="14837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26">
                      <p14:nvContentPartPr>
                        <p14:cNvPr id="27" name="Ink 26">
                          <a:extLst>
                            <a:ext uri="{FF2B5EF4-FFF2-40B4-BE49-F238E27FC236}">
                              <a16:creationId xmlns:a16="http://schemas.microsoft.com/office/drawing/2014/main" id="{81B3F577-EFE1-0F45-81A8-5CE461F7BBD9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155320" y="3793886"/>
                        <a:ext cx="360" cy="360"/>
                      </p14:xfrm>
                    </p:contentPart>
                  </mc:Choice>
                  <mc:Fallback>
                    <p:pic>
                      <p:nvPicPr>
                        <p:cNvPr id="27" name="Ink 26">
                          <a:extLst>
                            <a:ext uri="{FF2B5EF4-FFF2-40B4-BE49-F238E27FC236}">
                              <a16:creationId xmlns:a16="http://schemas.microsoft.com/office/drawing/2014/main" id="{81B3F577-EFE1-0F45-81A8-5CE461F7BB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124000" y="3762566"/>
                          <a:ext cx="63000" cy="630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28">
                      <p14:nvContentPartPr>
                        <p14:cNvPr id="28" name="Ink 27">
                          <a:extLst>
                            <a:ext uri="{FF2B5EF4-FFF2-40B4-BE49-F238E27FC236}">
                              <a16:creationId xmlns:a16="http://schemas.microsoft.com/office/drawing/2014/main" id="{3D1B1276-11B2-C046-819E-DE6895FB1DC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378440" y="3521366"/>
                        <a:ext cx="690480" cy="349200"/>
                      </p14:xfrm>
                    </p:contentPart>
                  </mc:Choice>
                  <mc:Fallback>
                    <p:pic>
                      <p:nvPicPr>
                        <p:cNvPr id="28" name="Ink 27">
                          <a:extLst>
                            <a:ext uri="{FF2B5EF4-FFF2-40B4-BE49-F238E27FC236}">
                              <a16:creationId xmlns:a16="http://schemas.microsoft.com/office/drawing/2014/main" id="{3D1B1276-11B2-C046-819E-DE6895FB1D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326430" y="3476755"/>
                          <a:ext cx="794500" cy="43842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E04D55B-DF2D-474D-BC9B-5371AFF0040A}"/>
                  </a:ext>
                </a:extLst>
              </p:cNvPr>
              <p:cNvGrpSpPr/>
              <p:nvPr/>
            </p:nvGrpSpPr>
            <p:grpSpPr>
              <a:xfrm>
                <a:off x="367621" y="1634524"/>
                <a:ext cx="1956600" cy="1556640"/>
                <a:chOff x="3935280" y="2477006"/>
                <a:chExt cx="1956600" cy="1556640"/>
              </a:xfrm>
            </p:grpSpPr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30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5409C723-AD10-7943-9D6C-0DB667E4B9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35280" y="2477006"/>
                    <a:ext cx="1956600" cy="1556640"/>
                  </p14:xfrm>
                </p:contentPart>
              </mc:Choice>
              <mc:Fallback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5409C723-AD10-7943-9D6C-0DB667E4B9FE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3883255" y="2432355"/>
                      <a:ext cx="2060649" cy="16459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32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A2FEB581-F111-4142-83D3-E1B81EA411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7880" y="2708846"/>
                    <a:ext cx="222120" cy="573840"/>
                  </p14:xfrm>
                </p:contentPart>
              </mc:Choice>
              <mc:Fallback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A2FEB581-F111-4142-83D3-E1B81EA41130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5245793" y="2664191"/>
                      <a:ext cx="326295" cy="66315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E61D8CF-DB1F-CF45-A013-F9A8816BF287}"/>
                    </a:ext>
                  </a:extLst>
                </p:cNvPr>
                <p:cNvGrpSpPr/>
                <p:nvPr/>
              </p:nvGrpSpPr>
              <p:grpSpPr>
                <a:xfrm>
                  <a:off x="4131120" y="2629286"/>
                  <a:ext cx="1648800" cy="1371600"/>
                  <a:chOff x="4131120" y="2629286"/>
                  <a:chExt cx="1648800" cy="1371600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532FC3B5-D57F-BD4F-89AD-79D3F6ADE1D3}"/>
                      </a:ext>
                    </a:extLst>
                  </p:cNvPr>
                  <p:cNvGrpSpPr/>
                  <p:nvPr/>
                </p:nvGrpSpPr>
                <p:grpSpPr>
                  <a:xfrm>
                    <a:off x="4131120" y="2629286"/>
                    <a:ext cx="1648800" cy="816120"/>
                    <a:chOff x="4131120" y="2629286"/>
                    <a:chExt cx="1648800" cy="816120"/>
                  </a:xfrm>
                </p:grpSpPr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34">
                      <p14:nvContentPartPr>
                        <p14:cNvPr id="42" name="Ink 41">
                          <a:extLst>
                            <a:ext uri="{FF2B5EF4-FFF2-40B4-BE49-F238E27FC236}">
                              <a16:creationId xmlns:a16="http://schemas.microsoft.com/office/drawing/2014/main" id="{5BC6D3C3-14BA-1E4C-B644-D58F985AC27F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349000" y="2999006"/>
                        <a:ext cx="430920" cy="178920"/>
                      </p14:xfrm>
                    </p:contentPart>
                  </mc:Choice>
                  <mc:Fallback>
                    <p:pic>
                      <p:nvPicPr>
                        <p:cNvPr id="42" name="Ink 41">
                          <a:extLst>
                            <a:ext uri="{FF2B5EF4-FFF2-40B4-BE49-F238E27FC236}">
                              <a16:creationId xmlns:a16="http://schemas.microsoft.com/office/drawing/2014/main" id="{5BC6D3C3-14BA-1E4C-B644-D58F985AC2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5297003" y="2954404"/>
                          <a:ext cx="534915" cy="268124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36">
                      <p14:nvContentPartPr>
                        <p14:cNvPr id="43" name="Ink 42">
                          <a:extLst>
                            <a:ext uri="{FF2B5EF4-FFF2-40B4-BE49-F238E27FC236}">
                              <a16:creationId xmlns:a16="http://schemas.microsoft.com/office/drawing/2014/main" id="{8D95584B-FE1A-C849-A984-2FC0BBB596F8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369160" y="3047606"/>
                        <a:ext cx="360" cy="360"/>
                      </p14:xfrm>
                    </p:contentPart>
                  </mc:Choice>
                  <mc:Fallback>
                    <p:pic>
                      <p:nvPicPr>
                        <p:cNvPr id="43" name="Ink 42">
                          <a:extLst>
                            <a:ext uri="{FF2B5EF4-FFF2-40B4-BE49-F238E27FC236}">
                              <a16:creationId xmlns:a16="http://schemas.microsoft.com/office/drawing/2014/main" id="{8D95584B-FE1A-C849-A984-2FC0BBB596F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5337840" y="3016286"/>
                          <a:ext cx="63000" cy="630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38">
                      <p14:nvContentPartPr>
                        <p14:cNvPr id="44" name="Ink 43">
                          <a:extLst>
                            <a:ext uri="{FF2B5EF4-FFF2-40B4-BE49-F238E27FC236}">
                              <a16:creationId xmlns:a16="http://schemas.microsoft.com/office/drawing/2014/main" id="{B173E07D-C1F5-9949-A99A-0000F1959759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607760" y="2767526"/>
                        <a:ext cx="349200" cy="492120"/>
                      </p14:xfrm>
                    </p:contentPart>
                  </mc:Choice>
                  <mc:Fallback>
                    <p:pic>
                      <p:nvPicPr>
                        <p:cNvPr id="44" name="Ink 43">
                          <a:extLst>
                            <a:ext uri="{FF2B5EF4-FFF2-40B4-BE49-F238E27FC236}">
                              <a16:creationId xmlns:a16="http://schemas.microsoft.com/office/drawing/2014/main" id="{B173E07D-C1F5-9949-A99A-0000F19597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4555739" y="2722881"/>
                          <a:ext cx="453242" cy="58141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40">
                      <p14:nvContentPartPr>
                        <p14:cNvPr id="45" name="Ink 44">
                          <a:extLst>
                            <a:ext uri="{FF2B5EF4-FFF2-40B4-BE49-F238E27FC236}">
                              <a16:creationId xmlns:a16="http://schemas.microsoft.com/office/drawing/2014/main" id="{4FA4C605-5A1F-2446-807D-9A7A23FE749F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583360" y="2833766"/>
                        <a:ext cx="69120" cy="125280"/>
                      </p14:xfrm>
                    </p:contentPart>
                  </mc:Choice>
                  <mc:Fallback>
                    <p:pic>
                      <p:nvPicPr>
                        <p:cNvPr id="45" name="Ink 44">
                          <a:extLst>
                            <a:ext uri="{FF2B5EF4-FFF2-40B4-BE49-F238E27FC236}">
                              <a16:creationId xmlns:a16="http://schemas.microsoft.com/office/drawing/2014/main" id="{4FA4C605-5A1F-2446-807D-9A7A23FE749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5531520" y="2789096"/>
                          <a:ext cx="172800" cy="214619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42">
                      <p14:nvContentPartPr>
                        <p14:cNvPr id="46" name="Ink 45">
                          <a:extLst>
                            <a:ext uri="{FF2B5EF4-FFF2-40B4-BE49-F238E27FC236}">
                              <a16:creationId xmlns:a16="http://schemas.microsoft.com/office/drawing/2014/main" id="{AD4E1149-09FE-5E44-B371-4B5E1110888F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841760" y="2856446"/>
                        <a:ext cx="329040" cy="415440"/>
                      </p14:xfrm>
                    </p:contentPart>
                  </mc:Choice>
                  <mc:Fallback>
                    <p:pic>
                      <p:nvPicPr>
                        <p:cNvPr id="46" name="Ink 45">
                          <a:extLst>
                            <a:ext uri="{FF2B5EF4-FFF2-40B4-BE49-F238E27FC236}">
                              <a16:creationId xmlns:a16="http://schemas.microsoft.com/office/drawing/2014/main" id="{AD4E1149-09FE-5E44-B371-4B5E111088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4789712" y="2811825"/>
                          <a:ext cx="433136" cy="50468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44">
                      <p14:nvContentPartPr>
                        <p14:cNvPr id="47" name="Ink 46">
                          <a:extLst>
                            <a:ext uri="{FF2B5EF4-FFF2-40B4-BE49-F238E27FC236}">
                              <a16:creationId xmlns:a16="http://schemas.microsoft.com/office/drawing/2014/main" id="{235453AD-271C-3645-ABFF-58C07F18EB56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119680" y="2629286"/>
                        <a:ext cx="178560" cy="459360"/>
                      </p14:xfrm>
                    </p:contentPart>
                  </mc:Choice>
                  <mc:Fallback>
                    <p:pic>
                      <p:nvPicPr>
                        <p:cNvPr id="47" name="Ink 46">
                          <a:extLst>
                            <a:ext uri="{FF2B5EF4-FFF2-40B4-BE49-F238E27FC236}">
                              <a16:creationId xmlns:a16="http://schemas.microsoft.com/office/drawing/2014/main" id="{235453AD-271C-3645-ABFF-58C07F18EB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5067724" y="2584633"/>
                          <a:ext cx="282471" cy="54866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46">
                      <p14:nvContentPartPr>
                        <p14:cNvPr id="48" name="Ink 47">
                          <a:extLst>
                            <a:ext uri="{FF2B5EF4-FFF2-40B4-BE49-F238E27FC236}">
                              <a16:creationId xmlns:a16="http://schemas.microsoft.com/office/drawing/2014/main" id="{977357BA-ACD1-AA44-BCE6-D9484F0DC08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566360" y="2670686"/>
                        <a:ext cx="304200" cy="336600"/>
                      </p14:xfrm>
                    </p:contentPart>
                  </mc:Choice>
                  <mc:Fallback>
                    <p:pic>
                      <p:nvPicPr>
                        <p:cNvPr id="48" name="Ink 47">
                          <a:extLst>
                            <a:ext uri="{FF2B5EF4-FFF2-40B4-BE49-F238E27FC236}">
                              <a16:creationId xmlns:a16="http://schemas.microsoft.com/office/drawing/2014/main" id="{977357BA-ACD1-AA44-BCE6-D9484F0DC08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4514365" y="2626045"/>
                          <a:ext cx="408190" cy="42588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48">
                      <p14:nvContentPartPr>
                        <p14:cNvPr id="49" name="Ink 48">
                          <a:extLst>
                            <a:ext uri="{FF2B5EF4-FFF2-40B4-BE49-F238E27FC236}">
                              <a16:creationId xmlns:a16="http://schemas.microsoft.com/office/drawing/2014/main" id="{57CBA9F6-91D9-9E42-ABDF-913E7E32C3D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131120" y="3111326"/>
                        <a:ext cx="341280" cy="334080"/>
                      </p14:xfrm>
                    </p:contentPart>
                  </mc:Choice>
                  <mc:Fallback>
                    <p:pic>
                      <p:nvPicPr>
                        <p:cNvPr id="49" name="Ink 48">
                          <a:extLst>
                            <a:ext uri="{FF2B5EF4-FFF2-40B4-BE49-F238E27FC236}">
                              <a16:creationId xmlns:a16="http://schemas.microsoft.com/office/drawing/2014/main" id="{57CBA9F6-91D9-9E42-ABDF-913E7E32C3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4079121" y="3066679"/>
                          <a:ext cx="445278" cy="42337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A0928E9B-73AE-624C-A64C-23581EACCC6D}"/>
                      </a:ext>
                    </a:extLst>
                  </p:cNvPr>
                  <p:cNvGrpSpPr/>
                  <p:nvPr/>
                </p:nvGrpSpPr>
                <p:grpSpPr>
                  <a:xfrm>
                    <a:off x="4378440" y="3465206"/>
                    <a:ext cx="881640" cy="535680"/>
                    <a:chOff x="4378440" y="3465206"/>
                    <a:chExt cx="881640" cy="535680"/>
                  </a:xfrm>
                </p:grpSpPr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50">
                      <p14:nvContentPartPr>
                        <p14:cNvPr id="38" name="Ink 37">
                          <a:extLst>
                            <a:ext uri="{FF2B5EF4-FFF2-40B4-BE49-F238E27FC236}">
                              <a16:creationId xmlns:a16="http://schemas.microsoft.com/office/drawing/2014/main" id="{CF22EB1B-FE0B-3142-8705-366646699D82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538640" y="3465206"/>
                        <a:ext cx="721440" cy="336600"/>
                      </p14:xfrm>
                    </p:contentPart>
                  </mc:Choice>
                  <mc:Fallback>
                    <p:pic>
                      <p:nvPicPr>
                        <p:cNvPr id="38" name="Ink 37">
                          <a:extLst>
                            <a:ext uri="{FF2B5EF4-FFF2-40B4-BE49-F238E27FC236}">
                              <a16:creationId xmlns:a16="http://schemas.microsoft.com/office/drawing/2014/main" id="{CF22EB1B-FE0B-3142-8705-366646699D8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4486639" y="3420565"/>
                          <a:ext cx="825442" cy="42588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52">
                      <p14:nvContentPartPr>
                        <p14:cNvPr id="39" name="Ink 38">
                          <a:extLst>
                            <a:ext uri="{FF2B5EF4-FFF2-40B4-BE49-F238E27FC236}">
                              <a16:creationId xmlns:a16="http://schemas.microsoft.com/office/drawing/2014/main" id="{D3563FB9-0CCB-6146-A005-62AC04C68FF6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809000" y="3941846"/>
                        <a:ext cx="51120" cy="59040"/>
                      </p14:xfrm>
                    </p:contentPart>
                  </mc:Choice>
                  <mc:Fallback>
                    <p:pic>
                      <p:nvPicPr>
                        <p:cNvPr id="39" name="Ink 38">
                          <a:extLst>
                            <a:ext uri="{FF2B5EF4-FFF2-40B4-BE49-F238E27FC236}">
                              <a16:creationId xmlns:a16="http://schemas.microsoft.com/office/drawing/2014/main" id="{D3563FB9-0CCB-6146-A005-62AC04C68FF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4757286" y="3897181"/>
                          <a:ext cx="154549" cy="14837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54">
                      <p14:nvContentPartPr>
                        <p14:cNvPr id="40" name="Ink 39">
                          <a:extLst>
                            <a:ext uri="{FF2B5EF4-FFF2-40B4-BE49-F238E27FC236}">
                              <a16:creationId xmlns:a16="http://schemas.microsoft.com/office/drawing/2014/main" id="{4B863FF9-8841-164A-9936-F8045971F8FC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155320" y="3793886"/>
                        <a:ext cx="360" cy="360"/>
                      </p14:xfrm>
                    </p:contentPart>
                  </mc:Choice>
                  <mc:Fallback>
                    <p:pic>
                      <p:nvPicPr>
                        <p:cNvPr id="40" name="Ink 39">
                          <a:extLst>
                            <a:ext uri="{FF2B5EF4-FFF2-40B4-BE49-F238E27FC236}">
                              <a16:creationId xmlns:a16="http://schemas.microsoft.com/office/drawing/2014/main" id="{4B863FF9-8841-164A-9936-F8045971F8F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5124000" y="3762566"/>
                          <a:ext cx="63000" cy="630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56">
                      <p14:nvContentPartPr>
                        <p14:cNvPr id="41" name="Ink 40">
                          <a:extLst>
                            <a:ext uri="{FF2B5EF4-FFF2-40B4-BE49-F238E27FC236}">
                              <a16:creationId xmlns:a16="http://schemas.microsoft.com/office/drawing/2014/main" id="{F0DD4FEA-4C58-4347-8173-98866CCFF28C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378440" y="3521366"/>
                        <a:ext cx="690480" cy="349200"/>
                      </p14:xfrm>
                    </p:contentPart>
                  </mc:Choice>
                  <mc:Fallback>
                    <p:pic>
                      <p:nvPicPr>
                        <p:cNvPr id="41" name="Ink 40">
                          <a:extLst>
                            <a:ext uri="{FF2B5EF4-FFF2-40B4-BE49-F238E27FC236}">
                              <a16:creationId xmlns:a16="http://schemas.microsoft.com/office/drawing/2014/main" id="{F0DD4FEA-4C58-4347-8173-98866CCFF28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4326430" y="3476755"/>
                          <a:ext cx="794500" cy="43842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4AD4402-252D-5D47-A232-050E2429EE17}"/>
                  </a:ext>
                </a:extLst>
              </p:cNvPr>
              <p:cNvGrpSpPr/>
              <p:nvPr/>
            </p:nvGrpSpPr>
            <p:grpSpPr>
              <a:xfrm>
                <a:off x="2451301" y="1664215"/>
                <a:ext cx="1956600" cy="1556640"/>
                <a:chOff x="3935280" y="2477006"/>
                <a:chExt cx="1956600" cy="1556640"/>
              </a:xfrm>
            </p:grpSpPr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58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B0161BC9-BB90-6E40-914F-7FDDEF6D22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35280" y="2477006"/>
                    <a:ext cx="1956600" cy="1556640"/>
                  </p14:xfrm>
                </p:contentPart>
              </mc:Choice>
              <mc:Fallback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B0161BC9-BB90-6E40-914F-7FDDEF6D22EE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3883255" y="2432355"/>
                      <a:ext cx="2060649" cy="16459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60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3FE6913A-99DB-AF4E-A915-B6C9A7C5F1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7880" y="2708846"/>
                    <a:ext cx="222120" cy="573840"/>
                  </p14:xfrm>
                </p:contentPart>
              </mc:Choice>
              <mc:Fallback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3FE6913A-99DB-AF4E-A915-B6C9A7C5F139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5245793" y="2664191"/>
                      <a:ext cx="326295" cy="66315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F181DB01-7768-4B49-B5F3-A5155F0114BC}"/>
                    </a:ext>
                  </a:extLst>
                </p:cNvPr>
                <p:cNvGrpSpPr/>
                <p:nvPr/>
              </p:nvGrpSpPr>
              <p:grpSpPr>
                <a:xfrm>
                  <a:off x="4131120" y="2629286"/>
                  <a:ext cx="1648800" cy="1371600"/>
                  <a:chOff x="4131120" y="2629286"/>
                  <a:chExt cx="1648800" cy="1371600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B91C0B51-D0EF-494F-AFD8-5C145E32DEE8}"/>
                      </a:ext>
                    </a:extLst>
                  </p:cNvPr>
                  <p:cNvGrpSpPr/>
                  <p:nvPr/>
                </p:nvGrpSpPr>
                <p:grpSpPr>
                  <a:xfrm>
                    <a:off x="4131120" y="2629286"/>
                    <a:ext cx="1648800" cy="816120"/>
                    <a:chOff x="4131120" y="2629286"/>
                    <a:chExt cx="1648800" cy="816120"/>
                  </a:xfrm>
                </p:grpSpPr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62">
                      <p14:nvContentPartPr>
                        <p14:cNvPr id="60" name="Ink 59">
                          <a:extLst>
                            <a:ext uri="{FF2B5EF4-FFF2-40B4-BE49-F238E27FC236}">
                              <a16:creationId xmlns:a16="http://schemas.microsoft.com/office/drawing/2014/main" id="{2F7F4837-A6C4-5A47-9510-C45D598DA073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349000" y="2999006"/>
                        <a:ext cx="430920" cy="178920"/>
                      </p14:xfrm>
                    </p:contentPart>
                  </mc:Choice>
                  <mc:Fallback>
                    <p:pic>
                      <p:nvPicPr>
                        <p:cNvPr id="60" name="Ink 59">
                          <a:extLst>
                            <a:ext uri="{FF2B5EF4-FFF2-40B4-BE49-F238E27FC236}">
                              <a16:creationId xmlns:a16="http://schemas.microsoft.com/office/drawing/2014/main" id="{2F7F4837-A6C4-5A47-9510-C45D598DA0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3"/>
                        <a:stretch>
                          <a:fillRect/>
                        </a:stretch>
                      </p:blipFill>
                      <p:spPr>
                        <a:xfrm>
                          <a:off x="5297003" y="2954404"/>
                          <a:ext cx="534915" cy="268124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64">
                      <p14:nvContentPartPr>
                        <p14:cNvPr id="61" name="Ink 60">
                          <a:extLst>
                            <a:ext uri="{FF2B5EF4-FFF2-40B4-BE49-F238E27FC236}">
                              <a16:creationId xmlns:a16="http://schemas.microsoft.com/office/drawing/2014/main" id="{93188F2C-BA1A-E340-962D-BC1A6EF0AC03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369160" y="3047606"/>
                        <a:ext cx="360" cy="360"/>
                      </p14:xfrm>
                    </p:contentPart>
                  </mc:Choice>
                  <mc:Fallback>
                    <p:pic>
                      <p:nvPicPr>
                        <p:cNvPr id="61" name="Ink 60">
                          <a:extLst>
                            <a:ext uri="{FF2B5EF4-FFF2-40B4-BE49-F238E27FC236}">
                              <a16:creationId xmlns:a16="http://schemas.microsoft.com/office/drawing/2014/main" id="{93188F2C-BA1A-E340-962D-BC1A6EF0AC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5"/>
                        <a:stretch>
                          <a:fillRect/>
                        </a:stretch>
                      </p:blipFill>
                      <p:spPr>
                        <a:xfrm>
                          <a:off x="5337840" y="3016286"/>
                          <a:ext cx="63000" cy="630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66">
                      <p14:nvContentPartPr>
                        <p14:cNvPr id="62" name="Ink 61">
                          <a:extLst>
                            <a:ext uri="{FF2B5EF4-FFF2-40B4-BE49-F238E27FC236}">
                              <a16:creationId xmlns:a16="http://schemas.microsoft.com/office/drawing/2014/main" id="{EDE2B393-994B-B54D-A466-2E19F21E49D9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607760" y="2767526"/>
                        <a:ext cx="349200" cy="492120"/>
                      </p14:xfrm>
                    </p:contentPart>
                  </mc:Choice>
                  <mc:Fallback>
                    <p:pic>
                      <p:nvPicPr>
                        <p:cNvPr id="62" name="Ink 61">
                          <a:extLst>
                            <a:ext uri="{FF2B5EF4-FFF2-40B4-BE49-F238E27FC236}">
                              <a16:creationId xmlns:a16="http://schemas.microsoft.com/office/drawing/2014/main" id="{EDE2B393-994B-B54D-A466-2E19F21E49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4555739" y="2722881"/>
                          <a:ext cx="453242" cy="58141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68">
                      <p14:nvContentPartPr>
                        <p14:cNvPr id="63" name="Ink 62">
                          <a:extLst>
                            <a:ext uri="{FF2B5EF4-FFF2-40B4-BE49-F238E27FC236}">
                              <a16:creationId xmlns:a16="http://schemas.microsoft.com/office/drawing/2014/main" id="{CFC6D327-E06C-EF44-8AF1-45EC4A17738F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583360" y="2833766"/>
                        <a:ext cx="69120" cy="125280"/>
                      </p14:xfrm>
                    </p:contentPart>
                  </mc:Choice>
                  <mc:Fallback>
                    <p:pic>
                      <p:nvPicPr>
                        <p:cNvPr id="63" name="Ink 62">
                          <a:extLst>
                            <a:ext uri="{FF2B5EF4-FFF2-40B4-BE49-F238E27FC236}">
                              <a16:creationId xmlns:a16="http://schemas.microsoft.com/office/drawing/2014/main" id="{CFC6D327-E06C-EF44-8AF1-45EC4A1773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9"/>
                        <a:stretch>
                          <a:fillRect/>
                        </a:stretch>
                      </p:blipFill>
                      <p:spPr>
                        <a:xfrm>
                          <a:off x="5531520" y="2789096"/>
                          <a:ext cx="172800" cy="214619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70">
                      <p14:nvContentPartPr>
                        <p14:cNvPr id="64" name="Ink 63">
                          <a:extLst>
                            <a:ext uri="{FF2B5EF4-FFF2-40B4-BE49-F238E27FC236}">
                              <a16:creationId xmlns:a16="http://schemas.microsoft.com/office/drawing/2014/main" id="{FAB49E35-8128-3649-8736-FF06E4166AC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841760" y="2856446"/>
                        <a:ext cx="329040" cy="415440"/>
                      </p14:xfrm>
                    </p:contentPart>
                  </mc:Choice>
                  <mc:Fallback>
                    <p:pic>
                      <p:nvPicPr>
                        <p:cNvPr id="64" name="Ink 63">
                          <a:extLst>
                            <a:ext uri="{FF2B5EF4-FFF2-40B4-BE49-F238E27FC236}">
                              <a16:creationId xmlns:a16="http://schemas.microsoft.com/office/drawing/2014/main" id="{FAB49E35-8128-3649-8736-FF06E4166AC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4789712" y="2811825"/>
                          <a:ext cx="433136" cy="50468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72">
                      <p14:nvContentPartPr>
                        <p14:cNvPr id="65" name="Ink 64">
                          <a:extLst>
                            <a:ext uri="{FF2B5EF4-FFF2-40B4-BE49-F238E27FC236}">
                              <a16:creationId xmlns:a16="http://schemas.microsoft.com/office/drawing/2014/main" id="{C12473DD-5D25-BD41-BF90-908C07E2D1C2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119680" y="2629286"/>
                        <a:ext cx="178560" cy="459360"/>
                      </p14:xfrm>
                    </p:contentPart>
                  </mc:Choice>
                  <mc:Fallback>
                    <p:pic>
                      <p:nvPicPr>
                        <p:cNvPr id="65" name="Ink 64">
                          <a:extLst>
                            <a:ext uri="{FF2B5EF4-FFF2-40B4-BE49-F238E27FC236}">
                              <a16:creationId xmlns:a16="http://schemas.microsoft.com/office/drawing/2014/main" id="{C12473DD-5D25-BD41-BF90-908C07E2D1C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3"/>
                        <a:stretch>
                          <a:fillRect/>
                        </a:stretch>
                      </p:blipFill>
                      <p:spPr>
                        <a:xfrm>
                          <a:off x="5067724" y="2584633"/>
                          <a:ext cx="282471" cy="54866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74">
                      <p14:nvContentPartPr>
                        <p14:cNvPr id="66" name="Ink 65">
                          <a:extLst>
                            <a:ext uri="{FF2B5EF4-FFF2-40B4-BE49-F238E27FC236}">
                              <a16:creationId xmlns:a16="http://schemas.microsoft.com/office/drawing/2014/main" id="{F2B8D224-9E5F-0E4E-BB8C-58CB4F81464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566360" y="2670686"/>
                        <a:ext cx="304200" cy="336600"/>
                      </p14:xfrm>
                    </p:contentPart>
                  </mc:Choice>
                  <mc:Fallback>
                    <p:pic>
                      <p:nvPicPr>
                        <p:cNvPr id="66" name="Ink 65">
                          <a:extLst>
                            <a:ext uri="{FF2B5EF4-FFF2-40B4-BE49-F238E27FC236}">
                              <a16:creationId xmlns:a16="http://schemas.microsoft.com/office/drawing/2014/main" id="{F2B8D224-9E5F-0E4E-BB8C-58CB4F8146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5"/>
                        <a:stretch>
                          <a:fillRect/>
                        </a:stretch>
                      </p:blipFill>
                      <p:spPr>
                        <a:xfrm>
                          <a:off x="4514365" y="2626045"/>
                          <a:ext cx="408190" cy="42588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76">
                      <p14:nvContentPartPr>
                        <p14:cNvPr id="67" name="Ink 66">
                          <a:extLst>
                            <a:ext uri="{FF2B5EF4-FFF2-40B4-BE49-F238E27FC236}">
                              <a16:creationId xmlns:a16="http://schemas.microsoft.com/office/drawing/2014/main" id="{7B074755-970B-E04B-A61E-7D09A5DD49B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131120" y="3111326"/>
                        <a:ext cx="341280" cy="334080"/>
                      </p14:xfrm>
                    </p:contentPart>
                  </mc:Choice>
                  <mc:Fallback>
                    <p:pic>
                      <p:nvPicPr>
                        <p:cNvPr id="67" name="Ink 66">
                          <a:extLst>
                            <a:ext uri="{FF2B5EF4-FFF2-40B4-BE49-F238E27FC236}">
                              <a16:creationId xmlns:a16="http://schemas.microsoft.com/office/drawing/2014/main" id="{7B074755-970B-E04B-A61E-7D09A5DD49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7"/>
                        <a:stretch>
                          <a:fillRect/>
                        </a:stretch>
                      </p:blipFill>
                      <p:spPr>
                        <a:xfrm>
                          <a:off x="4079121" y="3066679"/>
                          <a:ext cx="445278" cy="42337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0A6F280A-BA2A-3A41-9BF1-EC85361BE39E}"/>
                      </a:ext>
                    </a:extLst>
                  </p:cNvPr>
                  <p:cNvGrpSpPr/>
                  <p:nvPr/>
                </p:nvGrpSpPr>
                <p:grpSpPr>
                  <a:xfrm>
                    <a:off x="4378440" y="3465206"/>
                    <a:ext cx="881640" cy="535680"/>
                    <a:chOff x="4378440" y="3465206"/>
                    <a:chExt cx="881640" cy="535680"/>
                  </a:xfrm>
                </p:grpSpPr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78">
                      <p14:nvContentPartPr>
                        <p14:cNvPr id="56" name="Ink 55">
                          <a:extLst>
                            <a:ext uri="{FF2B5EF4-FFF2-40B4-BE49-F238E27FC236}">
                              <a16:creationId xmlns:a16="http://schemas.microsoft.com/office/drawing/2014/main" id="{1C3276E4-A035-954D-87CD-C314D30D42E2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538640" y="3465206"/>
                        <a:ext cx="721440" cy="336600"/>
                      </p14:xfrm>
                    </p:contentPart>
                  </mc:Choice>
                  <mc:Fallback>
                    <p:pic>
                      <p:nvPicPr>
                        <p:cNvPr id="56" name="Ink 55">
                          <a:extLst>
                            <a:ext uri="{FF2B5EF4-FFF2-40B4-BE49-F238E27FC236}">
                              <a16:creationId xmlns:a16="http://schemas.microsoft.com/office/drawing/2014/main" id="{1C3276E4-A035-954D-87CD-C314D30D42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9"/>
                        <a:stretch>
                          <a:fillRect/>
                        </a:stretch>
                      </p:blipFill>
                      <p:spPr>
                        <a:xfrm>
                          <a:off x="4486639" y="3420565"/>
                          <a:ext cx="825442" cy="42588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80">
                      <p14:nvContentPartPr>
                        <p14:cNvPr id="57" name="Ink 56">
                          <a:extLst>
                            <a:ext uri="{FF2B5EF4-FFF2-40B4-BE49-F238E27FC236}">
                              <a16:creationId xmlns:a16="http://schemas.microsoft.com/office/drawing/2014/main" id="{58D2B7E3-C3B7-4B45-814D-9E06AD28A73D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809000" y="3941846"/>
                        <a:ext cx="51120" cy="59040"/>
                      </p14:xfrm>
                    </p:contentPart>
                  </mc:Choice>
                  <mc:Fallback>
                    <p:pic>
                      <p:nvPicPr>
                        <p:cNvPr id="57" name="Ink 56">
                          <a:extLst>
                            <a:ext uri="{FF2B5EF4-FFF2-40B4-BE49-F238E27FC236}">
                              <a16:creationId xmlns:a16="http://schemas.microsoft.com/office/drawing/2014/main" id="{58D2B7E3-C3B7-4B45-814D-9E06AD28A73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1"/>
                        <a:stretch>
                          <a:fillRect/>
                        </a:stretch>
                      </p:blipFill>
                      <p:spPr>
                        <a:xfrm>
                          <a:off x="4757286" y="3897181"/>
                          <a:ext cx="154549" cy="14837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82">
                      <p14:nvContentPartPr>
                        <p14:cNvPr id="58" name="Ink 57">
                          <a:extLst>
                            <a:ext uri="{FF2B5EF4-FFF2-40B4-BE49-F238E27FC236}">
                              <a16:creationId xmlns:a16="http://schemas.microsoft.com/office/drawing/2014/main" id="{1808B213-825E-094B-9167-7E6A0F231AE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155320" y="3793886"/>
                        <a:ext cx="360" cy="360"/>
                      </p14:xfrm>
                    </p:contentPart>
                  </mc:Choice>
                  <mc:Fallback>
                    <p:pic>
                      <p:nvPicPr>
                        <p:cNvPr id="58" name="Ink 57">
                          <a:extLst>
                            <a:ext uri="{FF2B5EF4-FFF2-40B4-BE49-F238E27FC236}">
                              <a16:creationId xmlns:a16="http://schemas.microsoft.com/office/drawing/2014/main" id="{1808B213-825E-094B-9167-7E6A0F231AE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3"/>
                        <a:stretch>
                          <a:fillRect/>
                        </a:stretch>
                      </p:blipFill>
                      <p:spPr>
                        <a:xfrm>
                          <a:off x="5124000" y="3762566"/>
                          <a:ext cx="63000" cy="630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84">
                      <p14:nvContentPartPr>
                        <p14:cNvPr id="59" name="Ink 58">
                          <a:extLst>
                            <a:ext uri="{FF2B5EF4-FFF2-40B4-BE49-F238E27FC236}">
                              <a16:creationId xmlns:a16="http://schemas.microsoft.com/office/drawing/2014/main" id="{F146DF28-9F92-9242-89DE-D46A65DF1EE0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378440" y="3521366"/>
                        <a:ext cx="690480" cy="349200"/>
                      </p14:xfrm>
                    </p:contentPart>
                  </mc:Choice>
                  <mc:Fallback>
                    <p:pic>
                      <p:nvPicPr>
                        <p:cNvPr id="59" name="Ink 58">
                          <a:extLst>
                            <a:ext uri="{FF2B5EF4-FFF2-40B4-BE49-F238E27FC236}">
                              <a16:creationId xmlns:a16="http://schemas.microsoft.com/office/drawing/2014/main" id="{F146DF28-9F92-9242-89DE-D46A65DF1EE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5"/>
                        <a:stretch>
                          <a:fillRect/>
                        </a:stretch>
                      </p:blipFill>
                      <p:spPr>
                        <a:xfrm>
                          <a:off x="4326430" y="3476755"/>
                          <a:ext cx="794500" cy="43842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1A6BE4C-6DC0-8B40-BCF4-03B3BBB4597C}"/>
                  </a:ext>
                </a:extLst>
              </p:cNvPr>
              <p:cNvGrpSpPr/>
              <p:nvPr/>
            </p:nvGrpSpPr>
            <p:grpSpPr>
              <a:xfrm>
                <a:off x="6813486" y="1741903"/>
                <a:ext cx="1956600" cy="1556640"/>
                <a:chOff x="3935280" y="2477006"/>
                <a:chExt cx="1956600" cy="1556640"/>
              </a:xfrm>
            </p:grpSpPr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86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4D9F10AE-9B50-654D-86DA-D8A7F426FC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35280" y="2477006"/>
                    <a:ext cx="1956600" cy="1556640"/>
                  </p14:xfrm>
                </p:contentPart>
              </mc:Choice>
              <mc:Fallback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4D9F10AE-9B50-654D-86DA-D8A7F426FC4E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3883255" y="2432355"/>
                      <a:ext cx="2060649" cy="16459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88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B9465DEA-6A74-8D46-8064-A3318B6D6D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7880" y="2708846"/>
                    <a:ext cx="222120" cy="573840"/>
                  </p14:xfrm>
                </p:contentPart>
              </mc:Choice>
              <mc:Fallback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B9465DEA-6A74-8D46-8064-A3318B6D6DDE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245793" y="2664191"/>
                      <a:ext cx="326295" cy="663150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DBF6A403-89B1-774E-9041-7A96946E7B89}"/>
                    </a:ext>
                  </a:extLst>
                </p:cNvPr>
                <p:cNvGrpSpPr/>
                <p:nvPr/>
              </p:nvGrpSpPr>
              <p:grpSpPr>
                <a:xfrm>
                  <a:off x="4131120" y="2629286"/>
                  <a:ext cx="1648800" cy="1371600"/>
                  <a:chOff x="4131120" y="2629286"/>
                  <a:chExt cx="1648800" cy="1371600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FFCAEF4A-14EB-7C43-95D5-BA110C45DE4E}"/>
                      </a:ext>
                    </a:extLst>
                  </p:cNvPr>
                  <p:cNvGrpSpPr/>
                  <p:nvPr/>
                </p:nvGrpSpPr>
                <p:grpSpPr>
                  <a:xfrm>
                    <a:off x="4131120" y="2629286"/>
                    <a:ext cx="1648800" cy="816120"/>
                    <a:chOff x="4131120" y="2629286"/>
                    <a:chExt cx="1648800" cy="816120"/>
                  </a:xfrm>
                </p:grpSpPr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90">
                      <p14:nvContentPartPr>
                        <p14:cNvPr id="78" name="Ink 77">
                          <a:extLst>
                            <a:ext uri="{FF2B5EF4-FFF2-40B4-BE49-F238E27FC236}">
                              <a16:creationId xmlns:a16="http://schemas.microsoft.com/office/drawing/2014/main" id="{7C9B8C87-C346-C64B-8480-7448AB9D19A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349000" y="2999006"/>
                        <a:ext cx="430920" cy="178920"/>
                      </p14:xfrm>
                    </p:contentPart>
                  </mc:Choice>
                  <mc:Fallback>
                    <p:pic>
                      <p:nvPicPr>
                        <p:cNvPr id="78" name="Ink 77">
                          <a:extLst>
                            <a:ext uri="{FF2B5EF4-FFF2-40B4-BE49-F238E27FC236}">
                              <a16:creationId xmlns:a16="http://schemas.microsoft.com/office/drawing/2014/main" id="{7C9B8C87-C346-C64B-8480-7448AB9D19A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1"/>
                        <a:stretch>
                          <a:fillRect/>
                        </a:stretch>
                      </p:blipFill>
                      <p:spPr>
                        <a:xfrm>
                          <a:off x="5297003" y="2954404"/>
                          <a:ext cx="534915" cy="268124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92">
                      <p14:nvContentPartPr>
                        <p14:cNvPr id="79" name="Ink 78">
                          <a:extLst>
                            <a:ext uri="{FF2B5EF4-FFF2-40B4-BE49-F238E27FC236}">
                              <a16:creationId xmlns:a16="http://schemas.microsoft.com/office/drawing/2014/main" id="{A39A4701-FFF1-1A4E-AF92-8DE323DCFEE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369160" y="3047606"/>
                        <a:ext cx="360" cy="360"/>
                      </p14:xfrm>
                    </p:contentPart>
                  </mc:Choice>
                  <mc:Fallback>
                    <p:pic>
                      <p:nvPicPr>
                        <p:cNvPr id="79" name="Ink 78">
                          <a:extLst>
                            <a:ext uri="{FF2B5EF4-FFF2-40B4-BE49-F238E27FC236}">
                              <a16:creationId xmlns:a16="http://schemas.microsoft.com/office/drawing/2014/main" id="{A39A4701-FFF1-1A4E-AF92-8DE323DCFEE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3"/>
                        <a:stretch>
                          <a:fillRect/>
                        </a:stretch>
                      </p:blipFill>
                      <p:spPr>
                        <a:xfrm>
                          <a:off x="5337840" y="3016286"/>
                          <a:ext cx="63000" cy="630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94">
                      <p14:nvContentPartPr>
                        <p14:cNvPr id="80" name="Ink 79">
                          <a:extLst>
                            <a:ext uri="{FF2B5EF4-FFF2-40B4-BE49-F238E27FC236}">
                              <a16:creationId xmlns:a16="http://schemas.microsoft.com/office/drawing/2014/main" id="{19C1B220-2F72-E944-BF9A-27DA0C110F6E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607760" y="2767526"/>
                        <a:ext cx="349200" cy="492120"/>
                      </p14:xfrm>
                    </p:contentPart>
                  </mc:Choice>
                  <mc:Fallback>
                    <p:pic>
                      <p:nvPicPr>
                        <p:cNvPr id="80" name="Ink 79">
                          <a:extLst>
                            <a:ext uri="{FF2B5EF4-FFF2-40B4-BE49-F238E27FC236}">
                              <a16:creationId xmlns:a16="http://schemas.microsoft.com/office/drawing/2014/main" id="{19C1B220-2F72-E944-BF9A-27DA0C110F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5"/>
                        <a:stretch>
                          <a:fillRect/>
                        </a:stretch>
                      </p:blipFill>
                      <p:spPr>
                        <a:xfrm>
                          <a:off x="4555739" y="2722881"/>
                          <a:ext cx="453242" cy="58141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96">
                      <p14:nvContentPartPr>
                        <p14:cNvPr id="81" name="Ink 80">
                          <a:extLst>
                            <a:ext uri="{FF2B5EF4-FFF2-40B4-BE49-F238E27FC236}">
                              <a16:creationId xmlns:a16="http://schemas.microsoft.com/office/drawing/2014/main" id="{335FE803-F60A-194E-AC6B-BCA51915684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583360" y="2833766"/>
                        <a:ext cx="69120" cy="125280"/>
                      </p14:xfrm>
                    </p:contentPart>
                  </mc:Choice>
                  <mc:Fallback>
                    <p:pic>
                      <p:nvPicPr>
                        <p:cNvPr id="81" name="Ink 80">
                          <a:extLst>
                            <a:ext uri="{FF2B5EF4-FFF2-40B4-BE49-F238E27FC236}">
                              <a16:creationId xmlns:a16="http://schemas.microsoft.com/office/drawing/2014/main" id="{335FE803-F60A-194E-AC6B-BCA5191568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7"/>
                        <a:stretch>
                          <a:fillRect/>
                        </a:stretch>
                      </p:blipFill>
                      <p:spPr>
                        <a:xfrm>
                          <a:off x="5531520" y="2789096"/>
                          <a:ext cx="172800" cy="214619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98">
                      <p14:nvContentPartPr>
                        <p14:cNvPr id="82" name="Ink 81">
                          <a:extLst>
                            <a:ext uri="{FF2B5EF4-FFF2-40B4-BE49-F238E27FC236}">
                              <a16:creationId xmlns:a16="http://schemas.microsoft.com/office/drawing/2014/main" id="{4CB56C7B-51A4-E349-B0FE-1B5F31F8B4C9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841760" y="2856446"/>
                        <a:ext cx="329040" cy="415440"/>
                      </p14:xfrm>
                    </p:contentPart>
                  </mc:Choice>
                  <mc:Fallback>
                    <p:pic>
                      <p:nvPicPr>
                        <p:cNvPr id="82" name="Ink 81">
                          <a:extLst>
                            <a:ext uri="{FF2B5EF4-FFF2-40B4-BE49-F238E27FC236}">
                              <a16:creationId xmlns:a16="http://schemas.microsoft.com/office/drawing/2014/main" id="{4CB56C7B-51A4-E349-B0FE-1B5F31F8B4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9"/>
                        <a:stretch>
                          <a:fillRect/>
                        </a:stretch>
                      </p:blipFill>
                      <p:spPr>
                        <a:xfrm>
                          <a:off x="4789712" y="2811825"/>
                          <a:ext cx="433136" cy="50468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00">
                      <p14:nvContentPartPr>
                        <p14:cNvPr id="83" name="Ink 82">
                          <a:extLst>
                            <a:ext uri="{FF2B5EF4-FFF2-40B4-BE49-F238E27FC236}">
                              <a16:creationId xmlns:a16="http://schemas.microsoft.com/office/drawing/2014/main" id="{122C3B03-0818-BC41-BBE0-1AB380F664AC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119680" y="2629286"/>
                        <a:ext cx="178560" cy="459360"/>
                      </p14:xfrm>
                    </p:contentPart>
                  </mc:Choice>
                  <mc:Fallback>
                    <p:pic>
                      <p:nvPicPr>
                        <p:cNvPr id="83" name="Ink 82">
                          <a:extLst>
                            <a:ext uri="{FF2B5EF4-FFF2-40B4-BE49-F238E27FC236}">
                              <a16:creationId xmlns:a16="http://schemas.microsoft.com/office/drawing/2014/main" id="{122C3B03-0818-BC41-BBE0-1AB380F664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1"/>
                        <a:stretch>
                          <a:fillRect/>
                        </a:stretch>
                      </p:blipFill>
                      <p:spPr>
                        <a:xfrm>
                          <a:off x="5067724" y="2584633"/>
                          <a:ext cx="282471" cy="54866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02">
                      <p14:nvContentPartPr>
                        <p14:cNvPr id="84" name="Ink 83">
                          <a:extLst>
                            <a:ext uri="{FF2B5EF4-FFF2-40B4-BE49-F238E27FC236}">
                              <a16:creationId xmlns:a16="http://schemas.microsoft.com/office/drawing/2014/main" id="{5E83EE02-F8EF-C54F-AAE1-DD9315B200D2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566360" y="2670686"/>
                        <a:ext cx="304200" cy="336600"/>
                      </p14:xfrm>
                    </p:contentPart>
                  </mc:Choice>
                  <mc:Fallback>
                    <p:pic>
                      <p:nvPicPr>
                        <p:cNvPr id="84" name="Ink 83">
                          <a:extLst>
                            <a:ext uri="{FF2B5EF4-FFF2-40B4-BE49-F238E27FC236}">
                              <a16:creationId xmlns:a16="http://schemas.microsoft.com/office/drawing/2014/main" id="{5E83EE02-F8EF-C54F-AAE1-DD9315B200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3"/>
                        <a:stretch>
                          <a:fillRect/>
                        </a:stretch>
                      </p:blipFill>
                      <p:spPr>
                        <a:xfrm>
                          <a:off x="4514365" y="2626045"/>
                          <a:ext cx="408190" cy="42588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04">
                      <p14:nvContentPartPr>
                        <p14:cNvPr id="85" name="Ink 84">
                          <a:extLst>
                            <a:ext uri="{FF2B5EF4-FFF2-40B4-BE49-F238E27FC236}">
                              <a16:creationId xmlns:a16="http://schemas.microsoft.com/office/drawing/2014/main" id="{1CE005C1-0A3A-F542-81AB-35B07B851EA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131120" y="3111326"/>
                        <a:ext cx="341280" cy="334080"/>
                      </p14:xfrm>
                    </p:contentPart>
                  </mc:Choice>
                  <mc:Fallback>
                    <p:pic>
                      <p:nvPicPr>
                        <p:cNvPr id="85" name="Ink 84">
                          <a:extLst>
                            <a:ext uri="{FF2B5EF4-FFF2-40B4-BE49-F238E27FC236}">
                              <a16:creationId xmlns:a16="http://schemas.microsoft.com/office/drawing/2014/main" id="{1CE005C1-0A3A-F542-81AB-35B07B851EA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5"/>
                        <a:stretch>
                          <a:fillRect/>
                        </a:stretch>
                      </p:blipFill>
                      <p:spPr>
                        <a:xfrm>
                          <a:off x="4079121" y="3066679"/>
                          <a:ext cx="445278" cy="42337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F10FEB4A-6674-1341-8148-A227F8C4F882}"/>
                      </a:ext>
                    </a:extLst>
                  </p:cNvPr>
                  <p:cNvGrpSpPr/>
                  <p:nvPr/>
                </p:nvGrpSpPr>
                <p:grpSpPr>
                  <a:xfrm>
                    <a:off x="4378440" y="3465206"/>
                    <a:ext cx="881640" cy="535680"/>
                    <a:chOff x="4378440" y="3465206"/>
                    <a:chExt cx="881640" cy="535680"/>
                  </a:xfrm>
                </p:grpSpPr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06">
                      <p14:nvContentPartPr>
                        <p14:cNvPr id="74" name="Ink 73">
                          <a:extLst>
                            <a:ext uri="{FF2B5EF4-FFF2-40B4-BE49-F238E27FC236}">
                              <a16:creationId xmlns:a16="http://schemas.microsoft.com/office/drawing/2014/main" id="{B43F6CB0-6C54-464C-92E4-7879065132CE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538640" y="3465206"/>
                        <a:ext cx="721440" cy="336600"/>
                      </p14:xfrm>
                    </p:contentPart>
                  </mc:Choice>
                  <mc:Fallback>
                    <p:pic>
                      <p:nvPicPr>
                        <p:cNvPr id="74" name="Ink 73">
                          <a:extLst>
                            <a:ext uri="{FF2B5EF4-FFF2-40B4-BE49-F238E27FC236}">
                              <a16:creationId xmlns:a16="http://schemas.microsoft.com/office/drawing/2014/main" id="{B43F6CB0-6C54-464C-92E4-7879065132C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7"/>
                        <a:stretch>
                          <a:fillRect/>
                        </a:stretch>
                      </p:blipFill>
                      <p:spPr>
                        <a:xfrm>
                          <a:off x="4486639" y="3420565"/>
                          <a:ext cx="825442" cy="42588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08">
                      <p14:nvContentPartPr>
                        <p14:cNvPr id="75" name="Ink 74">
                          <a:extLst>
                            <a:ext uri="{FF2B5EF4-FFF2-40B4-BE49-F238E27FC236}">
                              <a16:creationId xmlns:a16="http://schemas.microsoft.com/office/drawing/2014/main" id="{FFB7C2CF-E6FB-B14F-A120-F77B1C9611B8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809000" y="3941846"/>
                        <a:ext cx="51120" cy="59040"/>
                      </p14:xfrm>
                    </p:contentPart>
                  </mc:Choice>
                  <mc:Fallback>
                    <p:pic>
                      <p:nvPicPr>
                        <p:cNvPr id="75" name="Ink 74">
                          <a:extLst>
                            <a:ext uri="{FF2B5EF4-FFF2-40B4-BE49-F238E27FC236}">
                              <a16:creationId xmlns:a16="http://schemas.microsoft.com/office/drawing/2014/main" id="{FFB7C2CF-E6FB-B14F-A120-F77B1C9611B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9"/>
                        <a:stretch>
                          <a:fillRect/>
                        </a:stretch>
                      </p:blipFill>
                      <p:spPr>
                        <a:xfrm>
                          <a:off x="4757286" y="3897181"/>
                          <a:ext cx="154549" cy="14837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10">
                      <p14:nvContentPartPr>
                        <p14:cNvPr id="76" name="Ink 75">
                          <a:extLst>
                            <a:ext uri="{FF2B5EF4-FFF2-40B4-BE49-F238E27FC236}">
                              <a16:creationId xmlns:a16="http://schemas.microsoft.com/office/drawing/2014/main" id="{6F62DFA9-28EF-E84E-8329-4D22F9D56569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155320" y="3793886"/>
                        <a:ext cx="360" cy="360"/>
                      </p14:xfrm>
                    </p:contentPart>
                  </mc:Choice>
                  <mc:Fallback>
                    <p:pic>
                      <p:nvPicPr>
                        <p:cNvPr id="76" name="Ink 75">
                          <a:extLst>
                            <a:ext uri="{FF2B5EF4-FFF2-40B4-BE49-F238E27FC236}">
                              <a16:creationId xmlns:a16="http://schemas.microsoft.com/office/drawing/2014/main" id="{6F62DFA9-28EF-E84E-8329-4D22F9D5656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1"/>
                        <a:stretch>
                          <a:fillRect/>
                        </a:stretch>
                      </p:blipFill>
                      <p:spPr>
                        <a:xfrm>
                          <a:off x="5124000" y="3762566"/>
                          <a:ext cx="63000" cy="6300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xmlns:aink="http://schemas.microsoft.com/office/drawing/2016/ink" Requires="p14 aink">
                    <p:contentPart p14:bwMode="auto" r:id="rId112">
                      <p14:nvContentPartPr>
                        <p14:cNvPr id="77" name="Ink 76">
                          <a:extLst>
                            <a:ext uri="{FF2B5EF4-FFF2-40B4-BE49-F238E27FC236}">
                              <a16:creationId xmlns:a16="http://schemas.microsoft.com/office/drawing/2014/main" id="{33D809C2-77DF-104A-92BD-2C47AFB64180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378440" y="3521366"/>
                        <a:ext cx="690480" cy="349200"/>
                      </p14:xfrm>
                    </p:contentPart>
                  </mc:Choice>
                  <mc:Fallback>
                    <p:pic>
                      <p:nvPicPr>
                        <p:cNvPr id="77" name="Ink 76">
                          <a:extLst>
                            <a:ext uri="{FF2B5EF4-FFF2-40B4-BE49-F238E27FC236}">
                              <a16:creationId xmlns:a16="http://schemas.microsoft.com/office/drawing/2014/main" id="{33D809C2-77DF-104A-92BD-2C47AFB641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3"/>
                        <a:stretch>
                          <a:fillRect/>
                        </a:stretch>
                      </p:blipFill>
                      <p:spPr>
                        <a:xfrm>
                          <a:off x="4326430" y="3476755"/>
                          <a:ext cx="794500" cy="438423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465D475-85FA-5245-A341-084B4DADD04D}"/>
                    </a:ext>
                  </a:extLst>
                </p14:cNvPr>
                <p14:cNvContentPartPr/>
                <p14:nvPr/>
              </p14:nvContentPartPr>
              <p14:xfrm>
                <a:off x="810780" y="3719454"/>
                <a:ext cx="7587425" cy="233309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465D475-85FA-5245-A341-084B4DADD0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9934" y="3675356"/>
                  <a:ext cx="7689117" cy="32099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A6497AA-D2E2-9145-990F-5EC0A1E4F242}"/>
                  </a:ext>
                </a:extLst>
              </p14:cNvPr>
              <p14:cNvContentPartPr/>
              <p14:nvPr/>
            </p14:nvContentPartPr>
            <p14:xfrm>
              <a:off x="5010803" y="1025239"/>
              <a:ext cx="1335335" cy="837097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A6497AA-D2E2-9145-990F-5EC0A1E4F24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979849" y="994649"/>
                <a:ext cx="1396523" cy="898278"/>
              </a:xfrm>
              <a:prstGeom prst="rect">
                <a:avLst/>
              </a:prstGeom>
            </p:spPr>
          </p:pic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92451EF3-BC95-CD45-9585-4A710628DD03}"/>
              </a:ext>
            </a:extLst>
          </p:cNvPr>
          <p:cNvSpPr txBox="1"/>
          <p:nvPr/>
        </p:nvSpPr>
        <p:spPr>
          <a:xfrm>
            <a:off x="4769790" y="521680"/>
            <a:ext cx="1595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fmri_data</a:t>
            </a:r>
            <a:r>
              <a:rPr lang="en-US" sz="2400" dirty="0"/>
              <a:t>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0E00897-81A3-BF4E-B6FC-92B66DE1B62E}"/>
              </a:ext>
            </a:extLst>
          </p:cNvPr>
          <p:cNvSpPr txBox="1"/>
          <p:nvPr/>
        </p:nvSpPr>
        <p:spPr>
          <a:xfrm>
            <a:off x="413507" y="553891"/>
            <a:ext cx="3040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4-D neuroimaging data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2D3D76B-31C9-ED43-8AB4-A26B38DA1087}"/>
              </a:ext>
            </a:extLst>
          </p:cNvPr>
          <p:cNvSpPr txBox="1"/>
          <p:nvPr/>
        </p:nvSpPr>
        <p:spPr>
          <a:xfrm>
            <a:off x="9454121" y="3601013"/>
            <a:ext cx="2409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 </a:t>
            </a:r>
            <a:r>
              <a:rPr lang="en-US" sz="2400" dirty="0"/>
              <a:t>other metadata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774EB64-6BE9-6142-A480-94FD43CE284F}"/>
                  </a:ext>
                </a:extLst>
              </p14:cNvPr>
              <p14:cNvContentPartPr/>
              <p14:nvPr/>
            </p14:nvContentPartPr>
            <p14:xfrm>
              <a:off x="102608" y="7207192"/>
              <a:ext cx="5059608" cy="670173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774EB64-6BE9-6142-A480-94FD43CE284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009" y="7176599"/>
                <a:ext cx="5120806" cy="7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25C0A29-DFAB-1F4D-B59D-7833EF74A46D}"/>
                  </a:ext>
                </a:extLst>
              </p14:cNvPr>
              <p14:cNvContentPartPr/>
              <p14:nvPr/>
            </p14:nvContentPartPr>
            <p14:xfrm>
              <a:off x="3024346" y="3749477"/>
              <a:ext cx="210" cy="21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25C0A29-DFAB-1F4D-B59D-7833EF74A46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06496" y="3731627"/>
                <a:ext cx="35910" cy="3591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D5AC7E-D2C3-A640-8008-88D350AB7ED2}"/>
              </a:ext>
            </a:extLst>
          </p:cNvPr>
          <p:cNvGrpSpPr/>
          <p:nvPr/>
        </p:nvGrpSpPr>
        <p:grpSpPr>
          <a:xfrm>
            <a:off x="7549386" y="4408817"/>
            <a:ext cx="3304324" cy="652557"/>
            <a:chOff x="6251018" y="4858013"/>
            <a:chExt cx="5260151" cy="1038805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27072C51-39EB-D247-A1D0-46D66828D9C3}"/>
                </a:ext>
              </a:extLst>
            </p:cNvPr>
            <p:cNvGrpSpPr/>
            <p:nvPr/>
          </p:nvGrpSpPr>
          <p:grpSpPr>
            <a:xfrm>
              <a:off x="6251018" y="5172415"/>
              <a:ext cx="1056507" cy="474699"/>
              <a:chOff x="4158533" y="5792633"/>
              <a:chExt cx="1119338" cy="50293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99F3AFB4-5177-B445-BCB1-AA70C3F465DF}"/>
                      </a:ext>
                    </a:extLst>
                  </p14:cNvPr>
                  <p14:cNvContentPartPr/>
                  <p14:nvPr/>
                </p14:nvContentPartPr>
                <p14:xfrm>
                  <a:off x="4158533" y="5853123"/>
                  <a:ext cx="457920" cy="442440"/>
                </p14:xfrm>
              </p:contentPart>
            </mc:Choice>
            <mc:Fallback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99F3AFB4-5177-B445-BCB1-AA70C3F465DF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4106979" y="5801535"/>
                    <a:ext cx="561028" cy="5456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D99A33E6-EB31-C442-9248-FA44DC22CD91}"/>
                      </a:ext>
                    </a:extLst>
                  </p14:cNvPr>
                  <p14:cNvContentPartPr/>
                  <p14:nvPr/>
                </p14:nvContentPartPr>
                <p14:xfrm>
                  <a:off x="4507373" y="5793723"/>
                  <a:ext cx="308880" cy="459000"/>
                </p14:xfrm>
              </p:contentPart>
            </mc:Choice>
            <mc:Fallback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D99A33E6-EB31-C442-9248-FA44DC22CD91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4455792" y="5741509"/>
                    <a:ext cx="412649" cy="5628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F1C100F3-80D4-CA47-BBEF-737CC6228E36}"/>
                      </a:ext>
                    </a:extLst>
                  </p14:cNvPr>
                  <p14:cNvContentPartPr/>
                  <p14:nvPr/>
                </p14:nvContentPartPr>
                <p14:xfrm>
                  <a:off x="4898791" y="5792633"/>
                  <a:ext cx="379080" cy="493560"/>
                </p14:xfrm>
              </p:contentPart>
            </mc:Choice>
            <mc:Fallback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F1C100F3-80D4-CA47-BBEF-737CC6228E36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4846630" y="5740424"/>
                    <a:ext cx="482190" cy="59737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84B4A67-BF1F-8441-8223-7EB79569EFDB}"/>
                </a:ext>
              </a:extLst>
            </p:cNvPr>
            <p:cNvGrpSpPr/>
            <p:nvPr/>
          </p:nvGrpSpPr>
          <p:grpSpPr>
            <a:xfrm>
              <a:off x="7742150" y="4858013"/>
              <a:ext cx="3769019" cy="1038805"/>
              <a:chOff x="6095693" y="5150043"/>
              <a:chExt cx="4804060" cy="1324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407C048F-9E98-3B49-AABF-B1BDDC640DBB}"/>
                      </a:ext>
                    </a:extLst>
                  </p14:cNvPr>
                  <p14:cNvContentPartPr/>
                  <p14:nvPr/>
                </p14:nvContentPartPr>
                <p14:xfrm>
                  <a:off x="6095693" y="5778963"/>
                  <a:ext cx="268920" cy="428400"/>
                </p14:xfrm>
              </p:contentPart>
            </mc:Choice>
            <mc:Fallback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407C048F-9E98-3B49-AABF-B1BDDC640DBB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6033018" y="5716929"/>
                    <a:ext cx="392813" cy="552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042F8400-076D-BB4E-8666-6C9C890121A7}"/>
                      </a:ext>
                    </a:extLst>
                  </p14:cNvPr>
                  <p14:cNvContentPartPr/>
                  <p14:nvPr/>
                </p14:nvContentPartPr>
                <p14:xfrm>
                  <a:off x="6566573" y="5235003"/>
                  <a:ext cx="317520" cy="831600"/>
                </p14:xfrm>
              </p:contentPart>
            </mc:Choice>
            <mc:Fallback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042F8400-076D-BB4E-8666-6C9C890121A7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6504529" y="5172943"/>
                    <a:ext cx="442338" cy="9557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CAA3127D-614A-2D4F-A643-642A3D251356}"/>
                      </a:ext>
                    </a:extLst>
                  </p14:cNvPr>
                  <p14:cNvContentPartPr/>
                  <p14:nvPr/>
                </p14:nvContentPartPr>
                <p14:xfrm>
                  <a:off x="6875093" y="5683923"/>
                  <a:ext cx="325440" cy="790200"/>
                </p14:xfrm>
              </p:contentPart>
            </mc:Choice>
            <mc:Fallback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CAA3127D-614A-2D4F-A643-642A3D25135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6813070" y="5621904"/>
                    <a:ext cx="449487" cy="9142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79EA55FB-C775-1840-94CE-67250F08CB99}"/>
                      </a:ext>
                    </a:extLst>
                  </p14:cNvPr>
                  <p14:cNvContentPartPr/>
                  <p14:nvPr/>
                </p14:nvContentPartPr>
                <p14:xfrm>
                  <a:off x="6994253" y="5150043"/>
                  <a:ext cx="14400" cy="78480"/>
                </p14:xfrm>
              </p:contentPart>
            </mc:Choice>
            <mc:Fallback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79EA55FB-C775-1840-94CE-67250F08CB99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6933053" y="5088276"/>
                    <a:ext cx="137520" cy="2020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8C3AD7A2-BDB7-3847-9AD6-2B4606CECD5D}"/>
                      </a:ext>
                    </a:extLst>
                  </p14:cNvPr>
                  <p14:cNvContentPartPr/>
                  <p14:nvPr/>
                </p14:nvContentPartPr>
                <p14:xfrm>
                  <a:off x="7253813" y="5635683"/>
                  <a:ext cx="255960" cy="409680"/>
                </p14:xfrm>
              </p:contentPart>
            </mc:Choice>
            <mc:Fallback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8C3AD7A2-BDB7-3847-9AD6-2B4606CECD5D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7191828" y="5573610"/>
                    <a:ext cx="379929" cy="5345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B4C6FB1C-D1AB-8D43-BA85-2A22A81D78D9}"/>
                      </a:ext>
                    </a:extLst>
                  </p14:cNvPr>
                  <p14:cNvContentPartPr/>
                  <p14:nvPr/>
                </p14:nvContentPartPr>
                <p14:xfrm>
                  <a:off x="7738373" y="5704803"/>
                  <a:ext cx="456120" cy="396720"/>
                </p14:xfrm>
              </p:contentPart>
            </mc:Choice>
            <mc:Fallback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B4C6FB1C-D1AB-8D43-BA85-2A22A81D78D9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7676341" y="5642086"/>
                    <a:ext cx="580185" cy="5206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3F5CA0EE-AB65-474D-9DD0-857F695236EC}"/>
                      </a:ext>
                    </a:extLst>
                  </p14:cNvPr>
                  <p14:cNvContentPartPr/>
                  <p14:nvPr/>
                </p14:nvContentPartPr>
                <p14:xfrm>
                  <a:off x="8340213" y="5281083"/>
                  <a:ext cx="90000" cy="758160"/>
                </p14:xfrm>
              </p:contentPart>
            </mc:Choice>
            <mc:Fallback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3F5CA0EE-AB65-474D-9DD0-857F695236EC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8278519" y="5218268"/>
                    <a:ext cx="213387" cy="8830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04176E6B-51FA-FD45-8764-C00D20B78EFE}"/>
                      </a:ext>
                    </a:extLst>
                  </p14:cNvPr>
                  <p14:cNvContentPartPr/>
                  <p14:nvPr/>
                </p14:nvContentPartPr>
                <p14:xfrm>
                  <a:off x="8064172" y="5480524"/>
                  <a:ext cx="536716" cy="102985"/>
                </p14:xfrm>
              </p:contentPart>
            </mc:Choice>
            <mc:Fallback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04176E6B-51FA-FD45-8764-C00D20B78EFE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8001373" y="5418878"/>
                    <a:ext cx="661585" cy="226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D89B8BD8-10A5-C944-A7E6-02948BC47496}"/>
                      </a:ext>
                    </a:extLst>
                  </p14:cNvPr>
                  <p14:cNvContentPartPr/>
                  <p14:nvPr/>
                </p14:nvContentPartPr>
                <p14:xfrm>
                  <a:off x="9278093" y="5237163"/>
                  <a:ext cx="347760" cy="868320"/>
                </p14:xfrm>
              </p:contentPart>
            </mc:Choice>
            <mc:Fallback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D89B8BD8-10A5-C944-A7E6-02948BC47496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9215262" y="5174358"/>
                    <a:ext cx="472691" cy="9924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A8564D15-4824-B749-9E03-6EECEA392AFA}"/>
                      </a:ext>
                    </a:extLst>
                  </p14:cNvPr>
                  <p14:cNvContentPartPr/>
                  <p14:nvPr/>
                </p14:nvContentPartPr>
                <p14:xfrm>
                  <a:off x="9597053" y="5557923"/>
                  <a:ext cx="210240" cy="392400"/>
                </p14:xfrm>
              </p:contentPart>
            </mc:Choice>
            <mc:Fallback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A8564D15-4824-B749-9E03-6EECEA392AFA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9535218" y="5495197"/>
                    <a:ext cx="333911" cy="5163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BB3DDD09-4615-A946-932D-5321E6762C3C}"/>
                      </a:ext>
                    </a:extLst>
                  </p14:cNvPr>
                  <p14:cNvContentPartPr/>
                  <p14:nvPr/>
                </p14:nvContentPartPr>
                <p14:xfrm>
                  <a:off x="9847253" y="5196483"/>
                  <a:ext cx="385920" cy="719280"/>
                </p14:xfrm>
              </p:contentPart>
            </mc:Choice>
            <mc:Fallback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BB3DDD09-4615-A946-932D-5321E6762C3C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9785243" y="5134413"/>
                    <a:ext cx="509940" cy="8441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ADB3AD82-11B9-FD47-8E0F-1A88B672F524}"/>
                      </a:ext>
                    </a:extLst>
                  </p14:cNvPr>
                  <p14:cNvContentPartPr/>
                  <p14:nvPr/>
                </p14:nvContentPartPr>
                <p14:xfrm>
                  <a:off x="10175933" y="5568363"/>
                  <a:ext cx="388080" cy="617760"/>
                </p14:xfrm>
              </p:contentPart>
            </mc:Choice>
            <mc:Fallback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ADB3AD82-11B9-FD47-8E0F-1A88B672F524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10113198" y="5505565"/>
                    <a:ext cx="512091" cy="7426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5B29462A-156B-CE4F-9661-AF3CEDF28618}"/>
                      </a:ext>
                    </a:extLst>
                  </p14:cNvPr>
                  <p14:cNvContentPartPr/>
                  <p14:nvPr/>
                </p14:nvContentPartPr>
                <p14:xfrm>
                  <a:off x="10354853" y="5219163"/>
                  <a:ext cx="10800" cy="61920"/>
                </p14:xfrm>
              </p:contentPart>
            </mc:Choice>
            <mc:Fallback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5B29462A-156B-CE4F-9661-AF3CEDF28618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10292933" y="5156515"/>
                    <a:ext cx="133920" cy="1864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9BE43393-ACE9-1846-BB27-0B1987E4D5ED}"/>
                      </a:ext>
                    </a:extLst>
                  </p14:cNvPr>
                  <p14:cNvContentPartPr/>
                  <p14:nvPr/>
                </p14:nvContentPartPr>
                <p14:xfrm>
                  <a:off x="10600954" y="5219163"/>
                  <a:ext cx="298799" cy="875209"/>
                </p14:xfrm>
              </p:contentPart>
            </mc:Choice>
            <mc:Fallback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9BE43393-ACE9-1846-BB27-0B1987E4D5ED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0539008" y="5157117"/>
                    <a:ext cx="422691" cy="9993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CB74F8C-9344-6949-9FB8-A00311FF3AFC}"/>
              </a:ext>
            </a:extLst>
          </p:cNvPr>
          <p:cNvGrpSpPr/>
          <p:nvPr/>
        </p:nvGrpSpPr>
        <p:grpSpPr>
          <a:xfrm>
            <a:off x="668089" y="3325654"/>
            <a:ext cx="4223979" cy="610428"/>
            <a:chOff x="280338" y="3446300"/>
            <a:chExt cx="5555610" cy="802868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C66FF28-292B-6F49-B65A-7B663B99C16F}"/>
                </a:ext>
              </a:extLst>
            </p:cNvPr>
            <p:cNvGrpSpPr/>
            <p:nvPr/>
          </p:nvGrpSpPr>
          <p:grpSpPr>
            <a:xfrm>
              <a:off x="280338" y="3663390"/>
              <a:ext cx="1353345" cy="479099"/>
              <a:chOff x="765742" y="5657379"/>
              <a:chExt cx="1353345" cy="479099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6D7EC053-5C38-CF42-B5E5-6DD28F7316A4}"/>
                      </a:ext>
                    </a:extLst>
                  </p14:cNvPr>
                  <p14:cNvContentPartPr/>
                  <p14:nvPr/>
                </p14:nvContentPartPr>
                <p14:xfrm>
                  <a:off x="828233" y="5657379"/>
                  <a:ext cx="241128" cy="479099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6D7EC053-5C38-CF42-B5E5-6DD28F7316A4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787572" y="5616665"/>
                    <a:ext cx="321504" cy="5600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78C941F-B489-B14E-9A2D-4264CFD913FD}"/>
                      </a:ext>
                    </a:extLst>
                  </p14:cNvPr>
                  <p14:cNvContentPartPr/>
                  <p14:nvPr/>
                </p14:nvContentPartPr>
                <p14:xfrm>
                  <a:off x="765742" y="5734178"/>
                  <a:ext cx="389676" cy="136555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78C941F-B489-B14E-9A2D-4264CFD913F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725545" y="5693542"/>
                    <a:ext cx="470070" cy="2173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1464B601-1D1E-D247-A0C6-317A090B8B5E}"/>
                      </a:ext>
                    </a:extLst>
                  </p14:cNvPr>
                  <p14:cNvContentPartPr/>
                  <p14:nvPr/>
                </p14:nvContentPartPr>
                <p14:xfrm>
                  <a:off x="1316111" y="5872194"/>
                  <a:ext cx="33034" cy="151915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1464B601-1D1E-D247-A0C6-317A090B8B5E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275998" y="5831967"/>
                    <a:ext cx="113731" cy="2328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559EAA80-3611-A14F-A4BF-9EC43DE0CC57}"/>
                      </a:ext>
                    </a:extLst>
                  </p14:cNvPr>
                  <p14:cNvContentPartPr/>
                  <p14:nvPr/>
                </p14:nvContentPartPr>
                <p14:xfrm>
                  <a:off x="1507851" y="5764477"/>
                  <a:ext cx="275003" cy="286786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559EAA80-3611-A14F-A4BF-9EC43DE0CC57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467618" y="5723778"/>
                    <a:ext cx="355942" cy="3677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964B5A9F-48A0-BF4D-97B4-85274AAFBFB0}"/>
                      </a:ext>
                    </a:extLst>
                  </p14:cNvPr>
                  <p14:cNvContentPartPr/>
                  <p14:nvPr/>
                </p14:nvContentPartPr>
                <p14:xfrm>
                  <a:off x="1864704" y="5733126"/>
                  <a:ext cx="254383" cy="282999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964B5A9F-48A0-BF4D-97B4-85274AAFBFB0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24041" y="5692900"/>
                    <a:ext cx="334764" cy="36392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6E8ACDC9-6594-4F47-8EC9-1944D0BA4176}"/>
                </a:ext>
              </a:extLst>
            </p:cNvPr>
            <p:cNvGrpSpPr/>
            <p:nvPr/>
          </p:nvGrpSpPr>
          <p:grpSpPr>
            <a:xfrm>
              <a:off x="2082553" y="3446300"/>
              <a:ext cx="3753395" cy="802868"/>
              <a:chOff x="2080221" y="5381796"/>
              <a:chExt cx="5511807" cy="1179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B05285EC-0D92-BD4D-8B62-2884009AFD83}"/>
                      </a:ext>
                    </a:extLst>
                  </p14:cNvPr>
                  <p14:cNvContentPartPr/>
                  <p14:nvPr/>
                </p14:nvContentPartPr>
                <p14:xfrm>
                  <a:off x="2080221" y="5682767"/>
                  <a:ext cx="387000" cy="547560"/>
                </p14:xfrm>
              </p:contentPart>
            </mc:Choice>
            <mc:Fallback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B05285EC-0D92-BD4D-8B62-2884009AFD83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20469" y="5623703"/>
                    <a:ext cx="505115" cy="6656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D0A137CA-068A-C54E-95C9-AE5CAAE256AB}"/>
                      </a:ext>
                    </a:extLst>
                  </p14:cNvPr>
                  <p14:cNvContentPartPr/>
                  <p14:nvPr/>
                </p14:nvContentPartPr>
                <p14:xfrm>
                  <a:off x="2602139" y="5824236"/>
                  <a:ext cx="249480" cy="395280"/>
                </p14:xfrm>
              </p:contentPart>
            </mc:Choice>
            <mc:Fallback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D0A137CA-068A-C54E-95C9-AE5CAAE256AB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543070" y="5764492"/>
                    <a:ext cx="368313" cy="5133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0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1383EF9C-F2E8-1945-A52D-354B21E853A9}"/>
                      </a:ext>
                    </a:extLst>
                  </p14:cNvPr>
                  <p14:cNvContentPartPr/>
                  <p14:nvPr/>
                </p14:nvContentPartPr>
                <p14:xfrm>
                  <a:off x="3021108" y="5381796"/>
                  <a:ext cx="389160" cy="828000"/>
                </p14:xfrm>
              </p:contentPart>
            </mc:Choice>
            <mc:Fallback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1383EF9C-F2E8-1945-A52D-354B21E853A9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2962039" y="5322752"/>
                    <a:ext cx="507298" cy="9460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2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55ABF785-7992-5C4B-A86D-7E1E87811909}"/>
                      </a:ext>
                    </a:extLst>
                  </p14:cNvPr>
                  <p14:cNvContentPartPr/>
                  <p14:nvPr/>
                </p14:nvContentPartPr>
                <p14:xfrm>
                  <a:off x="3427908" y="5816676"/>
                  <a:ext cx="277200" cy="599040"/>
                </p14:xfrm>
              </p:contentPart>
            </mc:Choice>
            <mc:Fallback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55ABF785-7992-5C4B-A86D-7E1E87811909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3368855" y="5757606"/>
                    <a:ext cx="395305" cy="7171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7A51C493-5B9C-954E-B2D1-160575590958}"/>
                      </a:ext>
                    </a:extLst>
                  </p14:cNvPr>
                  <p14:cNvContentPartPr/>
                  <p14:nvPr/>
                </p14:nvContentPartPr>
                <p14:xfrm>
                  <a:off x="3498108" y="5441556"/>
                  <a:ext cx="360" cy="360"/>
                </p14:xfrm>
              </p:contentPart>
            </mc:Choice>
            <mc:Fallback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7A51C493-5B9C-954E-B2D1-160575590958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3467508" y="5410596"/>
                    <a:ext cx="615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87F41FA5-F642-7744-9D09-3A5C29FC083A}"/>
                      </a:ext>
                    </a:extLst>
                  </p14:cNvPr>
                  <p14:cNvContentPartPr/>
                  <p14:nvPr/>
                </p14:nvContentPartPr>
                <p14:xfrm>
                  <a:off x="3801048" y="5816676"/>
                  <a:ext cx="253080" cy="410400"/>
                </p14:xfrm>
              </p:contentPart>
            </mc:Choice>
            <mc:Fallback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87F41FA5-F642-7744-9D09-3A5C29FC083A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3741254" y="5757651"/>
                    <a:ext cx="371972" cy="5284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5EFC81C6-6ADE-204C-AC6D-FB8AC8E01247}"/>
                      </a:ext>
                    </a:extLst>
                  </p14:cNvPr>
                  <p14:cNvContentPartPr/>
                  <p14:nvPr/>
                </p14:nvContentPartPr>
                <p14:xfrm>
                  <a:off x="4241868" y="5837916"/>
                  <a:ext cx="403560" cy="358200"/>
                </p14:xfrm>
              </p:contentPart>
            </mc:Choice>
            <mc:Fallback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5EFC81C6-6ADE-204C-AC6D-FB8AC8E01247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4182827" y="5778216"/>
                    <a:ext cx="522336" cy="4762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3F5BE6E3-F06A-1943-B070-EAB70B6387FD}"/>
                      </a:ext>
                    </a:extLst>
                  </p14:cNvPr>
                  <p14:cNvContentPartPr/>
                  <p14:nvPr/>
                </p14:nvContentPartPr>
                <p14:xfrm flipH="1">
                  <a:off x="4772001" y="5579436"/>
                  <a:ext cx="126430" cy="640080"/>
                </p14:xfrm>
              </p:contentPart>
            </mc:Choice>
            <mc:Fallback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3F5BE6E3-F06A-1943-B070-EAB70B6387FD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 flipH="1">
                    <a:off x="4712954" y="5519667"/>
                    <a:ext cx="245219" cy="7582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97256BB0-6087-7449-8A93-9E0C7946A1D8}"/>
                      </a:ext>
                    </a:extLst>
                  </p14:cNvPr>
                  <p14:cNvContentPartPr/>
                  <p14:nvPr/>
                </p14:nvContentPartPr>
                <p14:xfrm>
                  <a:off x="4617348" y="5809836"/>
                  <a:ext cx="414360" cy="179280"/>
                </p14:xfrm>
              </p:contentPart>
            </mc:Choice>
            <mc:Fallback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97256BB0-6087-7449-8A93-9E0C7946A1D8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4557558" y="5750076"/>
                    <a:ext cx="533245" cy="2981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2B79255A-8B13-5B49-948F-56F722C48396}"/>
                      </a:ext>
                    </a:extLst>
                  </p14:cNvPr>
                  <p14:cNvContentPartPr/>
                  <p14:nvPr/>
                </p14:nvContentPartPr>
                <p14:xfrm>
                  <a:off x="5016949" y="5776754"/>
                  <a:ext cx="385200" cy="524481"/>
                </p14:xfrm>
              </p:contentPart>
            </mc:Choice>
            <mc:Fallback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2B79255A-8B13-5B49-948F-56F722C48396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4957954" y="5717706"/>
                    <a:ext cx="503189" cy="6425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7BC3F89A-66C2-B442-BB88-731C06B5AF61}"/>
                      </a:ext>
                    </a:extLst>
                  </p14:cNvPr>
                  <p14:cNvContentPartPr/>
                  <p14:nvPr/>
                </p14:nvContentPartPr>
                <p14:xfrm>
                  <a:off x="5609868" y="6227076"/>
                  <a:ext cx="123120" cy="333720"/>
                </p14:xfrm>
              </p:contentPart>
            </mc:Choice>
            <mc:Fallback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7BC3F89A-66C2-B442-BB88-731C06B5AF61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5550383" y="6167980"/>
                    <a:ext cx="240707" cy="4526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0E6EB27D-7138-274B-BCEE-364E558783C4}"/>
                      </a:ext>
                    </a:extLst>
                  </p14:cNvPr>
                  <p14:cNvContentPartPr/>
                  <p14:nvPr/>
                </p14:nvContentPartPr>
                <p14:xfrm>
                  <a:off x="6199548" y="5917476"/>
                  <a:ext cx="329760" cy="387360"/>
                </p14:xfrm>
              </p:contentPart>
            </mc:Choice>
            <mc:Fallback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0E6EB27D-7138-274B-BCEE-364E558783C4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6139844" y="5857775"/>
                    <a:ext cx="447779" cy="5053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156B03F9-E962-3F4B-A946-0DA67C29AF4F}"/>
                      </a:ext>
                    </a:extLst>
                  </p14:cNvPr>
                  <p14:cNvContentPartPr/>
                  <p14:nvPr/>
                </p14:nvContentPartPr>
                <p14:xfrm>
                  <a:off x="6728748" y="5599236"/>
                  <a:ext cx="74160" cy="712440"/>
                </p14:xfrm>
              </p:contentPart>
            </mc:Choice>
            <mc:Fallback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156B03F9-E962-3F4B-A946-0DA67C29AF4F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6669836" y="5540156"/>
                    <a:ext cx="191984" cy="8306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4989A9E6-FBF0-BD4E-AB98-AC40995ABD93}"/>
                      </a:ext>
                    </a:extLst>
                  </p14:cNvPr>
                  <p14:cNvContentPartPr/>
                  <p14:nvPr/>
                </p14:nvContentPartPr>
                <p14:xfrm>
                  <a:off x="6567468" y="5960676"/>
                  <a:ext cx="302040" cy="109080"/>
                </p14:xfrm>
              </p:contentPart>
            </mc:Choice>
            <mc:Fallback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4989A9E6-FBF0-BD4E-AB98-AC40995ABD93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6508449" y="5900925"/>
                    <a:ext cx="420079" cy="2278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9D44896B-9141-D745-940F-C3FC45D3C3B5}"/>
                      </a:ext>
                    </a:extLst>
                  </p14:cNvPr>
                  <p14:cNvContentPartPr/>
                  <p14:nvPr/>
                </p14:nvContentPartPr>
                <p14:xfrm>
                  <a:off x="6908028" y="5904516"/>
                  <a:ext cx="378720" cy="414360"/>
                </p14:xfrm>
              </p:contentPart>
            </mc:Choice>
            <mc:Fallback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9D44896B-9141-D745-940F-C3FC45D3C3B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6848962" y="5844726"/>
                    <a:ext cx="497548" cy="5332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4F7BB1BA-EBEE-7A46-AAAF-299FB2B16E3C}"/>
                      </a:ext>
                    </a:extLst>
                  </p14:cNvPr>
                  <p14:cNvContentPartPr/>
                  <p14:nvPr/>
                </p14:nvContentPartPr>
                <p14:xfrm>
                  <a:off x="7591668" y="6342996"/>
                  <a:ext cx="360" cy="360"/>
                </p14:xfrm>
              </p:contentPart>
            </mc:Choice>
            <mc:Fallback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4F7BB1BA-EBEE-7A46-AAAF-299FB2B16E3C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561068" y="6312036"/>
                    <a:ext cx="61560" cy="61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7110710-2643-F148-B784-39E5C6FDE7B5}"/>
                    </a:ext>
                  </a:extLst>
                </p14:cNvPr>
                <p14:cNvContentPartPr/>
                <p14:nvPr/>
              </p14:nvContentPartPr>
              <p14:xfrm>
                <a:off x="1715533" y="3940052"/>
                <a:ext cx="83841" cy="227255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7110710-2643-F148-B784-39E5C6FDE7B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675026" y="3899809"/>
                  <a:ext cx="163914" cy="3082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9FE2C51-C7FD-A546-92F7-A7BCA88B6B79}"/>
              </a:ext>
            </a:extLst>
          </p:cNvPr>
          <p:cNvGrpSpPr/>
          <p:nvPr/>
        </p:nvGrpSpPr>
        <p:grpSpPr>
          <a:xfrm>
            <a:off x="6452138" y="784723"/>
            <a:ext cx="5431142" cy="3453817"/>
            <a:chOff x="6568883" y="959104"/>
            <a:chExt cx="5431142" cy="3453817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DF21048-69D6-444F-A516-4312DCE02BFE}"/>
                </a:ext>
              </a:extLst>
            </p:cNvPr>
            <p:cNvGrpSpPr/>
            <p:nvPr/>
          </p:nvGrpSpPr>
          <p:grpSpPr>
            <a:xfrm>
              <a:off x="7213793" y="1428119"/>
              <a:ext cx="2269777" cy="2386775"/>
              <a:chOff x="8547000" y="1547195"/>
              <a:chExt cx="2269777" cy="2386775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2F436E1-67CE-4009-854F-542CA2A9FD8B}"/>
                  </a:ext>
                </a:extLst>
              </p:cNvPr>
              <p:cNvSpPr/>
              <p:nvPr/>
            </p:nvSpPr>
            <p:spPr>
              <a:xfrm>
                <a:off x="8547000" y="1547195"/>
                <a:ext cx="2269777" cy="2386775"/>
              </a:xfrm>
              <a:prstGeom prst="rect">
                <a:avLst/>
              </a:prstGeom>
              <a:solidFill>
                <a:srgbClr val="5F5F5F">
                  <a:alpha val="5000"/>
                </a:srgbClr>
              </a:solidFill>
              <a:ln w="61715">
                <a:solidFill>
                  <a:srgbClr val="5F5F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5F5F5F"/>
                  </a:solidFill>
                </a:endParaRPr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EEBBF789-6B97-9E46-B1B1-6D1AB9E48489}"/>
                      </a:ext>
                    </a:extLst>
                  </p14:cNvPr>
                  <p14:cNvContentPartPr/>
                  <p14:nvPr/>
                </p14:nvContentPartPr>
                <p14:xfrm>
                  <a:off x="8748837" y="1719695"/>
                  <a:ext cx="326520" cy="189180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EEBBF789-6B97-9E46-B1B1-6D1AB9E48489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8718237" y="1689095"/>
                    <a:ext cx="388080" cy="19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7420B49E-5D9B-9147-98A2-35490575FBA3}"/>
                      </a:ext>
                    </a:extLst>
                  </p14:cNvPr>
                  <p14:cNvContentPartPr/>
                  <p14:nvPr/>
                </p14:nvContentPartPr>
                <p14:xfrm>
                  <a:off x="9213532" y="1704705"/>
                  <a:ext cx="326520" cy="189180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7420B49E-5D9B-9147-98A2-35490575FBA3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9182932" y="1674105"/>
                    <a:ext cx="388080" cy="19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07DCF6B5-EB9D-AF4B-83AD-ACF89CFEB922}"/>
                      </a:ext>
                    </a:extLst>
                  </p14:cNvPr>
                  <p14:cNvContentPartPr/>
                  <p14:nvPr/>
                </p14:nvContentPartPr>
                <p14:xfrm>
                  <a:off x="9678227" y="1689714"/>
                  <a:ext cx="326520" cy="189180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07DCF6B5-EB9D-AF4B-83AD-ACF89CFEB922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9647627" y="1659114"/>
                    <a:ext cx="388080" cy="19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3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E722FD21-0A82-8842-A6AE-ACE84BCDE2C8}"/>
                      </a:ext>
                    </a:extLst>
                  </p14:cNvPr>
                  <p14:cNvContentPartPr/>
                  <p14:nvPr/>
                </p14:nvContentPartPr>
                <p14:xfrm>
                  <a:off x="10142922" y="1704704"/>
                  <a:ext cx="326520" cy="189180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E722FD21-0A82-8842-A6AE-ACE84BCDE2C8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10112322" y="1674104"/>
                    <a:ext cx="388080" cy="1953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5C17A9C-B1BD-9B49-B93C-5193D5B288BB}"/>
                </a:ext>
              </a:extLst>
            </p:cNvPr>
            <p:cNvGrpSpPr/>
            <p:nvPr/>
          </p:nvGrpSpPr>
          <p:grpSpPr>
            <a:xfrm>
              <a:off x="9774891" y="1673376"/>
              <a:ext cx="1558391" cy="1444684"/>
              <a:chOff x="3935280" y="2477006"/>
              <a:chExt cx="1956600" cy="1556640"/>
            </a:xfrm>
          </p:grpSpPr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20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1C578B8B-8B16-CD4A-96EE-0647684B808D}"/>
                      </a:ext>
                    </a:extLst>
                  </p14:cNvPr>
                  <p14:cNvContentPartPr/>
                  <p14:nvPr/>
                </p14:nvContentPartPr>
                <p14:xfrm>
                  <a:off x="3935280" y="2477006"/>
                  <a:ext cx="1956600" cy="155664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1C578B8B-8B16-CD4A-96EE-0647684B808D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3895958" y="2443259"/>
                    <a:ext cx="2035244" cy="16241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20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2BAC1F76-39E5-9A48-A21C-C3E33ABCA41A}"/>
                      </a:ext>
                    </a:extLst>
                  </p14:cNvPr>
                  <p14:cNvContentPartPr/>
                  <p14:nvPr/>
                </p14:nvContentPartPr>
                <p14:xfrm>
                  <a:off x="5297880" y="2708846"/>
                  <a:ext cx="222120" cy="57384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2BAC1F76-39E5-9A48-A21C-C3E33ABCA41A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5258523" y="2675091"/>
                    <a:ext cx="300835" cy="641351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7F26E5F-6ED5-E049-AD72-F2318CE72B49}"/>
                  </a:ext>
                </a:extLst>
              </p:cNvPr>
              <p:cNvGrpSpPr/>
              <p:nvPr/>
            </p:nvGrpSpPr>
            <p:grpSpPr>
              <a:xfrm>
                <a:off x="4131120" y="2629286"/>
                <a:ext cx="1648800" cy="1371600"/>
                <a:chOff x="4131120" y="2629286"/>
                <a:chExt cx="1648800" cy="1371600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A042274-733B-844A-948F-45564957840F}"/>
                    </a:ext>
                  </a:extLst>
                </p:cNvPr>
                <p:cNvGrpSpPr/>
                <p:nvPr/>
              </p:nvGrpSpPr>
              <p:grpSpPr>
                <a:xfrm>
                  <a:off x="4131120" y="2629286"/>
                  <a:ext cx="1648800" cy="816120"/>
                  <a:chOff x="4131120" y="2629286"/>
                  <a:chExt cx="1648800" cy="816120"/>
                </a:xfrm>
              </p:grpSpPr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09">
                    <p14:nvContentPartPr>
                      <p14:cNvPr id="131" name="Ink 130">
                        <a:extLst>
                          <a:ext uri="{FF2B5EF4-FFF2-40B4-BE49-F238E27FC236}">
                            <a16:creationId xmlns:a16="http://schemas.microsoft.com/office/drawing/2014/main" id="{27149381-7EC6-2141-89D0-ACDEF9A96EE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349000" y="2999006"/>
                      <a:ext cx="430920" cy="178920"/>
                    </p14:xfrm>
                  </p:contentPart>
                </mc:Choice>
                <mc:Fallback>
                  <p:pic>
                    <p:nvPicPr>
                      <p:cNvPr id="131" name="Ink 130">
                        <a:extLst>
                          <a:ext uri="{FF2B5EF4-FFF2-40B4-BE49-F238E27FC236}">
                            <a16:creationId xmlns:a16="http://schemas.microsoft.com/office/drawing/2014/main" id="{27149381-7EC6-2141-89D0-ACDEF9A96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0"/>
                      <a:stretch>
                        <a:fillRect/>
                      </a:stretch>
                    </p:blipFill>
                    <p:spPr>
                      <a:xfrm>
                        <a:off x="5309702" y="2965240"/>
                        <a:ext cx="509515" cy="24645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11">
                    <p14:nvContentPartPr>
                      <p14:cNvPr id="132" name="Ink 131">
                        <a:extLst>
                          <a:ext uri="{FF2B5EF4-FFF2-40B4-BE49-F238E27FC236}">
                            <a16:creationId xmlns:a16="http://schemas.microsoft.com/office/drawing/2014/main" id="{675AA0BD-51BA-3F4E-BA4C-943C1E01D9F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369160" y="3047606"/>
                      <a:ext cx="360" cy="360"/>
                    </p14:xfrm>
                  </p:contentPart>
                </mc:Choice>
                <mc:Fallback>
                  <p:pic>
                    <p:nvPicPr>
                      <p:cNvPr id="132" name="Ink 131">
                        <a:extLst>
                          <a:ext uri="{FF2B5EF4-FFF2-40B4-BE49-F238E27FC236}">
                            <a16:creationId xmlns:a16="http://schemas.microsoft.com/office/drawing/2014/main" id="{675AA0BD-51BA-3F4E-BA4C-943C1E01D9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2"/>
                      <a:stretch>
                        <a:fillRect/>
                      </a:stretch>
                    </p:blipFill>
                    <p:spPr>
                      <a:xfrm>
                        <a:off x="5337840" y="3016286"/>
                        <a:ext cx="63000" cy="63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13">
                    <p14:nvContentPartPr>
                      <p14:cNvPr id="133" name="Ink 132">
                        <a:extLst>
                          <a:ext uri="{FF2B5EF4-FFF2-40B4-BE49-F238E27FC236}">
                            <a16:creationId xmlns:a16="http://schemas.microsoft.com/office/drawing/2014/main" id="{E3CC2334-F1F6-B540-8ADB-477A69E83BD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607760" y="2767526"/>
                      <a:ext cx="349200" cy="492120"/>
                    </p14:xfrm>
                  </p:contentPart>
                </mc:Choice>
                <mc:Fallback>
                  <p:pic>
                    <p:nvPicPr>
                      <p:cNvPr id="133" name="Ink 132">
                        <a:extLst>
                          <a:ext uri="{FF2B5EF4-FFF2-40B4-BE49-F238E27FC236}">
                            <a16:creationId xmlns:a16="http://schemas.microsoft.com/office/drawing/2014/main" id="{E3CC2334-F1F6-B540-8ADB-477A69E83B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4"/>
                      <a:stretch>
                        <a:fillRect/>
                      </a:stretch>
                    </p:blipFill>
                    <p:spPr>
                      <a:xfrm>
                        <a:off x="4568458" y="2733761"/>
                        <a:ext cx="427804" cy="55965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15">
                    <p14:nvContentPartPr>
                      <p14:cNvPr id="134" name="Ink 133">
                        <a:extLst>
                          <a:ext uri="{FF2B5EF4-FFF2-40B4-BE49-F238E27FC236}">
                            <a16:creationId xmlns:a16="http://schemas.microsoft.com/office/drawing/2014/main" id="{38526D0E-3143-A84E-8AEE-D2595614358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583360" y="2833766"/>
                      <a:ext cx="69120" cy="125280"/>
                    </p14:xfrm>
                  </p:contentPart>
                </mc:Choice>
                <mc:Fallback>
                  <p:pic>
                    <p:nvPicPr>
                      <p:cNvPr id="134" name="Ink 133">
                        <a:extLst>
                          <a:ext uri="{FF2B5EF4-FFF2-40B4-BE49-F238E27FC236}">
                            <a16:creationId xmlns:a16="http://schemas.microsoft.com/office/drawing/2014/main" id="{38526D0E-3143-A84E-8AEE-D259561435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6"/>
                      <a:stretch>
                        <a:fillRect/>
                      </a:stretch>
                    </p:blipFill>
                    <p:spPr>
                      <a:xfrm>
                        <a:off x="5544056" y="2800022"/>
                        <a:ext cx="147727" cy="19276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17">
                    <p14:nvContentPartPr>
                      <p14:cNvPr id="135" name="Ink 134">
                        <a:extLst>
                          <a:ext uri="{FF2B5EF4-FFF2-40B4-BE49-F238E27FC236}">
                            <a16:creationId xmlns:a16="http://schemas.microsoft.com/office/drawing/2014/main" id="{A592D232-C356-DC4E-9C6C-B7FF981B3C0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41760" y="2856446"/>
                      <a:ext cx="329040" cy="415440"/>
                    </p14:xfrm>
                  </p:contentPart>
                </mc:Choice>
                <mc:Fallback>
                  <p:pic>
                    <p:nvPicPr>
                      <p:cNvPr id="135" name="Ink 134">
                        <a:extLst>
                          <a:ext uri="{FF2B5EF4-FFF2-40B4-BE49-F238E27FC236}">
                            <a16:creationId xmlns:a16="http://schemas.microsoft.com/office/drawing/2014/main" id="{A592D232-C356-DC4E-9C6C-B7FF981B3C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8"/>
                      <a:stretch>
                        <a:fillRect/>
                      </a:stretch>
                    </p:blipFill>
                    <p:spPr>
                      <a:xfrm>
                        <a:off x="4802438" y="2822699"/>
                        <a:ext cx="407684" cy="48293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19">
                    <p14:nvContentPartPr>
                      <p14:cNvPr id="136" name="Ink 135">
                        <a:extLst>
                          <a:ext uri="{FF2B5EF4-FFF2-40B4-BE49-F238E27FC236}">
                            <a16:creationId xmlns:a16="http://schemas.microsoft.com/office/drawing/2014/main" id="{80DF4BF1-77C6-F141-94F0-0B5312B63DE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119680" y="2629286"/>
                      <a:ext cx="178560" cy="459360"/>
                    </p14:xfrm>
                  </p:contentPart>
                </mc:Choice>
                <mc:Fallback>
                  <p:pic>
                    <p:nvPicPr>
                      <p:cNvPr id="136" name="Ink 135">
                        <a:extLst>
                          <a:ext uri="{FF2B5EF4-FFF2-40B4-BE49-F238E27FC236}">
                            <a16:creationId xmlns:a16="http://schemas.microsoft.com/office/drawing/2014/main" id="{80DF4BF1-77C6-F141-94F0-0B5312B63D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0"/>
                      <a:stretch>
                        <a:fillRect/>
                      </a:stretch>
                    </p:blipFill>
                    <p:spPr>
                      <a:xfrm>
                        <a:off x="5080352" y="2595532"/>
                        <a:ext cx="257217" cy="52686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21">
                    <p14:nvContentPartPr>
                      <p14:cNvPr id="137" name="Ink 136">
                        <a:extLst>
                          <a:ext uri="{FF2B5EF4-FFF2-40B4-BE49-F238E27FC236}">
                            <a16:creationId xmlns:a16="http://schemas.microsoft.com/office/drawing/2014/main" id="{C931C4EC-2F5C-3145-A8B2-015333CA837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566360" y="2670686"/>
                      <a:ext cx="304200" cy="336600"/>
                    </p14:xfrm>
                  </p:contentPart>
                </mc:Choice>
                <mc:Fallback>
                  <p:pic>
                    <p:nvPicPr>
                      <p:cNvPr id="137" name="Ink 136">
                        <a:extLst>
                          <a:ext uri="{FF2B5EF4-FFF2-40B4-BE49-F238E27FC236}">
                            <a16:creationId xmlns:a16="http://schemas.microsoft.com/office/drawing/2014/main" id="{C931C4EC-2F5C-3145-A8B2-015333CA8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2"/>
                      <a:stretch>
                        <a:fillRect/>
                      </a:stretch>
                    </p:blipFill>
                    <p:spPr>
                      <a:xfrm>
                        <a:off x="4527035" y="2636948"/>
                        <a:ext cx="382849" cy="40407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23">
                    <p14:nvContentPartPr>
                      <p14:cNvPr id="138" name="Ink 137">
                        <a:extLst>
                          <a:ext uri="{FF2B5EF4-FFF2-40B4-BE49-F238E27FC236}">
                            <a16:creationId xmlns:a16="http://schemas.microsoft.com/office/drawing/2014/main" id="{C7B516A1-A511-7D47-B9CA-674533E5DBA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131120" y="3111326"/>
                      <a:ext cx="341280" cy="334080"/>
                    </p14:xfrm>
                  </p:contentPart>
                </mc:Choice>
                <mc:Fallback>
                  <p:pic>
                    <p:nvPicPr>
                      <p:cNvPr id="138" name="Ink 137">
                        <a:extLst>
                          <a:ext uri="{FF2B5EF4-FFF2-40B4-BE49-F238E27FC236}">
                            <a16:creationId xmlns:a16="http://schemas.microsoft.com/office/drawing/2014/main" id="{C7B516A1-A511-7D47-B9CA-674533E5D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4"/>
                      <a:stretch>
                        <a:fillRect/>
                      </a:stretch>
                    </p:blipFill>
                    <p:spPr>
                      <a:xfrm>
                        <a:off x="4091794" y="3077569"/>
                        <a:ext cx="419933" cy="40159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EE9A98B-EFA3-0943-9C37-3405BD042C92}"/>
                    </a:ext>
                  </a:extLst>
                </p:cNvPr>
                <p:cNvGrpSpPr/>
                <p:nvPr/>
              </p:nvGrpSpPr>
              <p:grpSpPr>
                <a:xfrm>
                  <a:off x="4378440" y="3465206"/>
                  <a:ext cx="881640" cy="535680"/>
                  <a:chOff x="4378440" y="3465206"/>
                  <a:chExt cx="881640" cy="535680"/>
                </a:xfrm>
              </p:grpSpPr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25">
                    <p14:nvContentPartPr>
                      <p14:cNvPr id="127" name="Ink 126">
                        <a:extLst>
                          <a:ext uri="{FF2B5EF4-FFF2-40B4-BE49-F238E27FC236}">
                            <a16:creationId xmlns:a16="http://schemas.microsoft.com/office/drawing/2014/main" id="{06CFA119-6246-824F-9A53-91191A7BB21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538640" y="3465206"/>
                      <a:ext cx="721440" cy="336600"/>
                    </p14:xfrm>
                  </p:contentPart>
                </mc:Choice>
                <mc:Fallback>
                  <p:pic>
                    <p:nvPicPr>
                      <p:cNvPr id="127" name="Ink 126">
                        <a:extLst>
                          <a:ext uri="{FF2B5EF4-FFF2-40B4-BE49-F238E27FC236}">
                            <a16:creationId xmlns:a16="http://schemas.microsoft.com/office/drawing/2014/main" id="{06CFA119-6246-824F-9A53-91191A7BB2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6"/>
                      <a:stretch>
                        <a:fillRect/>
                      </a:stretch>
                    </p:blipFill>
                    <p:spPr>
                      <a:xfrm>
                        <a:off x="4499313" y="3431468"/>
                        <a:ext cx="800093" cy="40407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27">
                    <p14:nvContentPartPr>
                      <p14:cNvPr id="128" name="Ink 127">
                        <a:extLst>
                          <a:ext uri="{FF2B5EF4-FFF2-40B4-BE49-F238E27FC236}">
                            <a16:creationId xmlns:a16="http://schemas.microsoft.com/office/drawing/2014/main" id="{D5F1A8E0-DF32-E846-B907-0B6B6BF3D21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09000" y="3941846"/>
                      <a:ext cx="51120" cy="59040"/>
                    </p14:xfrm>
                  </p:contentPart>
                </mc:Choice>
                <mc:Fallback>
                  <p:pic>
                    <p:nvPicPr>
                      <p:cNvPr id="128" name="Ink 127">
                        <a:extLst>
                          <a:ext uri="{FF2B5EF4-FFF2-40B4-BE49-F238E27FC236}">
                            <a16:creationId xmlns:a16="http://schemas.microsoft.com/office/drawing/2014/main" id="{D5F1A8E0-DF32-E846-B907-0B6B6BF3D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8"/>
                      <a:stretch>
                        <a:fillRect/>
                      </a:stretch>
                    </p:blipFill>
                    <p:spPr>
                      <a:xfrm>
                        <a:off x="4769987" y="3908053"/>
                        <a:ext cx="129145" cy="12662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29">
                    <p14:nvContentPartPr>
                      <p14:cNvPr id="129" name="Ink 128">
                        <a:extLst>
                          <a:ext uri="{FF2B5EF4-FFF2-40B4-BE49-F238E27FC236}">
                            <a16:creationId xmlns:a16="http://schemas.microsoft.com/office/drawing/2014/main" id="{B5BAEFCB-1A55-8246-AF3E-64CB42490D7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155320" y="3793886"/>
                      <a:ext cx="360" cy="360"/>
                    </p14:xfrm>
                  </p:contentPart>
                </mc:Choice>
                <mc:Fallback>
                  <p:pic>
                    <p:nvPicPr>
                      <p:cNvPr id="129" name="Ink 128">
                        <a:extLst>
                          <a:ext uri="{FF2B5EF4-FFF2-40B4-BE49-F238E27FC236}">
                            <a16:creationId xmlns:a16="http://schemas.microsoft.com/office/drawing/2014/main" id="{B5BAEFCB-1A55-8246-AF3E-64CB42490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0"/>
                      <a:stretch>
                        <a:fillRect/>
                      </a:stretch>
                    </p:blipFill>
                    <p:spPr>
                      <a:xfrm>
                        <a:off x="5124000" y="3762566"/>
                        <a:ext cx="63000" cy="63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xmlns:aink="http://schemas.microsoft.com/office/drawing/2016/ink" Requires="p14 aink">
                  <p:contentPart p14:bwMode="auto" r:id="rId231">
                    <p14:nvContentPartPr>
                      <p14:cNvPr id="130" name="Ink 129">
                        <a:extLst>
                          <a:ext uri="{FF2B5EF4-FFF2-40B4-BE49-F238E27FC236}">
                            <a16:creationId xmlns:a16="http://schemas.microsoft.com/office/drawing/2014/main" id="{ECBEB901-63F7-5246-B066-F73F684D101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378440" y="3521366"/>
                      <a:ext cx="690480" cy="349200"/>
                    </p14:xfrm>
                  </p:contentPart>
                </mc:Choice>
                <mc:Fallback>
                  <p:pic>
                    <p:nvPicPr>
                      <p:cNvPr id="130" name="Ink 129">
                        <a:extLst>
                          <a:ext uri="{FF2B5EF4-FFF2-40B4-BE49-F238E27FC236}">
                            <a16:creationId xmlns:a16="http://schemas.microsoft.com/office/drawing/2014/main" id="{ECBEB901-63F7-5246-B066-F73F684D10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2"/>
                      <a:stretch>
                        <a:fillRect/>
                      </a:stretch>
                    </p:blipFill>
                    <p:spPr>
                      <a:xfrm>
                        <a:off x="4339126" y="3487647"/>
                        <a:ext cx="769108" cy="41663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1527F65-EA01-8946-B9C2-4274E3699CB6}"/>
                </a:ext>
              </a:extLst>
            </p:cNvPr>
            <p:cNvSpPr txBox="1"/>
            <p:nvPr/>
          </p:nvSpPr>
          <p:spPr>
            <a:xfrm>
              <a:off x="7849706" y="3822848"/>
              <a:ext cx="1063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images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D762823-89F7-1B41-8BB1-DAD7C0FBEA5F}"/>
                </a:ext>
              </a:extLst>
            </p:cNvPr>
            <p:cNvSpPr txBox="1"/>
            <p:nvPr/>
          </p:nvSpPr>
          <p:spPr>
            <a:xfrm rot="16200000">
              <a:off x="6463556" y="2431573"/>
              <a:ext cx="946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voxels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180C39D-36B7-3741-8C3B-C060B63E1540}"/>
                </a:ext>
              </a:extLst>
            </p:cNvPr>
            <p:cNvSpPr txBox="1"/>
            <p:nvPr/>
          </p:nvSpPr>
          <p:spPr>
            <a:xfrm>
              <a:off x="7453166" y="959104"/>
              <a:ext cx="1818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Data</a:t>
              </a:r>
              <a:r>
                <a:rPr lang="en-US" sz="2400" dirty="0"/>
                <a:t>: </a:t>
              </a:r>
              <a:r>
                <a:rPr lang="en-US" sz="2400" dirty="0" err="1"/>
                <a:t>obj.dat</a:t>
              </a:r>
              <a:endParaRPr lang="en-US" sz="24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891C28E-06D5-864D-B247-B8AFB9DB4EAD}"/>
                </a:ext>
              </a:extLst>
            </p:cNvPr>
            <p:cNvSpPr txBox="1"/>
            <p:nvPr/>
          </p:nvSpPr>
          <p:spPr>
            <a:xfrm>
              <a:off x="9544832" y="3285579"/>
              <a:ext cx="2401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Space</a:t>
              </a:r>
              <a:r>
                <a:rPr lang="en-US" sz="2400" dirty="0"/>
                <a:t>: </a:t>
              </a:r>
              <a:r>
                <a:rPr lang="en-US" sz="2400" dirty="0" err="1"/>
                <a:t>obj.volInfo</a:t>
              </a:r>
              <a:endParaRPr lang="en-US" sz="2400" dirty="0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35EEFEA-11A2-BB41-8F0B-8861D93ED8E3}"/>
                    </a:ext>
                  </a:extLst>
                </p14:cNvPr>
                <p14:cNvContentPartPr/>
                <p14:nvPr/>
              </p14:nvContentPartPr>
              <p14:xfrm>
                <a:off x="6568883" y="1013354"/>
                <a:ext cx="5431142" cy="3399567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35EEFEA-11A2-BB41-8F0B-8861D93ED8E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537922" y="982753"/>
                  <a:ext cx="5492344" cy="346076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605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71A6BE4C-6DC0-8B40-BCF4-03B3BBB4597C}"/>
              </a:ext>
            </a:extLst>
          </p:cNvPr>
          <p:cNvGrpSpPr/>
          <p:nvPr/>
        </p:nvGrpSpPr>
        <p:grpSpPr>
          <a:xfrm>
            <a:off x="7637945" y="962414"/>
            <a:ext cx="1956600" cy="1556640"/>
            <a:chOff x="3935280" y="2477006"/>
            <a:chExt cx="1956600" cy="1556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9F10AE-9B50-654D-86DA-D8A7F426FC4E}"/>
                    </a:ext>
                  </a:extLst>
                </p14:cNvPr>
                <p14:cNvContentPartPr/>
                <p14:nvPr/>
              </p14:nvContentPartPr>
              <p14:xfrm>
                <a:off x="3935280" y="2477006"/>
                <a:ext cx="1956600" cy="1556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9F10AE-9B50-654D-86DA-D8A7F426FC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3960" y="2445686"/>
                  <a:ext cx="2019240" cy="16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465DEA-6A74-8D46-8064-A3318B6D6DDE}"/>
                    </a:ext>
                  </a:extLst>
                </p14:cNvPr>
                <p14:cNvContentPartPr/>
                <p14:nvPr/>
              </p14:nvContentPartPr>
              <p14:xfrm>
                <a:off x="5297880" y="2708846"/>
                <a:ext cx="222120" cy="573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465DEA-6A74-8D46-8064-A3318B6D6D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66560" y="2677526"/>
                  <a:ext cx="284760" cy="636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BF6A403-89B1-774E-9041-7A96946E7B89}"/>
                </a:ext>
              </a:extLst>
            </p:cNvPr>
            <p:cNvGrpSpPr/>
            <p:nvPr/>
          </p:nvGrpSpPr>
          <p:grpSpPr>
            <a:xfrm>
              <a:off x="4131120" y="2629286"/>
              <a:ext cx="1648800" cy="1371600"/>
              <a:chOff x="4131120" y="2629286"/>
              <a:chExt cx="1648800" cy="137160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FCAEF4A-14EB-7C43-95D5-BA110C45DE4E}"/>
                  </a:ext>
                </a:extLst>
              </p:cNvPr>
              <p:cNvGrpSpPr/>
              <p:nvPr/>
            </p:nvGrpSpPr>
            <p:grpSpPr>
              <a:xfrm>
                <a:off x="4131120" y="2629286"/>
                <a:ext cx="1648800" cy="816120"/>
                <a:chOff x="4131120" y="2629286"/>
                <a:chExt cx="1648800" cy="816120"/>
              </a:xfrm>
            </p:grpSpPr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6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7C9B8C87-C346-C64B-8480-7448AB9D19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49000" y="2999006"/>
                    <a:ext cx="430920" cy="178920"/>
                  </p14:xfrm>
                </p:contentPart>
              </mc:Choice>
              <mc:Fallback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7C9B8C87-C346-C64B-8480-7448AB9D19A1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317680" y="2967686"/>
                      <a:ext cx="493560" cy="241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8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A39A4701-FFF1-1A4E-AF92-8DE323DCFE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69160" y="3047606"/>
                    <a:ext cx="360" cy="360"/>
                  </p14:xfrm>
                </p:contentPart>
              </mc:Choice>
              <mc:Fallback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A39A4701-FFF1-1A4E-AF92-8DE323DCFEEB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5337840" y="3016286"/>
                      <a:ext cx="63000" cy="63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0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19C1B220-2F72-E944-BF9A-27DA0C110F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07760" y="2767526"/>
                    <a:ext cx="349200" cy="492120"/>
                  </p14:xfrm>
                </p:contentPart>
              </mc:Choice>
              <mc:Fallback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19C1B220-2F72-E944-BF9A-27DA0C110F6E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576440" y="2736206"/>
                      <a:ext cx="411840" cy="554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2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335FE803-F60A-194E-AC6B-BCA5191568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583360" y="2833766"/>
                    <a:ext cx="69120" cy="125280"/>
                  </p14:xfrm>
                </p:contentPart>
              </mc:Choice>
              <mc:Fallback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335FE803-F60A-194E-AC6B-BCA519156841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5552040" y="2802446"/>
                      <a:ext cx="131760" cy="187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4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4CB56C7B-51A4-E349-B0FE-1B5F31F8B4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41760" y="2856446"/>
                    <a:ext cx="329040" cy="415440"/>
                  </p14:xfrm>
                </p:contentPart>
              </mc:Choice>
              <mc:Fallback>
                <p:pic>
                  <p:nvPicPr>
                    <p:cNvPr id="82" name="Ink 81">
                      <a:extLst>
                        <a:ext uri="{FF2B5EF4-FFF2-40B4-BE49-F238E27FC236}">
                          <a16:creationId xmlns:a16="http://schemas.microsoft.com/office/drawing/2014/main" id="{4CB56C7B-51A4-E349-B0FE-1B5F31F8B4C9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810440" y="2825126"/>
                      <a:ext cx="391680" cy="478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6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122C3B03-0818-BC41-BBE0-1AB380F664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19680" y="2629286"/>
                    <a:ext cx="178560" cy="459360"/>
                  </p14:xfrm>
                </p:contentPart>
              </mc:Choice>
              <mc:Fallback>
                <p:pic>
                  <p:nvPicPr>
                    <p:cNvPr id="83" name="Ink 82">
                      <a:extLst>
                        <a:ext uri="{FF2B5EF4-FFF2-40B4-BE49-F238E27FC236}">
                          <a16:creationId xmlns:a16="http://schemas.microsoft.com/office/drawing/2014/main" id="{122C3B03-0818-BC41-BBE0-1AB380F664AC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5088360" y="2597966"/>
                      <a:ext cx="241200" cy="52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18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5E83EE02-F8EF-C54F-AAE1-DD9315B200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66360" y="2670686"/>
                    <a:ext cx="304200" cy="336600"/>
                  </p14:xfrm>
                </p:contentPart>
              </mc:Choice>
              <mc:Fallback>
                <p:pic>
                  <p:nvPicPr>
                    <p:cNvPr id="84" name="Ink 83">
                      <a:extLst>
                        <a:ext uri="{FF2B5EF4-FFF2-40B4-BE49-F238E27FC236}">
                          <a16:creationId xmlns:a16="http://schemas.microsoft.com/office/drawing/2014/main" id="{5E83EE02-F8EF-C54F-AAE1-DD9315B200D2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535040" y="2639366"/>
                      <a:ext cx="366840" cy="39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20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1CE005C1-0A3A-F542-81AB-35B07B851E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31120" y="3111326"/>
                    <a:ext cx="341280" cy="334080"/>
                  </p14:xfrm>
                </p:contentPart>
              </mc:Choice>
              <mc:Fallback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1CE005C1-0A3A-F542-81AB-35B07B851EA7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099800" y="3080006"/>
                      <a:ext cx="403920" cy="396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10FEB4A-6674-1341-8148-A227F8C4F882}"/>
                  </a:ext>
                </a:extLst>
              </p:cNvPr>
              <p:cNvGrpSpPr/>
              <p:nvPr/>
            </p:nvGrpSpPr>
            <p:grpSpPr>
              <a:xfrm>
                <a:off x="4378440" y="3465206"/>
                <a:ext cx="881640" cy="535680"/>
                <a:chOff x="4378440" y="3465206"/>
                <a:chExt cx="881640" cy="535680"/>
              </a:xfrm>
            </p:grpSpPr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22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B43F6CB0-6C54-464C-92E4-7879065132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38640" y="3465206"/>
                    <a:ext cx="721440" cy="336600"/>
                  </p14:xfrm>
                </p:contentPart>
              </mc:Choice>
              <mc:Fallback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B43F6CB0-6C54-464C-92E4-7879065132CE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507320" y="3433886"/>
                      <a:ext cx="784080" cy="39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24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FFB7C2CF-E6FB-B14F-A120-F77B1C9611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09000" y="3941846"/>
                    <a:ext cx="51120" cy="59040"/>
                  </p14:xfrm>
                </p:contentPart>
              </mc:Choice>
              <mc:Fallback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FFB7C2CF-E6FB-B14F-A120-F77B1C9611B8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777680" y="3910526"/>
                      <a:ext cx="11376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26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6F62DFA9-28EF-E84E-8329-4D22F9D565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55320" y="3793886"/>
                    <a:ext cx="360" cy="360"/>
                  </p14:xfrm>
                </p:contentPart>
              </mc:Choice>
              <mc:Fallback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6F62DFA9-28EF-E84E-8329-4D22F9D56569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5124000" y="3762566"/>
                      <a:ext cx="63000" cy="63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28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33D809C2-77DF-104A-92BD-2C47AFB641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78440" y="3521366"/>
                    <a:ext cx="690480" cy="349200"/>
                  </p14:xfrm>
                </p:contentPart>
              </mc:Choice>
              <mc:Fallback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33D809C2-77DF-104A-92BD-2C47AFB64180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347120" y="3490046"/>
                      <a:ext cx="753120" cy="4118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13928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277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Dessart Wager</dc:creator>
  <cp:lastModifiedBy>Tor Dessart Wager</cp:lastModifiedBy>
  <cp:revision>32</cp:revision>
  <dcterms:created xsi:type="dcterms:W3CDTF">2020-01-09T02:36:04Z</dcterms:created>
  <dcterms:modified xsi:type="dcterms:W3CDTF">2020-01-09T14:18:56Z</dcterms:modified>
</cp:coreProperties>
</file>