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E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90"/>
    <p:restoredTop sz="94589"/>
  </p:normalViewPr>
  <p:slideViewPr>
    <p:cSldViewPr snapToGrid="0" snapToObjects="1">
      <p:cViewPr varScale="1">
        <p:scale>
          <a:sx n="118" d="100"/>
          <a:sy n="118" d="100"/>
        </p:scale>
        <p:origin x="132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7B4B-DF7E-4743-B4ED-A20351EA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B5CED-B483-404C-8631-79AADD5B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9595-2D68-1E4A-83F9-C0A433D76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3F3F-CC11-EE4C-B769-689627FE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AB614-B16C-AB48-A011-3FA0840F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7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86007-9BDE-7742-9584-E6509C4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D156-4FFA-1B49-A77E-92BACCB83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13AB2-46F9-9943-8600-380BB1A0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34CFE-551F-8B4B-B99C-45D22F226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65A21-A8C8-2D42-931A-8C057985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9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85896-D54E-B548-AB21-3F1BBD2B7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D54666-FD4A-BC4C-8DDD-ABB2EB842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8A507-637F-3949-8691-DB747C50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EF886-1AF8-A94E-A5C4-1C2E5E6C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7EF9A-D95E-104C-8732-2EC9B14C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A835-79CE-4E4F-BFAC-C921620B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75942-25C5-8D4E-93AB-2C3DC83C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FE7B9-D7A7-D546-98C4-2864AAA5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20A5-ED36-FC4D-A063-A9FE8971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67A9-EC1A-904F-8D65-7B1546E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71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F78E-1D36-014A-BFC0-62C8F659C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30744-8819-A444-8925-BE951E1EA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4E9BD-944F-0041-A02B-C8D2BA0C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EBE72-229F-CE46-B95B-37EA519CB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3C3AF-210D-2048-A2A2-40C260B39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83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8B90-A693-E44F-BF10-0CA3233A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A5F1-3FA0-774E-B47A-F49F5AE67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B38010-CA21-5D45-BD86-B3B2EFF216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0F2B3-0451-0948-BD5E-14C653A0B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96BC3-F3D3-9D43-9DF3-2E7953A2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C13AD-ED24-8244-89CF-7C14850B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4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D9BB-9791-734F-BF32-384722F8A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6BEF2-C7D8-0640-9507-549EB613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A848-CA90-E740-BE13-90CF93E29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1E5EF-CA01-A64A-82D9-357A66052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BB21E-6834-4749-8ED7-21BE6723A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97A27-64A8-8C4B-A7DC-9579FC28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D7B8A-55F2-FA44-9F91-C1741F34A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5FB0C-1F05-9740-B3FF-78074090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1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1D03-5D4C-6C47-8526-C1342B140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7B5DB-2104-BF4D-BF58-21C3F59E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A45756-CBA0-5C47-AAD1-EA96C8C5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3E8C5-7C1A-274C-936A-6EB2D887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4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319369-FD32-B245-94FC-A0FC361F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3E9CF-BA92-1344-B294-63427D42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EE4B2-7E02-414C-AABA-516F611D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8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A220-4F85-B149-890A-741CC430C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0FECB-310F-F241-882F-B68EFFD2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73223A-E8AD-4147-A9C7-3B21D5653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00903-F643-F643-A179-C1F91E754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4AC84-B1DD-CC4E-9AFE-02239E98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65FAD-3857-234F-B440-4080DF11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5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5B4F6-BC0E-4B46-A962-66CE18B1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28543B-4ECC-1B4B-80FB-40234E74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CEE2C-5201-A04E-8282-E603CD342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37DE4-D940-2F4F-9FF5-37B50170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7D48E-2D8B-AA46-B547-6BC43DDE9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A78ACD-5EC1-6247-9990-5EE100E9A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8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5E416E-3F49-5B42-B6EE-62D1D17A8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99000-3DF6-AE4B-B75B-1BEF2265F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A366-6D1A-F348-A686-4A0644AD2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12E81-1CA3-8C47-9A87-B045F67192D7}" type="datetimeFigureOut">
              <a:rPr lang="en-US" smtClean="0"/>
              <a:t>9/3/18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605DF-F3D0-0546-A790-12C62E871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6E2E-B0F0-ED46-96D7-188E59D13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416CB-EB20-714D-8AF2-F2026097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280B-D6FF-E14E-B72F-4D7FCF39D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Canlab</a:t>
            </a:r>
            <a:r>
              <a:rPr lang="en-US" dirty="0"/>
              <a:t> 2</a:t>
            </a:r>
            <a:r>
              <a:rPr lang="en-US" baseline="30000" dirty="0"/>
              <a:t>nd</a:t>
            </a:r>
            <a:r>
              <a:rPr lang="en-US" dirty="0"/>
              <a:t> level batch scripts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70789-A913-7142-ACE7-35C871255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Diagrams</a:t>
            </a:r>
          </a:p>
        </p:txBody>
      </p:sp>
    </p:spTree>
    <p:extLst>
      <p:ext uri="{BB962C8B-B14F-4D97-AF65-F5344CB8AC3E}">
        <p14:creationId xmlns:p14="http://schemas.microsoft.com/office/powerpoint/2010/main" val="83709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DD7653-082D-9148-A905-70E60142FD9B}"/>
              </a:ext>
            </a:extLst>
          </p:cNvPr>
          <p:cNvSpPr/>
          <p:nvPr/>
        </p:nvSpPr>
        <p:spPr>
          <a:xfrm>
            <a:off x="108997" y="3019482"/>
            <a:ext cx="29770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latin typeface="Courier" pitchFamily="2" charset="0"/>
              </a:rPr>
              <a:t>z_batch_publish_everything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17D768-AF05-B64B-816D-F2E4A68F38E5}"/>
              </a:ext>
            </a:extLst>
          </p:cNvPr>
          <p:cNvSpPr/>
          <p:nvPr/>
        </p:nvSpPr>
        <p:spPr>
          <a:xfrm>
            <a:off x="1221641" y="1912920"/>
            <a:ext cx="37289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ourier" pitchFamily="2" charset="0"/>
              </a:rPr>
              <a:t>z_batch_publish_image_prep_and_qc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25D01-4A0D-5440-BC5B-FFF5C3740CFA}"/>
              </a:ext>
            </a:extLst>
          </p:cNvPr>
          <p:cNvSpPr/>
          <p:nvPr/>
        </p:nvSpPr>
        <p:spPr>
          <a:xfrm>
            <a:off x="1416972" y="4215506"/>
            <a:ext cx="27622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>
                <a:solidFill>
                  <a:schemeClr val="accent6">
                    <a:lumMod val="50000"/>
                  </a:schemeClr>
                </a:solidFill>
                <a:effectLst/>
                <a:latin typeface="Courier" pitchFamily="2" charset="0"/>
              </a:rPr>
              <a:t>z_batch_publish_analyses</a:t>
            </a:r>
            <a:endParaRPr lang="en-US" sz="1400" b="1" dirty="0">
              <a:solidFill>
                <a:schemeClr val="accent6">
                  <a:lumMod val="50000"/>
                </a:schemeClr>
              </a:solidFill>
              <a:effectLst/>
              <a:latin typeface="Courier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454956-3C21-974A-A6B8-0DA9A5103893}"/>
              </a:ext>
            </a:extLst>
          </p:cNvPr>
          <p:cNvSpPr/>
          <p:nvPr/>
        </p:nvSpPr>
        <p:spPr>
          <a:xfrm>
            <a:off x="4179267" y="327709"/>
            <a:ext cx="24400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z_batch_load_and_prep</a:t>
            </a:r>
            <a:endParaRPr lang="en-US" sz="1400" dirty="0">
              <a:effectLst/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4308F-106B-4843-9FE1-5D504787A34F}"/>
              </a:ext>
            </a:extLst>
          </p:cNvPr>
          <p:cNvSpPr/>
          <p:nvPr/>
        </p:nvSpPr>
        <p:spPr>
          <a:xfrm>
            <a:off x="5980404" y="710750"/>
            <a:ext cx="5232523" cy="332398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a_set_up_paths_always_run_first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>
                <a:effectLst/>
                <a:latin typeface="Courier" pitchFamily="2" charset="0"/>
              </a:rPr>
              <a:t>prep_1_set_conditions_contrasts_colors</a:t>
            </a:r>
          </a:p>
          <a:p>
            <a:r>
              <a:rPr lang="en-US" sz="1400" dirty="0">
                <a:effectLst/>
                <a:latin typeface="Courier" pitchFamily="2" charset="0"/>
              </a:rPr>
              <a:t>a2_set_default_options</a:t>
            </a:r>
          </a:p>
          <a:p>
            <a:r>
              <a:rPr lang="en-US" sz="1400" dirty="0">
                <a:latin typeface="Courier" pitchFamily="2" charset="0"/>
              </a:rPr>
              <a:t>prep1b_prep_behavioral_data</a:t>
            </a:r>
          </a:p>
          <a:p>
            <a:r>
              <a:rPr lang="en-US" sz="1400" dirty="0">
                <a:latin typeface="Courier" pitchFamily="2" charset="0"/>
              </a:rPr>
              <a:t>prep_2_load_image_data_and_save</a:t>
            </a:r>
          </a:p>
          <a:p>
            <a:r>
              <a:rPr lang="en-US" sz="1400" dirty="0">
                <a:latin typeface="Courier" pitchFamily="2" charset="0"/>
              </a:rPr>
              <a:t>prep_3_calc_univariate_contrast_maps_and_save</a:t>
            </a:r>
          </a:p>
          <a:p>
            <a:r>
              <a:rPr lang="en-US" sz="1400" dirty="0">
                <a:latin typeface="Courier" pitchFamily="2" charset="0"/>
              </a:rPr>
              <a:t>prep_3a_run_second_level_regression_and_save</a:t>
            </a:r>
          </a:p>
          <a:p>
            <a:r>
              <a:rPr lang="en-US" sz="1400" dirty="0">
                <a:latin typeface="Courier" pitchFamily="2" charset="0"/>
              </a:rPr>
              <a:t>prep_3b_run_SVMs_on_contrasts_and_save</a:t>
            </a:r>
          </a:p>
          <a:p>
            <a:r>
              <a:rPr lang="en-US" sz="1400" dirty="0">
                <a:latin typeface="Courier" pitchFamily="2" charset="0"/>
              </a:rPr>
              <a:t>prep_3c_run_SVMs_on_contrasts_masked</a:t>
            </a:r>
          </a:p>
          <a:p>
            <a:r>
              <a:rPr lang="en-US" sz="1400" dirty="0">
                <a:latin typeface="Courier" pitchFamily="2" charset="0"/>
              </a:rPr>
              <a:t>prep_3d_run_SVM_betweenperson_contrasts</a:t>
            </a:r>
          </a:p>
          <a:p>
            <a:r>
              <a:rPr lang="en-US" sz="1400" dirty="0">
                <a:latin typeface="Courier" pitchFamily="2" charset="0"/>
              </a:rPr>
              <a:t>prep_4_apply_signatures_and_save</a:t>
            </a:r>
          </a:p>
          <a:p>
            <a:r>
              <a:rPr lang="en-US" sz="1400" dirty="0">
                <a:latin typeface="Courier" pitchFamily="2" charset="0"/>
              </a:rPr>
              <a:t>prep_5_apply_shen_parcellation_and_save</a:t>
            </a:r>
          </a:p>
          <a:p>
            <a:r>
              <a:rPr lang="en-US" sz="1400" dirty="0">
                <a:latin typeface="Courier" pitchFamily="2" charset="0"/>
              </a:rPr>
              <a:t>prep_5b_apply_spmanatomy_parcellation_and_save</a:t>
            </a:r>
          </a:p>
          <a:p>
            <a:r>
              <a:rPr lang="en-US" sz="1400" dirty="0">
                <a:latin typeface="Courier" pitchFamily="2" charset="0"/>
              </a:rPr>
              <a:t>prep_6_apply_kragel_emotion_signatures_and_save</a:t>
            </a:r>
          </a:p>
          <a:p>
            <a:endParaRPr lang="en-US" sz="1400" dirty="0">
              <a:effectLst/>
              <a:latin typeface="Courier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FA60D5-6952-604B-BDEF-A03138E1E225}"/>
              </a:ext>
            </a:extLst>
          </p:cNvPr>
          <p:cNvSpPr/>
          <p:nvPr/>
        </p:nvSpPr>
        <p:spPr>
          <a:xfrm>
            <a:off x="1242347" y="5083342"/>
            <a:ext cx="3943708" cy="11695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z_batch_coverage_and_contrasts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z_batch_svm_analysis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z_batch_signature_analyses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z_batch_bucknerlab_network_analyses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z_batch_meta_analysis_mask_analyses</a:t>
            </a:r>
            <a:endParaRPr lang="en-US" sz="1400" dirty="0">
              <a:latin typeface="Courier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90B42F8-F92D-504A-9C23-0481755A21B0}"/>
              </a:ext>
            </a:extLst>
          </p:cNvPr>
          <p:cNvSpPr/>
          <p:nvPr/>
        </p:nvSpPr>
        <p:spPr>
          <a:xfrm>
            <a:off x="5980404" y="4602223"/>
            <a:ext cx="6042039" cy="1785104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wrap="none">
            <a:spAutoFit/>
          </a:bodyPr>
          <a:lstStyle/>
          <a:p>
            <a:r>
              <a:rPr lang="en-US" sz="1400" dirty="0" err="1">
                <a:effectLst/>
                <a:latin typeface="Courier" pitchFamily="2" charset="0"/>
              </a:rPr>
              <a:t>plugin_find_master_script_directory</a:t>
            </a:r>
            <a:endParaRPr lang="en-US" sz="1400" dirty="0">
              <a:effectLst/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a2_second_level_toolbox_check_dependencies</a:t>
            </a:r>
          </a:p>
          <a:p>
            <a:r>
              <a:rPr lang="en-US" sz="1400" dirty="0">
                <a:latin typeface="Courier" pitchFamily="2" charset="0"/>
              </a:rPr>
              <a:t>a2_set_default_options</a:t>
            </a:r>
          </a:p>
          <a:p>
            <a:r>
              <a:rPr lang="en-US" sz="1400" dirty="0" err="1">
                <a:latin typeface="Courier" pitchFamily="2" charset="0"/>
              </a:rPr>
              <a:t>b_reload_saved_matfiles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c_univariate_contrast_maps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 err="1">
                <a:latin typeface="Courier" pitchFamily="2" charset="0"/>
              </a:rPr>
              <a:t>c_univariate_contrast_maps_scaleddata</a:t>
            </a:r>
            <a:endParaRPr lang="en-US" sz="1400" dirty="0">
              <a:latin typeface="Courier" pitchFamily="2" charset="0"/>
            </a:endParaRPr>
          </a:p>
          <a:p>
            <a:r>
              <a:rPr lang="en-US" sz="1400" dirty="0">
                <a:latin typeface="Courier" pitchFamily="2" charset="0"/>
              </a:rPr>
              <a:t>c4_univ_contrast_wedge_plot_and_lateralization_test</a:t>
            </a:r>
          </a:p>
          <a:p>
            <a:r>
              <a:rPr lang="en-US" sz="1200" dirty="0">
                <a:latin typeface="Courier" pitchFamily="2" charset="0"/>
              </a:rPr>
              <a:t>c5_univ_contrast_wedge_plot_and_lateralization_test_scaled_data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BCDB49-5A81-DF4D-A7D8-9468A64A3B60}"/>
              </a:ext>
            </a:extLst>
          </p:cNvPr>
          <p:cNvGrpSpPr/>
          <p:nvPr/>
        </p:nvGrpSpPr>
        <p:grpSpPr>
          <a:xfrm>
            <a:off x="3086094" y="635486"/>
            <a:ext cx="2313219" cy="1277434"/>
            <a:chOff x="3086094" y="635486"/>
            <a:chExt cx="2313219" cy="1277434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D6C6AB2-D030-3F42-AD42-9708038C7A8C}"/>
                </a:ext>
              </a:extLst>
            </p:cNvPr>
            <p:cNvCxnSpPr>
              <a:stCxn id="5" idx="0"/>
              <a:endCxn id="8" idx="2"/>
            </p:cNvCxnSpPr>
            <p:nvPr/>
          </p:nvCxnSpPr>
          <p:spPr>
            <a:xfrm flipV="1">
              <a:off x="3086094" y="635486"/>
              <a:ext cx="2313219" cy="12774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EBF9257-508B-024C-B5B2-9D14BAE107DC}"/>
                </a:ext>
              </a:extLst>
            </p:cNvPr>
            <p:cNvSpPr txBox="1"/>
            <p:nvPr/>
          </p:nvSpPr>
          <p:spPr>
            <a:xfrm>
              <a:off x="3406282" y="92946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9C0ABF6-6910-7C44-B253-0C833527CA97}"/>
              </a:ext>
            </a:extLst>
          </p:cNvPr>
          <p:cNvGrpSpPr/>
          <p:nvPr/>
        </p:nvGrpSpPr>
        <p:grpSpPr>
          <a:xfrm>
            <a:off x="1505398" y="2220697"/>
            <a:ext cx="1580696" cy="798785"/>
            <a:chOff x="2869503" y="1036474"/>
            <a:chExt cx="1580696" cy="79878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76C624F-3D32-A346-82C1-6D8F7210C1D1}"/>
                </a:ext>
              </a:extLst>
            </p:cNvPr>
            <p:cNvCxnSpPr>
              <a:cxnSpLocks/>
              <a:stCxn id="4" idx="0"/>
              <a:endCxn id="5" idx="2"/>
            </p:cNvCxnSpPr>
            <p:nvPr/>
          </p:nvCxnSpPr>
          <p:spPr>
            <a:xfrm flipV="1">
              <a:off x="2961651" y="1036474"/>
              <a:ext cx="1488548" cy="79878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4744E0-82B3-9A44-84B0-D1BADCE02E70}"/>
                </a:ext>
              </a:extLst>
            </p:cNvPr>
            <p:cNvSpPr txBox="1"/>
            <p:nvPr/>
          </p:nvSpPr>
          <p:spPr>
            <a:xfrm>
              <a:off x="2869503" y="113032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DB1B5D-B4D8-E440-B8B0-A040CA029A4B}"/>
              </a:ext>
            </a:extLst>
          </p:cNvPr>
          <p:cNvGrpSpPr/>
          <p:nvPr/>
        </p:nvGrpSpPr>
        <p:grpSpPr>
          <a:xfrm>
            <a:off x="1502321" y="3327259"/>
            <a:ext cx="1295799" cy="888247"/>
            <a:chOff x="3418594" y="881071"/>
            <a:chExt cx="1295799" cy="88824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86B118E-9331-744C-8A5A-B0474969A80A}"/>
                </a:ext>
              </a:extLst>
            </p:cNvPr>
            <p:cNvCxnSpPr>
              <a:cxnSpLocks/>
              <a:stCxn id="4" idx="2"/>
              <a:endCxn id="6" idx="0"/>
            </p:cNvCxnSpPr>
            <p:nvPr/>
          </p:nvCxnSpPr>
          <p:spPr>
            <a:xfrm>
              <a:off x="3513819" y="881071"/>
              <a:ext cx="1200574" cy="88824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20E4B7-939D-7B4B-B459-805660BA52E9}"/>
                </a:ext>
              </a:extLst>
            </p:cNvPr>
            <p:cNvSpPr txBox="1"/>
            <p:nvPr/>
          </p:nvSpPr>
          <p:spPr>
            <a:xfrm>
              <a:off x="3418594" y="1237406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C953B76-7755-C84A-A56E-DEB7A65FF3E9}"/>
              </a:ext>
            </a:extLst>
          </p:cNvPr>
          <p:cNvGrpSpPr/>
          <p:nvPr/>
        </p:nvGrpSpPr>
        <p:grpSpPr>
          <a:xfrm>
            <a:off x="2100562" y="4523283"/>
            <a:ext cx="1113639" cy="560059"/>
            <a:chOff x="1487545" y="1598448"/>
            <a:chExt cx="1113639" cy="560059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CECB855-1B1F-DF4D-AC99-7C591BDA1B78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2185103" y="1598448"/>
              <a:ext cx="416081" cy="5600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5CFB5AF-23F3-9F49-AEEA-AEA0C802DF04}"/>
                </a:ext>
              </a:extLst>
            </p:cNvPr>
            <p:cNvSpPr txBox="1"/>
            <p:nvPr/>
          </p:nvSpPr>
          <p:spPr>
            <a:xfrm>
              <a:off x="1487545" y="1735752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runs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618CB1E-3536-5446-85A0-CF4C34D2CD7E}"/>
              </a:ext>
            </a:extLst>
          </p:cNvPr>
          <p:cNvSpPr txBox="1"/>
          <p:nvPr/>
        </p:nvSpPr>
        <p:spPr>
          <a:xfrm>
            <a:off x="3159043" y="4743990"/>
            <a:ext cx="2337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2">
                    <a:lumMod val="50000"/>
                  </a:schemeClr>
                </a:solidFill>
              </a:rPr>
              <a:t>batch results sequence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A4B0C5-D97B-0648-B521-6E91E093D9B7}"/>
              </a:ext>
            </a:extLst>
          </p:cNvPr>
          <p:cNvSpPr txBox="1"/>
          <p:nvPr/>
        </p:nvSpPr>
        <p:spPr>
          <a:xfrm>
            <a:off x="2076888" y="6233439"/>
            <a:ext cx="2563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accent2">
                    <a:lumMod val="50000"/>
                  </a:schemeClr>
                </a:solidFill>
              </a:rPr>
              <a:t>(can run any subset in any order)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34AAC-43ED-EF41-B771-CDA8D3ABC5D0}"/>
              </a:ext>
            </a:extLst>
          </p:cNvPr>
          <p:cNvSpPr txBox="1"/>
          <p:nvPr/>
        </p:nvSpPr>
        <p:spPr>
          <a:xfrm>
            <a:off x="7468953" y="343916"/>
            <a:ext cx="374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2060"/>
                </a:solidFill>
              </a:rPr>
              <a:t>prep sequence (only need to run once)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34B900-3BD3-A848-B54A-DD3EACABB43B}"/>
              </a:ext>
            </a:extLst>
          </p:cNvPr>
          <p:cNvSpPr txBox="1"/>
          <p:nvPr/>
        </p:nvSpPr>
        <p:spPr>
          <a:xfrm>
            <a:off x="8715677" y="4232891"/>
            <a:ext cx="352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solidFill>
                  <a:srgbClr val="7030A0"/>
                </a:solidFill>
              </a:rPr>
              <a:t>coverage_and_contrasts</a:t>
            </a:r>
            <a:r>
              <a:rPr lang="en-US" i="1" dirty="0">
                <a:solidFill>
                  <a:srgbClr val="7030A0"/>
                </a:solidFill>
              </a:rPr>
              <a:t> sequence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1BF5EFE-CAE7-BA43-ABF3-1273779C7C97}"/>
              </a:ext>
            </a:extLst>
          </p:cNvPr>
          <p:cNvSpPr txBox="1"/>
          <p:nvPr/>
        </p:nvSpPr>
        <p:spPr>
          <a:xfrm>
            <a:off x="7030082" y="6377841"/>
            <a:ext cx="4625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(can run these individually, in any order, after reloading data)</a:t>
            </a: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688AC0F1-F0ED-C041-A145-050A4A89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7" y="-134200"/>
            <a:ext cx="4161877" cy="1325563"/>
          </a:xfrm>
        </p:spPr>
        <p:txBody>
          <a:bodyPr/>
          <a:lstStyle/>
          <a:p>
            <a:r>
              <a:rPr lang="en-US" dirty="0"/>
              <a:t>batch sequences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D883F1-10D8-DF4F-85C9-E183B6FC9B47}"/>
              </a:ext>
            </a:extLst>
          </p:cNvPr>
          <p:cNvSpPr/>
          <p:nvPr/>
        </p:nvSpPr>
        <p:spPr>
          <a:xfrm>
            <a:off x="108997" y="1753849"/>
            <a:ext cx="5077058" cy="2906738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4BEA8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D79F4E-4996-084F-AD48-D5D43252E3E7}"/>
              </a:ext>
            </a:extLst>
          </p:cNvPr>
          <p:cNvSpPr txBox="1"/>
          <p:nvPr/>
        </p:nvSpPr>
        <p:spPr>
          <a:xfrm>
            <a:off x="18841" y="1378237"/>
            <a:ext cx="313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publish: generate HTML reports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4D63508-9CF7-A74F-8BFA-FC8E1B7B984A}"/>
              </a:ext>
            </a:extLst>
          </p:cNvPr>
          <p:cNvCxnSpPr>
            <a:cxnSpLocks/>
          </p:cNvCxnSpPr>
          <p:nvPr/>
        </p:nvCxnSpPr>
        <p:spPr>
          <a:xfrm>
            <a:off x="4595349" y="5223073"/>
            <a:ext cx="1368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3512759-8D5E-5848-BCA4-12D4346554AB}"/>
              </a:ext>
            </a:extLst>
          </p:cNvPr>
          <p:cNvSpPr txBox="1"/>
          <p:nvPr/>
        </p:nvSpPr>
        <p:spPr>
          <a:xfrm>
            <a:off x="-63515" y="6858000"/>
            <a:ext cx="376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Saved as </a:t>
            </a:r>
            <a:r>
              <a:rPr lang="en-US" dirty="0" err="1"/>
              <a:t>canlab_batch_flowchart.png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752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402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</vt:lpstr>
      <vt:lpstr>Office Theme</vt:lpstr>
      <vt:lpstr>Canlab 2nd level batch scripts</vt:lpstr>
      <vt:lpstr>batch sequences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Canlab 2nd level batch scripts</dc:title>
  <dc:creator>Tor Dessart Wager</dc:creator>
  <cp:lastModifiedBy>Tor Dessart Wager</cp:lastModifiedBy>
  <cp:revision>9</cp:revision>
  <dcterms:created xsi:type="dcterms:W3CDTF">2018-09-03T21:53:51Z</dcterms:created>
  <dcterms:modified xsi:type="dcterms:W3CDTF">2018-09-03T22:20:55Z</dcterms:modified>
</cp:coreProperties>
</file>