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5D153-0630-5B47-B0CE-190BB95D4109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71DA2-2469-1044-95B2-6C6F72C2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6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Wager_PainDesign_sim1.m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FMRI_simulations</a:t>
            </a:r>
            <a:r>
              <a:rPr lang="en-US" baseline="0" dirty="0"/>
              <a:t> repo, </a:t>
            </a:r>
            <a:r>
              <a:rPr lang="en-US" baseline="0" dirty="0" err="1"/>
              <a:t>design_optimization</a:t>
            </a:r>
            <a:r>
              <a:rPr lang="en-US" baseline="0" dirty="0"/>
              <a:t>/</a:t>
            </a:r>
            <a:r>
              <a:rPr lang="en-US" dirty="0"/>
              <a:t>Wager_Pain_Design1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generate_jittered_er_design_pain_plus_rating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Efficiency2power (alpha version!!!)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effects: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reference effects hard-coded in efficiency2power: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b_mean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1;         % true effect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var_g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1;          % group variance; individual differences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s2 = 50;           % scan-to-scan noise variance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N = 50;             % sample size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alpha = 0.001;      % alpha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F044E-CDE2-7643-9A28-E3248C2AE7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Wager_PainDesign_sim1.m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FMRI_simulations</a:t>
            </a:r>
            <a:r>
              <a:rPr lang="en-US" baseline="0" dirty="0"/>
              <a:t> repo, </a:t>
            </a:r>
            <a:r>
              <a:rPr lang="en-US" baseline="0" dirty="0" err="1"/>
              <a:t>design_optimization</a:t>
            </a:r>
            <a:r>
              <a:rPr lang="en-US" baseline="0" dirty="0"/>
              <a:t>/</a:t>
            </a:r>
            <a:r>
              <a:rPr lang="en-US" dirty="0"/>
              <a:t>Wager_Pain_Design1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F044E-CDE2-7643-9A28-E3248C2AE7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3E8A-5433-6846-A6BC-03210AA6F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5CFA0-8B08-5D44-A0A9-F1571B65E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FDCBF-F1D5-9140-9FB3-66054E4A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7501-3C94-5546-B90D-28359492FF7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E160-5126-2946-97B1-62C667C0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6AF0-8666-0844-ABA2-0F06DEAA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A0F2-D5AA-CE4A-BE15-84B27DD7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4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C569-7E5F-D741-8B96-B3740158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FD1ED-0664-BA4F-B4C1-F7DDF814C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312B-A540-5C4E-9124-D781443C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7501-3C94-5546-B90D-28359492FF7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9BFB-3219-F347-8CD4-CC88654A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70203-E90F-7B4B-B524-1AF693DD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A0F2-D5AA-CE4A-BE15-84B27DD7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638EF-ABFC-974A-A16A-2D4EC1921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039BC-BA04-3643-8E00-584267DE8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792B-84CB-0247-914D-424169140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7501-3C94-5546-B90D-28359492FF7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516A-091B-D741-A473-5B052B6D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6ED8-1E13-694F-A5E0-2280A430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A0F2-D5AA-CE4A-BE15-84B27DD7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2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165B-14AA-464F-ADA1-B85B902F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06A3-B157-1343-B0A7-A49F7355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B6155-E502-EB48-95A8-EFAC3AE8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7501-3C94-5546-B90D-28359492FF7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209B-A68C-4A43-8EA9-5B995CAD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678A1-3676-0746-A738-ED0AB5D9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A0F2-D5AA-CE4A-BE15-84B27DD7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3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55E07-F42A-A048-976A-A8904AF4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6CDC-D944-D341-8A9D-543DC1A1E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6A68E-5943-FC4B-8468-F3C829BE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7501-3C94-5546-B90D-28359492FF7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7D409-4FB2-0F42-942F-C051EC3D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78AA7-265D-5543-8055-449ABC7B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A0F2-D5AA-CE4A-BE15-84B27DD7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1739-52F4-164B-BB6A-A11FDAA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51494-8E25-974A-91AF-A2B336607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86543-35EF-324D-802D-D35F48ACD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EA74F-1BDB-A94C-AD6E-30CCA2B4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7501-3C94-5546-B90D-28359492FF71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47612-5C76-7249-8544-549B5AA7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E81A1-4C09-DA48-9572-2EDCFB8F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A0F2-D5AA-CE4A-BE15-84B27DD7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133A-93CA-ED4D-937C-1381D034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321C1-8112-6040-8EB0-254762AB4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79A59-3375-0D48-B651-3343BC66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E4F55-DDB7-4C45-892F-890C8FEAF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3708B-AAF0-4D48-B83F-656018962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1AB3F-6982-1545-84B8-C04FD493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7501-3C94-5546-B90D-28359492FF71}" type="datetimeFigureOut">
              <a:rPr lang="en-US" smtClean="0"/>
              <a:t>3/1/20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EC47C-7365-2E40-ADBC-644EE016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5450F-54FA-C744-AEC6-F8899DC5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A0F2-D5AA-CE4A-BE15-84B27DD7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1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47EC-C9F8-E840-86EB-06DEA59E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F27BE-3623-AD4E-96CF-0AE2748A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7501-3C94-5546-B90D-28359492FF71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D8F38-87FF-2C48-9108-9FDD4792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C319F-FE41-9E4D-9D64-66024578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A0F2-D5AA-CE4A-BE15-84B27DD7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0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D5CE7-B9E1-2348-9519-FE33DB0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7501-3C94-5546-B90D-28359492FF71}" type="datetimeFigureOut">
              <a:rPr lang="en-US" smtClean="0"/>
              <a:t>3/1/20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E28AB-8701-124B-8A12-E67079DD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A3236-2822-3E45-A08F-63A3885D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A0F2-D5AA-CE4A-BE15-84B27DD7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0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3C07-ECDE-C84A-8690-288837C5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F97F-B53A-2C4E-8E17-DE6A36B4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905BC-FC56-F649-81E9-D3CB1BEA6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2A915-934F-3645-8FC7-BD976314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7501-3C94-5546-B90D-28359492FF71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EA3A-C91F-6347-A8E5-B0B992BA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42327-A926-1A46-9CC8-90E99DA5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A0F2-D5AA-CE4A-BE15-84B27DD7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5A49-64AF-D147-9720-46818943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7CA16-F251-164F-890D-E2E0539C9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C420B-2DCC-6340-B2AF-A2C08A2D7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2DCE1-1F35-774D-84BB-912634D3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7501-3C94-5546-B90D-28359492FF71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35D1D-34D9-D344-9BAB-4421E231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673FB-FFF1-D748-8EF4-5542D82F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0A0F2-D5AA-CE4A-BE15-84B27DD7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EDFA1-CCCB-CE4B-9ECB-463C29A0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BCFED-15DB-2F4D-9B90-04FEC1E3D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28F4-C90B-064D-8AB5-B7F8AB02C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7501-3C94-5546-B90D-28359492FF71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AFB3-FBC3-0543-AD48-B8BDCFE61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F482-4801-1945-BFE6-5874AB185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0A0F2-D5AA-CE4A-BE15-84B27DD7C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9DBB0-4FD6-2C4C-9228-A7F9865C9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60" y="2146852"/>
            <a:ext cx="5446254" cy="4161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74C687-8545-6C40-8F59-E7D2E8AE4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213" y="2261980"/>
            <a:ext cx="4615129" cy="416118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7D11648-3F79-ED44-95EB-2F2BA8671A98}"/>
              </a:ext>
            </a:extLst>
          </p:cNvPr>
          <p:cNvSpPr/>
          <p:nvPr/>
        </p:nvSpPr>
        <p:spPr>
          <a:xfrm>
            <a:off x="2650435" y="3233530"/>
            <a:ext cx="503582" cy="490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8E9D68-287B-DD42-BFA7-F6CDC37D3B24}"/>
              </a:ext>
            </a:extLst>
          </p:cNvPr>
          <p:cNvSpPr/>
          <p:nvPr/>
        </p:nvSpPr>
        <p:spPr>
          <a:xfrm>
            <a:off x="4903305" y="675861"/>
            <a:ext cx="503582" cy="490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A4470-8457-5641-9A83-0F4C22688618}"/>
              </a:ext>
            </a:extLst>
          </p:cNvPr>
          <p:cNvSpPr txBox="1"/>
          <p:nvPr/>
        </p:nvSpPr>
        <p:spPr>
          <a:xfrm>
            <a:off x="5592417" y="675861"/>
            <a:ext cx="62815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min task, 4 sec mean ISI, 12 trials x 6 trial types = 72 trials</a:t>
            </a:r>
          </a:p>
          <a:p>
            <a:endParaRPr lang="en-US" dirty="0"/>
          </a:p>
          <a:p>
            <a:r>
              <a:rPr lang="en-US" dirty="0"/>
              <a:t>2 runs x 12.5 min / run with 36 trials, 6 per cell with 2 (body site) x 3 (stim type) cells</a:t>
            </a:r>
          </a:p>
          <a:p>
            <a:r>
              <a:rPr lang="en-US" dirty="0"/>
              <a:t>Or 3 runs x 8:20 each, each with 12 trials x 2 body sites in one modality.</a:t>
            </a:r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BE4A629-63B8-8646-A793-4D92CD07ABC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Trial</a:t>
            </a:r>
            <a:r>
              <a:rPr lang="en-US" baseline="0" dirty="0"/>
              <a:t> design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4D3D24-7681-9445-B5E5-95E4CD9B22D3}"/>
              </a:ext>
            </a:extLst>
          </p:cNvPr>
          <p:cNvSpPr/>
          <p:nvPr/>
        </p:nvSpPr>
        <p:spPr>
          <a:xfrm>
            <a:off x="8289234" y="3478695"/>
            <a:ext cx="503582" cy="4903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6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4CA498-C90A-914D-BD38-B3DFF2A0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04" y="1610139"/>
            <a:ext cx="4739492" cy="41413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6BC2A45-43C0-6C48-94C1-8F67337928F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Power curve</a:t>
            </a:r>
          </a:p>
        </p:txBody>
      </p:sp>
    </p:spTree>
    <p:extLst>
      <p:ext uri="{BB962C8B-B14F-4D97-AF65-F5344CB8AC3E}">
        <p14:creationId xmlns:p14="http://schemas.microsoft.com/office/powerpoint/2010/main" val="3124818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Macintosh PowerPoint</Application>
  <PresentationFormat>Widescreen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Trial design</vt:lpstr>
      <vt:lpstr>Power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Trial design</dc:title>
  <dc:creator>Tor Dessart Wager</dc:creator>
  <cp:lastModifiedBy>Tor Dessart Wager</cp:lastModifiedBy>
  <cp:revision>1</cp:revision>
  <dcterms:created xsi:type="dcterms:W3CDTF">2020-03-01T22:23:30Z</dcterms:created>
  <dcterms:modified xsi:type="dcterms:W3CDTF">2020-03-01T22:23:49Z</dcterms:modified>
</cp:coreProperties>
</file>