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57" r:id="rId4"/>
    <p:sldId id="258" r:id="rId5"/>
    <p:sldId id="305" r:id="rId6"/>
    <p:sldId id="270" r:id="rId7"/>
    <p:sldId id="259" r:id="rId8"/>
    <p:sldId id="264" r:id="rId9"/>
    <p:sldId id="285" r:id="rId10"/>
    <p:sldId id="278" r:id="rId11"/>
    <p:sldId id="288" r:id="rId12"/>
    <p:sldId id="289" r:id="rId13"/>
    <p:sldId id="260" r:id="rId14"/>
    <p:sldId id="281" r:id="rId15"/>
    <p:sldId id="282" r:id="rId16"/>
    <p:sldId id="283" r:id="rId17"/>
    <p:sldId id="287" r:id="rId18"/>
    <p:sldId id="284" r:id="rId19"/>
    <p:sldId id="277" r:id="rId20"/>
    <p:sldId id="279" r:id="rId21"/>
    <p:sldId id="280" r:id="rId22"/>
    <p:sldId id="265" r:id="rId23"/>
    <p:sldId id="266" r:id="rId24"/>
    <p:sldId id="267" r:id="rId25"/>
    <p:sldId id="269" r:id="rId26"/>
    <p:sldId id="268" r:id="rId27"/>
    <p:sldId id="262" r:id="rId28"/>
    <p:sldId id="263" r:id="rId29"/>
    <p:sldId id="292" r:id="rId30"/>
    <p:sldId id="293" r:id="rId31"/>
    <p:sldId id="291" r:id="rId32"/>
    <p:sldId id="295" r:id="rId33"/>
    <p:sldId id="297" r:id="rId34"/>
    <p:sldId id="299" r:id="rId35"/>
    <p:sldId id="300" r:id="rId36"/>
    <p:sldId id="301" r:id="rId37"/>
    <p:sldId id="298" r:id="rId38"/>
    <p:sldId id="304" r:id="rId39"/>
    <p:sldId id="303" r:id="rId40"/>
    <p:sldId id="302" r:id="rId41"/>
    <p:sldId id="271" r:id="rId42"/>
    <p:sldId id="272" r:id="rId43"/>
    <p:sldId id="273" r:id="rId44"/>
    <p:sldId id="274" r:id="rId45"/>
    <p:sldId id="275" r:id="rId46"/>
    <p:sldId id="26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>
        <p:scale>
          <a:sx n="125" d="100"/>
          <a:sy n="125" d="100"/>
        </p:scale>
        <p:origin x="-179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5E8F87-D286-412D-AC73-EB54B586CE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A84BFD-6763-4F42-8BCC-AF8B08D9ED78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16390357-7A5B-43E5-9723-072A10115262}" type="parTrans" cxnId="{363642FF-091B-4E11-9DAE-A7FDF04DE771}">
      <dgm:prSet/>
      <dgm:spPr/>
      <dgm:t>
        <a:bodyPr/>
        <a:lstStyle/>
        <a:p>
          <a:endParaRPr lang="en-US"/>
        </a:p>
      </dgm:t>
    </dgm:pt>
    <dgm:pt modelId="{E98AA79E-C9DE-4FDB-B6BE-84D4A661C2C0}" type="sibTrans" cxnId="{363642FF-091B-4E11-9DAE-A7FDF04DE771}">
      <dgm:prSet/>
      <dgm:spPr/>
      <dgm:t>
        <a:bodyPr/>
        <a:lstStyle/>
        <a:p>
          <a:endParaRPr lang="en-US"/>
        </a:p>
      </dgm:t>
    </dgm:pt>
    <dgm:pt modelId="{E755BF8F-0981-4F9B-926C-4F346604804B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EE9D5A99-011E-40E5-990A-16347EB70A2D}" type="parTrans" cxnId="{978A0F44-D0DA-4902-B404-E046070252DA}">
      <dgm:prSet/>
      <dgm:spPr/>
      <dgm:t>
        <a:bodyPr/>
        <a:lstStyle/>
        <a:p>
          <a:endParaRPr lang="en-US"/>
        </a:p>
      </dgm:t>
    </dgm:pt>
    <dgm:pt modelId="{0ED27EB1-5CA3-4DCE-8551-575D854BD273}" type="sibTrans" cxnId="{978A0F44-D0DA-4902-B404-E046070252DA}">
      <dgm:prSet/>
      <dgm:spPr/>
      <dgm:t>
        <a:bodyPr/>
        <a:lstStyle/>
        <a:p>
          <a:endParaRPr lang="en-US"/>
        </a:p>
      </dgm:t>
    </dgm:pt>
    <dgm:pt modelId="{6E856829-A679-452D-AFD3-85B9D9A239EC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EE48CC01-CA95-48AC-BC61-185F4B7AB5B6}" type="parTrans" cxnId="{A663F36E-F4F3-46D0-BFD2-E348D48AE7A9}">
      <dgm:prSet/>
      <dgm:spPr/>
      <dgm:t>
        <a:bodyPr/>
        <a:lstStyle/>
        <a:p>
          <a:endParaRPr lang="en-US"/>
        </a:p>
      </dgm:t>
    </dgm:pt>
    <dgm:pt modelId="{3EA670B3-7B8F-43FA-A09F-8AADC72610AB}" type="sibTrans" cxnId="{A663F36E-F4F3-46D0-BFD2-E348D48AE7A9}">
      <dgm:prSet/>
      <dgm:spPr/>
      <dgm:t>
        <a:bodyPr/>
        <a:lstStyle/>
        <a:p>
          <a:endParaRPr lang="en-US"/>
        </a:p>
      </dgm:t>
    </dgm:pt>
    <dgm:pt modelId="{052E0712-8628-4096-8641-58E3F68E3D04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47ECBD7E-157D-4507-8EBA-982E723AA7DC}" type="parTrans" cxnId="{27D4E026-6C05-4018-845D-097B120FFF07}">
      <dgm:prSet/>
      <dgm:spPr/>
      <dgm:t>
        <a:bodyPr/>
        <a:lstStyle/>
        <a:p>
          <a:endParaRPr lang="en-US"/>
        </a:p>
      </dgm:t>
    </dgm:pt>
    <dgm:pt modelId="{E589889F-7D11-4E2F-9FF0-389E362FEBB0}" type="sibTrans" cxnId="{27D4E026-6C05-4018-845D-097B120FFF07}">
      <dgm:prSet/>
      <dgm:spPr/>
      <dgm:t>
        <a:bodyPr/>
        <a:lstStyle/>
        <a:p>
          <a:endParaRPr lang="en-US"/>
        </a:p>
      </dgm:t>
    </dgm:pt>
    <dgm:pt modelId="{4C723E18-14F4-4FC5-A4D3-DBDEAAF4F68D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347341ED-F78E-4A1D-86CE-D927745E3F15}" type="parTrans" cxnId="{EA331641-05C3-4B18-BBA6-4A090547E3CB}">
      <dgm:prSet/>
      <dgm:spPr/>
      <dgm:t>
        <a:bodyPr/>
        <a:lstStyle/>
        <a:p>
          <a:endParaRPr lang="en-US"/>
        </a:p>
      </dgm:t>
    </dgm:pt>
    <dgm:pt modelId="{FD401C17-D4BD-4D25-B38A-D2E53DBFA14C}" type="sibTrans" cxnId="{EA331641-05C3-4B18-BBA6-4A090547E3CB}">
      <dgm:prSet/>
      <dgm:spPr/>
      <dgm:t>
        <a:bodyPr/>
        <a:lstStyle/>
        <a:p>
          <a:endParaRPr lang="en-US"/>
        </a:p>
      </dgm:t>
    </dgm:pt>
    <dgm:pt modelId="{0EFB0A88-D7EB-4BAC-AAAA-750E56B78F0C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D254C203-F468-4598-A8FD-CAA1F866A2FD}" type="parTrans" cxnId="{D3DF1431-BCD5-461D-9A41-D2F994DF3516}">
      <dgm:prSet/>
      <dgm:spPr/>
      <dgm:t>
        <a:bodyPr/>
        <a:lstStyle/>
        <a:p>
          <a:endParaRPr lang="en-US"/>
        </a:p>
      </dgm:t>
    </dgm:pt>
    <dgm:pt modelId="{148AF146-3D09-4BCC-8358-E7DF973DD015}" type="sibTrans" cxnId="{D3DF1431-BCD5-461D-9A41-D2F994DF3516}">
      <dgm:prSet/>
      <dgm:spPr/>
      <dgm:t>
        <a:bodyPr/>
        <a:lstStyle/>
        <a:p>
          <a:endParaRPr lang="en-US"/>
        </a:p>
      </dgm:t>
    </dgm:pt>
    <dgm:pt modelId="{A889FCB0-D4BF-4740-800F-4043BBF29258}">
      <dgm:prSet phldrT="[Text]"/>
      <dgm:spPr/>
      <dgm:t>
        <a:bodyPr/>
        <a:lstStyle/>
        <a:p>
          <a:r>
            <a:rPr lang="en-US"/>
            <a:t>Heat</a:t>
          </a:r>
          <a:endParaRPr lang="en-US" dirty="0"/>
        </a:p>
      </dgm:t>
    </dgm:pt>
    <dgm:pt modelId="{C91E7BAD-5219-4657-93DE-DD5BD7A66FC4}" type="parTrans" cxnId="{5AD20588-19E9-422B-BFDD-7891B1E4BC9A}">
      <dgm:prSet/>
      <dgm:spPr/>
      <dgm:t>
        <a:bodyPr/>
        <a:lstStyle/>
        <a:p>
          <a:endParaRPr lang="en-US"/>
        </a:p>
      </dgm:t>
    </dgm:pt>
    <dgm:pt modelId="{CFD6CAC9-51ED-4E35-B520-A75644615762}" type="sibTrans" cxnId="{5AD20588-19E9-422B-BFDD-7891B1E4BC9A}">
      <dgm:prSet/>
      <dgm:spPr/>
      <dgm:t>
        <a:bodyPr/>
        <a:lstStyle/>
        <a:p>
          <a:endParaRPr lang="en-US"/>
        </a:p>
      </dgm:t>
    </dgm:pt>
    <dgm:pt modelId="{76EE8231-5CBA-45EB-A18E-0C4D743DC97F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1F7C8B4E-DF1C-4108-A4FC-EBB2B44EA6DF}" type="parTrans" cxnId="{F414EC45-9463-4C22-84B5-D771B42FD6CA}">
      <dgm:prSet/>
      <dgm:spPr/>
      <dgm:t>
        <a:bodyPr/>
        <a:lstStyle/>
        <a:p>
          <a:endParaRPr lang="en-US"/>
        </a:p>
      </dgm:t>
    </dgm:pt>
    <dgm:pt modelId="{BF3AA2C1-D108-402B-A2D3-E581D0268D4A}" type="sibTrans" cxnId="{F414EC45-9463-4C22-84B5-D771B42FD6CA}">
      <dgm:prSet/>
      <dgm:spPr/>
      <dgm:t>
        <a:bodyPr/>
        <a:lstStyle/>
        <a:p>
          <a:endParaRPr lang="en-US"/>
        </a:p>
      </dgm:t>
    </dgm:pt>
    <dgm:pt modelId="{5C2CEF0D-CF0E-41BD-8EDE-F62FDEB8B6BE}" type="pres">
      <dgm:prSet presAssocID="{465E8F87-D286-412D-AC73-EB54B586CEAE}" presName="Name0" presStyleCnt="0">
        <dgm:presLayoutVars>
          <dgm:dir/>
          <dgm:resizeHandles val="exact"/>
        </dgm:presLayoutVars>
      </dgm:prSet>
      <dgm:spPr/>
    </dgm:pt>
    <dgm:pt modelId="{0F4505B6-F116-4A3A-8A00-F7C92BFAAE15}" type="pres">
      <dgm:prSet presAssocID="{ECA84BFD-6763-4F42-8BCC-AF8B08D9ED78}" presName="node" presStyleLbl="node1" presStyleIdx="0" presStyleCnt="8">
        <dgm:presLayoutVars>
          <dgm:bulletEnabled val="1"/>
        </dgm:presLayoutVars>
      </dgm:prSet>
      <dgm:spPr/>
    </dgm:pt>
    <dgm:pt modelId="{204DF1BC-CEEA-4235-8D45-9084D73F09D7}" type="pres">
      <dgm:prSet presAssocID="{E98AA79E-C9DE-4FDB-B6BE-84D4A661C2C0}" presName="sibTrans" presStyleLbl="sibTrans2D1" presStyleIdx="0" presStyleCnt="7"/>
      <dgm:spPr/>
    </dgm:pt>
    <dgm:pt modelId="{8740AEB0-17DF-4623-9793-25E2156718E9}" type="pres">
      <dgm:prSet presAssocID="{E98AA79E-C9DE-4FDB-B6BE-84D4A661C2C0}" presName="connectorText" presStyleLbl="sibTrans2D1" presStyleIdx="0" presStyleCnt="7"/>
      <dgm:spPr/>
    </dgm:pt>
    <dgm:pt modelId="{21F95B7A-9A91-4353-8006-EB180B07D8A5}" type="pres">
      <dgm:prSet presAssocID="{052E0712-8628-4096-8641-58E3F68E3D04}" presName="node" presStyleLbl="node1" presStyleIdx="1" presStyleCnt="8">
        <dgm:presLayoutVars>
          <dgm:bulletEnabled val="1"/>
        </dgm:presLayoutVars>
      </dgm:prSet>
      <dgm:spPr/>
    </dgm:pt>
    <dgm:pt modelId="{236D66BC-F5F0-4D40-BEF7-788D065B0AC1}" type="pres">
      <dgm:prSet presAssocID="{E589889F-7D11-4E2F-9FF0-389E362FEBB0}" presName="sibTrans" presStyleLbl="sibTrans2D1" presStyleIdx="1" presStyleCnt="7"/>
      <dgm:spPr/>
    </dgm:pt>
    <dgm:pt modelId="{EB777FAD-7E23-46AE-96BE-FA36F3D2BADC}" type="pres">
      <dgm:prSet presAssocID="{E589889F-7D11-4E2F-9FF0-389E362FEBB0}" presName="connectorText" presStyleLbl="sibTrans2D1" presStyleIdx="1" presStyleCnt="7"/>
      <dgm:spPr/>
    </dgm:pt>
    <dgm:pt modelId="{E769CD31-95AE-4D1B-825D-60B874245399}" type="pres">
      <dgm:prSet presAssocID="{E755BF8F-0981-4F9B-926C-4F346604804B}" presName="node" presStyleLbl="node1" presStyleIdx="2" presStyleCnt="8">
        <dgm:presLayoutVars>
          <dgm:bulletEnabled val="1"/>
        </dgm:presLayoutVars>
      </dgm:prSet>
      <dgm:spPr/>
    </dgm:pt>
    <dgm:pt modelId="{9CE96DA3-B644-47EF-81EC-430954D39311}" type="pres">
      <dgm:prSet presAssocID="{0ED27EB1-5CA3-4DCE-8551-575D854BD273}" presName="sibTrans" presStyleLbl="sibTrans2D1" presStyleIdx="2" presStyleCnt="7"/>
      <dgm:spPr/>
    </dgm:pt>
    <dgm:pt modelId="{4DC5CC0C-9072-4A01-A07D-0585BC27E2D1}" type="pres">
      <dgm:prSet presAssocID="{0ED27EB1-5CA3-4DCE-8551-575D854BD273}" presName="connectorText" presStyleLbl="sibTrans2D1" presStyleIdx="2" presStyleCnt="7"/>
      <dgm:spPr/>
    </dgm:pt>
    <dgm:pt modelId="{126A6FCC-45F2-4E06-B693-F831EFBC2D83}" type="pres">
      <dgm:prSet presAssocID="{4C723E18-14F4-4FC5-A4D3-DBDEAAF4F68D}" presName="node" presStyleLbl="node1" presStyleIdx="3" presStyleCnt="8">
        <dgm:presLayoutVars>
          <dgm:bulletEnabled val="1"/>
        </dgm:presLayoutVars>
      </dgm:prSet>
      <dgm:spPr/>
    </dgm:pt>
    <dgm:pt modelId="{E7EFEC86-969C-45FD-862A-57B6E4BB60E7}" type="pres">
      <dgm:prSet presAssocID="{FD401C17-D4BD-4D25-B38A-D2E53DBFA14C}" presName="sibTrans" presStyleLbl="sibTrans2D1" presStyleIdx="3" presStyleCnt="7"/>
      <dgm:spPr/>
    </dgm:pt>
    <dgm:pt modelId="{0EEF54EB-CE37-4A49-8FFE-55CE73B0ACDE}" type="pres">
      <dgm:prSet presAssocID="{FD401C17-D4BD-4D25-B38A-D2E53DBFA14C}" presName="connectorText" presStyleLbl="sibTrans2D1" presStyleIdx="3" presStyleCnt="7"/>
      <dgm:spPr/>
    </dgm:pt>
    <dgm:pt modelId="{19BABAF7-BB03-4423-AE28-99B2CFAE57AF}" type="pres">
      <dgm:prSet presAssocID="{6E856829-A679-452D-AFD3-85B9D9A239EC}" presName="node" presStyleLbl="node1" presStyleIdx="4" presStyleCnt="8">
        <dgm:presLayoutVars>
          <dgm:bulletEnabled val="1"/>
        </dgm:presLayoutVars>
      </dgm:prSet>
      <dgm:spPr/>
    </dgm:pt>
    <dgm:pt modelId="{FEA1C24B-86AE-4DC6-BE77-46261AD557BA}" type="pres">
      <dgm:prSet presAssocID="{3EA670B3-7B8F-43FA-A09F-8AADC72610AB}" presName="sibTrans" presStyleLbl="sibTrans2D1" presStyleIdx="4" presStyleCnt="7"/>
      <dgm:spPr/>
    </dgm:pt>
    <dgm:pt modelId="{977DF776-91F4-41C2-9A37-7BD049CA0D07}" type="pres">
      <dgm:prSet presAssocID="{3EA670B3-7B8F-43FA-A09F-8AADC72610AB}" presName="connectorText" presStyleLbl="sibTrans2D1" presStyleIdx="4" presStyleCnt="7"/>
      <dgm:spPr/>
    </dgm:pt>
    <dgm:pt modelId="{E65B2522-8511-4D5E-9447-A6746C3E330B}" type="pres">
      <dgm:prSet presAssocID="{0EFB0A88-D7EB-4BAC-AAAA-750E56B78F0C}" presName="node" presStyleLbl="node1" presStyleIdx="5" presStyleCnt="8">
        <dgm:presLayoutVars>
          <dgm:bulletEnabled val="1"/>
        </dgm:presLayoutVars>
      </dgm:prSet>
      <dgm:spPr/>
    </dgm:pt>
    <dgm:pt modelId="{DC3538EA-4158-4725-BE69-6C084FCD5892}" type="pres">
      <dgm:prSet presAssocID="{148AF146-3D09-4BCC-8358-E7DF973DD015}" presName="sibTrans" presStyleLbl="sibTrans2D1" presStyleIdx="5" presStyleCnt="7"/>
      <dgm:spPr/>
    </dgm:pt>
    <dgm:pt modelId="{BECC6814-7BB6-4402-9F91-756A65920FA2}" type="pres">
      <dgm:prSet presAssocID="{148AF146-3D09-4BCC-8358-E7DF973DD015}" presName="connectorText" presStyleLbl="sibTrans2D1" presStyleIdx="5" presStyleCnt="7"/>
      <dgm:spPr/>
    </dgm:pt>
    <dgm:pt modelId="{FE62AF44-E374-487A-B59A-0A81033340A9}" type="pres">
      <dgm:prSet presAssocID="{A889FCB0-D4BF-4740-800F-4043BBF29258}" presName="node" presStyleLbl="node1" presStyleIdx="6" presStyleCnt="8">
        <dgm:presLayoutVars>
          <dgm:bulletEnabled val="1"/>
        </dgm:presLayoutVars>
      </dgm:prSet>
      <dgm:spPr/>
    </dgm:pt>
    <dgm:pt modelId="{646B9DD9-E160-4A58-A4E4-ADBD4A1736DB}" type="pres">
      <dgm:prSet presAssocID="{CFD6CAC9-51ED-4E35-B520-A75644615762}" presName="sibTrans" presStyleLbl="sibTrans2D1" presStyleIdx="6" presStyleCnt="7"/>
      <dgm:spPr/>
    </dgm:pt>
    <dgm:pt modelId="{785D47CC-3FB3-45BE-A90F-2F4C9E4AAFEE}" type="pres">
      <dgm:prSet presAssocID="{CFD6CAC9-51ED-4E35-B520-A75644615762}" presName="connectorText" presStyleLbl="sibTrans2D1" presStyleIdx="6" presStyleCnt="7"/>
      <dgm:spPr/>
    </dgm:pt>
    <dgm:pt modelId="{CF6DFBCA-928A-49F5-A9B9-2444AA7D3623}" type="pres">
      <dgm:prSet presAssocID="{76EE8231-5CBA-45EB-A18E-0C4D743DC97F}" presName="node" presStyleLbl="node1" presStyleIdx="7" presStyleCnt="8">
        <dgm:presLayoutVars>
          <dgm:bulletEnabled val="1"/>
        </dgm:presLayoutVars>
      </dgm:prSet>
      <dgm:spPr/>
    </dgm:pt>
  </dgm:ptLst>
  <dgm:cxnLst>
    <dgm:cxn modelId="{35EFC216-7457-4BC4-857B-144C67F7E19B}" type="presOf" srcId="{4C723E18-14F4-4FC5-A4D3-DBDEAAF4F68D}" destId="{126A6FCC-45F2-4E06-B693-F831EFBC2D83}" srcOrd="0" destOrd="0" presId="urn:microsoft.com/office/officeart/2005/8/layout/process1"/>
    <dgm:cxn modelId="{38A9F618-CFCA-4DF6-A00C-B478BB4BF0C2}" type="presOf" srcId="{CFD6CAC9-51ED-4E35-B520-A75644615762}" destId="{785D47CC-3FB3-45BE-A90F-2F4C9E4AAFEE}" srcOrd="1" destOrd="0" presId="urn:microsoft.com/office/officeart/2005/8/layout/process1"/>
    <dgm:cxn modelId="{27D4E026-6C05-4018-845D-097B120FFF07}" srcId="{465E8F87-D286-412D-AC73-EB54B586CEAE}" destId="{052E0712-8628-4096-8641-58E3F68E3D04}" srcOrd="1" destOrd="0" parTransId="{47ECBD7E-157D-4507-8EBA-982E723AA7DC}" sibTransId="{E589889F-7D11-4E2F-9FF0-389E362FEBB0}"/>
    <dgm:cxn modelId="{C46E9F28-65BA-40EE-BF9A-B29A03C8707C}" type="presOf" srcId="{6E856829-A679-452D-AFD3-85B9D9A239EC}" destId="{19BABAF7-BB03-4423-AE28-99B2CFAE57AF}" srcOrd="0" destOrd="0" presId="urn:microsoft.com/office/officeart/2005/8/layout/process1"/>
    <dgm:cxn modelId="{D3DF1431-BCD5-461D-9A41-D2F994DF3516}" srcId="{465E8F87-D286-412D-AC73-EB54B586CEAE}" destId="{0EFB0A88-D7EB-4BAC-AAAA-750E56B78F0C}" srcOrd="5" destOrd="0" parTransId="{D254C203-F468-4598-A8FD-CAA1F866A2FD}" sibTransId="{148AF146-3D09-4BCC-8358-E7DF973DD015}"/>
    <dgm:cxn modelId="{4FFCB231-7620-4A6E-90E0-A1B504EDC30F}" type="presOf" srcId="{052E0712-8628-4096-8641-58E3F68E3D04}" destId="{21F95B7A-9A91-4353-8006-EB180B07D8A5}" srcOrd="0" destOrd="0" presId="urn:microsoft.com/office/officeart/2005/8/layout/process1"/>
    <dgm:cxn modelId="{86E98A35-EEC9-42DC-A792-A9DCD06B1320}" type="presOf" srcId="{E589889F-7D11-4E2F-9FF0-389E362FEBB0}" destId="{EB777FAD-7E23-46AE-96BE-FA36F3D2BADC}" srcOrd="1" destOrd="0" presId="urn:microsoft.com/office/officeart/2005/8/layout/process1"/>
    <dgm:cxn modelId="{3803F238-EE2D-4FB3-B61C-ABE1474D54A0}" type="presOf" srcId="{E98AA79E-C9DE-4FDB-B6BE-84D4A661C2C0}" destId="{8740AEB0-17DF-4623-9793-25E2156718E9}" srcOrd="1" destOrd="0" presId="urn:microsoft.com/office/officeart/2005/8/layout/process1"/>
    <dgm:cxn modelId="{EA331641-05C3-4B18-BBA6-4A090547E3CB}" srcId="{465E8F87-D286-412D-AC73-EB54B586CEAE}" destId="{4C723E18-14F4-4FC5-A4D3-DBDEAAF4F68D}" srcOrd="3" destOrd="0" parTransId="{347341ED-F78E-4A1D-86CE-D927745E3F15}" sibTransId="{FD401C17-D4BD-4D25-B38A-D2E53DBFA14C}"/>
    <dgm:cxn modelId="{978A0F44-D0DA-4902-B404-E046070252DA}" srcId="{465E8F87-D286-412D-AC73-EB54B586CEAE}" destId="{E755BF8F-0981-4F9B-926C-4F346604804B}" srcOrd="2" destOrd="0" parTransId="{EE9D5A99-011E-40E5-990A-16347EB70A2D}" sibTransId="{0ED27EB1-5CA3-4DCE-8551-575D854BD273}"/>
    <dgm:cxn modelId="{F414EC45-9463-4C22-84B5-D771B42FD6CA}" srcId="{465E8F87-D286-412D-AC73-EB54B586CEAE}" destId="{76EE8231-5CBA-45EB-A18E-0C4D743DC97F}" srcOrd="7" destOrd="0" parTransId="{1F7C8B4E-DF1C-4108-A4FC-EBB2B44EA6DF}" sibTransId="{BF3AA2C1-D108-402B-A2D3-E581D0268D4A}"/>
    <dgm:cxn modelId="{A663F36E-F4F3-46D0-BFD2-E348D48AE7A9}" srcId="{465E8F87-D286-412D-AC73-EB54B586CEAE}" destId="{6E856829-A679-452D-AFD3-85B9D9A239EC}" srcOrd="4" destOrd="0" parTransId="{EE48CC01-CA95-48AC-BC61-185F4B7AB5B6}" sibTransId="{3EA670B3-7B8F-43FA-A09F-8AADC72610AB}"/>
    <dgm:cxn modelId="{2FDEE57A-35FF-47AB-989A-221F2E60A530}" type="presOf" srcId="{3EA670B3-7B8F-43FA-A09F-8AADC72610AB}" destId="{977DF776-91F4-41C2-9A37-7BD049CA0D07}" srcOrd="1" destOrd="0" presId="urn:microsoft.com/office/officeart/2005/8/layout/process1"/>
    <dgm:cxn modelId="{5AD20588-19E9-422B-BFDD-7891B1E4BC9A}" srcId="{465E8F87-D286-412D-AC73-EB54B586CEAE}" destId="{A889FCB0-D4BF-4740-800F-4043BBF29258}" srcOrd="6" destOrd="0" parTransId="{C91E7BAD-5219-4657-93DE-DD5BD7A66FC4}" sibTransId="{CFD6CAC9-51ED-4E35-B520-A75644615762}"/>
    <dgm:cxn modelId="{9F509296-CDFA-4987-B548-E63E00393AC2}" type="presOf" srcId="{148AF146-3D09-4BCC-8358-E7DF973DD015}" destId="{BECC6814-7BB6-4402-9F91-756A65920FA2}" srcOrd="1" destOrd="0" presId="urn:microsoft.com/office/officeart/2005/8/layout/process1"/>
    <dgm:cxn modelId="{1EF6019B-6B5E-474E-A39B-FB912539BDDD}" type="presOf" srcId="{3EA670B3-7B8F-43FA-A09F-8AADC72610AB}" destId="{FEA1C24B-86AE-4DC6-BE77-46261AD557BA}" srcOrd="0" destOrd="0" presId="urn:microsoft.com/office/officeart/2005/8/layout/process1"/>
    <dgm:cxn modelId="{7FF442A0-967C-489D-8A09-72FB5805CB49}" type="presOf" srcId="{E589889F-7D11-4E2F-9FF0-389E362FEBB0}" destId="{236D66BC-F5F0-4D40-BEF7-788D065B0AC1}" srcOrd="0" destOrd="0" presId="urn:microsoft.com/office/officeart/2005/8/layout/process1"/>
    <dgm:cxn modelId="{8DD5BFA2-5CD0-4227-B844-1CF58EBCF2FF}" type="presOf" srcId="{0ED27EB1-5CA3-4DCE-8551-575D854BD273}" destId="{4DC5CC0C-9072-4A01-A07D-0585BC27E2D1}" srcOrd="1" destOrd="0" presId="urn:microsoft.com/office/officeart/2005/8/layout/process1"/>
    <dgm:cxn modelId="{88E392A9-6286-47E6-BB89-93A80182A0BB}" type="presOf" srcId="{148AF146-3D09-4BCC-8358-E7DF973DD015}" destId="{DC3538EA-4158-4725-BE69-6C084FCD5892}" srcOrd="0" destOrd="0" presId="urn:microsoft.com/office/officeart/2005/8/layout/process1"/>
    <dgm:cxn modelId="{E4CEFCB5-8AA4-466D-A4DB-0D186689B2D6}" type="presOf" srcId="{ECA84BFD-6763-4F42-8BCC-AF8B08D9ED78}" destId="{0F4505B6-F116-4A3A-8A00-F7C92BFAAE15}" srcOrd="0" destOrd="0" presId="urn:microsoft.com/office/officeart/2005/8/layout/process1"/>
    <dgm:cxn modelId="{2FE7B6BF-2DF1-4F41-9870-01DB1280668A}" type="presOf" srcId="{A889FCB0-D4BF-4740-800F-4043BBF29258}" destId="{FE62AF44-E374-487A-B59A-0A81033340A9}" srcOrd="0" destOrd="0" presId="urn:microsoft.com/office/officeart/2005/8/layout/process1"/>
    <dgm:cxn modelId="{87F739C7-B5E8-4B6A-95E8-61F19F886059}" type="presOf" srcId="{FD401C17-D4BD-4D25-B38A-D2E53DBFA14C}" destId="{0EEF54EB-CE37-4A49-8FFE-55CE73B0ACDE}" srcOrd="1" destOrd="0" presId="urn:microsoft.com/office/officeart/2005/8/layout/process1"/>
    <dgm:cxn modelId="{D4FFE4C7-6C74-46CF-9667-B0070D01C25F}" type="presOf" srcId="{465E8F87-D286-412D-AC73-EB54B586CEAE}" destId="{5C2CEF0D-CF0E-41BD-8EDE-F62FDEB8B6BE}" srcOrd="0" destOrd="0" presId="urn:microsoft.com/office/officeart/2005/8/layout/process1"/>
    <dgm:cxn modelId="{FD6C9AD9-1DFC-453C-80A2-951DE194DD85}" type="presOf" srcId="{76EE8231-5CBA-45EB-A18E-0C4D743DC97F}" destId="{CF6DFBCA-928A-49F5-A9B9-2444AA7D3623}" srcOrd="0" destOrd="0" presId="urn:microsoft.com/office/officeart/2005/8/layout/process1"/>
    <dgm:cxn modelId="{F786E4DC-2C12-44DA-A829-7643AECFD4D3}" type="presOf" srcId="{0ED27EB1-5CA3-4DCE-8551-575D854BD273}" destId="{9CE96DA3-B644-47EF-81EC-430954D39311}" srcOrd="0" destOrd="0" presId="urn:microsoft.com/office/officeart/2005/8/layout/process1"/>
    <dgm:cxn modelId="{14E68BDF-2D6F-46BF-805A-0905E90A1D3A}" type="presOf" srcId="{E755BF8F-0981-4F9B-926C-4F346604804B}" destId="{E769CD31-95AE-4D1B-825D-60B874245399}" srcOrd="0" destOrd="0" presId="urn:microsoft.com/office/officeart/2005/8/layout/process1"/>
    <dgm:cxn modelId="{B078A5F7-D75E-47EA-8ABC-51CC7A612388}" type="presOf" srcId="{FD401C17-D4BD-4D25-B38A-D2E53DBFA14C}" destId="{E7EFEC86-969C-45FD-862A-57B6E4BB60E7}" srcOrd="0" destOrd="0" presId="urn:microsoft.com/office/officeart/2005/8/layout/process1"/>
    <dgm:cxn modelId="{DE1316F8-53D1-4702-A2C7-8BB13BC9390F}" type="presOf" srcId="{CFD6CAC9-51ED-4E35-B520-A75644615762}" destId="{646B9DD9-E160-4A58-A4E4-ADBD4A1736DB}" srcOrd="0" destOrd="0" presId="urn:microsoft.com/office/officeart/2005/8/layout/process1"/>
    <dgm:cxn modelId="{363642FF-091B-4E11-9DAE-A7FDF04DE771}" srcId="{465E8F87-D286-412D-AC73-EB54B586CEAE}" destId="{ECA84BFD-6763-4F42-8BCC-AF8B08D9ED78}" srcOrd="0" destOrd="0" parTransId="{16390357-7A5B-43E5-9723-072A10115262}" sibTransId="{E98AA79E-C9DE-4FDB-B6BE-84D4A661C2C0}"/>
    <dgm:cxn modelId="{1C239EFF-9A3C-419F-9810-CD2108F3304E}" type="presOf" srcId="{0EFB0A88-D7EB-4BAC-AAAA-750E56B78F0C}" destId="{E65B2522-8511-4D5E-9447-A6746C3E330B}" srcOrd="0" destOrd="0" presId="urn:microsoft.com/office/officeart/2005/8/layout/process1"/>
    <dgm:cxn modelId="{BA87CAFF-6D34-45F8-BABF-577DD0AFA927}" type="presOf" srcId="{E98AA79E-C9DE-4FDB-B6BE-84D4A661C2C0}" destId="{204DF1BC-CEEA-4235-8D45-9084D73F09D7}" srcOrd="0" destOrd="0" presId="urn:microsoft.com/office/officeart/2005/8/layout/process1"/>
    <dgm:cxn modelId="{E0A7BF4B-F939-483D-A711-609949EE31CC}" type="presParOf" srcId="{5C2CEF0D-CF0E-41BD-8EDE-F62FDEB8B6BE}" destId="{0F4505B6-F116-4A3A-8A00-F7C92BFAAE15}" srcOrd="0" destOrd="0" presId="urn:microsoft.com/office/officeart/2005/8/layout/process1"/>
    <dgm:cxn modelId="{C6D1128F-4C86-4BA3-BFD8-1CF9D808B968}" type="presParOf" srcId="{5C2CEF0D-CF0E-41BD-8EDE-F62FDEB8B6BE}" destId="{204DF1BC-CEEA-4235-8D45-9084D73F09D7}" srcOrd="1" destOrd="0" presId="urn:microsoft.com/office/officeart/2005/8/layout/process1"/>
    <dgm:cxn modelId="{896DD890-A0A0-45A2-910E-847D6928116C}" type="presParOf" srcId="{204DF1BC-CEEA-4235-8D45-9084D73F09D7}" destId="{8740AEB0-17DF-4623-9793-25E2156718E9}" srcOrd="0" destOrd="0" presId="urn:microsoft.com/office/officeart/2005/8/layout/process1"/>
    <dgm:cxn modelId="{8562E840-16D7-4FBB-A0D2-FEEB6CFBCCC9}" type="presParOf" srcId="{5C2CEF0D-CF0E-41BD-8EDE-F62FDEB8B6BE}" destId="{21F95B7A-9A91-4353-8006-EB180B07D8A5}" srcOrd="2" destOrd="0" presId="urn:microsoft.com/office/officeart/2005/8/layout/process1"/>
    <dgm:cxn modelId="{410F8C53-A700-4F44-B2F9-AC2369718035}" type="presParOf" srcId="{5C2CEF0D-CF0E-41BD-8EDE-F62FDEB8B6BE}" destId="{236D66BC-F5F0-4D40-BEF7-788D065B0AC1}" srcOrd="3" destOrd="0" presId="urn:microsoft.com/office/officeart/2005/8/layout/process1"/>
    <dgm:cxn modelId="{CCB46C3E-2A3F-4E67-889E-070D8F6C0DD1}" type="presParOf" srcId="{236D66BC-F5F0-4D40-BEF7-788D065B0AC1}" destId="{EB777FAD-7E23-46AE-96BE-FA36F3D2BADC}" srcOrd="0" destOrd="0" presId="urn:microsoft.com/office/officeart/2005/8/layout/process1"/>
    <dgm:cxn modelId="{04EAC6CF-8561-4BD1-BA4E-74BA78F7CC7C}" type="presParOf" srcId="{5C2CEF0D-CF0E-41BD-8EDE-F62FDEB8B6BE}" destId="{E769CD31-95AE-4D1B-825D-60B874245399}" srcOrd="4" destOrd="0" presId="urn:microsoft.com/office/officeart/2005/8/layout/process1"/>
    <dgm:cxn modelId="{2D9641E2-B558-44AB-9172-55F8841EAD95}" type="presParOf" srcId="{5C2CEF0D-CF0E-41BD-8EDE-F62FDEB8B6BE}" destId="{9CE96DA3-B644-47EF-81EC-430954D39311}" srcOrd="5" destOrd="0" presId="urn:microsoft.com/office/officeart/2005/8/layout/process1"/>
    <dgm:cxn modelId="{4734BB64-A4DC-4881-B650-2CF283323080}" type="presParOf" srcId="{9CE96DA3-B644-47EF-81EC-430954D39311}" destId="{4DC5CC0C-9072-4A01-A07D-0585BC27E2D1}" srcOrd="0" destOrd="0" presId="urn:microsoft.com/office/officeart/2005/8/layout/process1"/>
    <dgm:cxn modelId="{204D9B54-DE13-4A23-B37D-F2E7D201FF23}" type="presParOf" srcId="{5C2CEF0D-CF0E-41BD-8EDE-F62FDEB8B6BE}" destId="{126A6FCC-45F2-4E06-B693-F831EFBC2D83}" srcOrd="6" destOrd="0" presId="urn:microsoft.com/office/officeart/2005/8/layout/process1"/>
    <dgm:cxn modelId="{DA2DFCA0-9BE0-40A4-A664-4FB0A217D7B0}" type="presParOf" srcId="{5C2CEF0D-CF0E-41BD-8EDE-F62FDEB8B6BE}" destId="{E7EFEC86-969C-45FD-862A-57B6E4BB60E7}" srcOrd="7" destOrd="0" presId="urn:microsoft.com/office/officeart/2005/8/layout/process1"/>
    <dgm:cxn modelId="{B98A8475-094A-4193-93A9-7C2E4D00063C}" type="presParOf" srcId="{E7EFEC86-969C-45FD-862A-57B6E4BB60E7}" destId="{0EEF54EB-CE37-4A49-8FFE-55CE73B0ACDE}" srcOrd="0" destOrd="0" presId="urn:microsoft.com/office/officeart/2005/8/layout/process1"/>
    <dgm:cxn modelId="{DD5394F1-ACD1-4F80-972A-F4D16A9521A3}" type="presParOf" srcId="{5C2CEF0D-CF0E-41BD-8EDE-F62FDEB8B6BE}" destId="{19BABAF7-BB03-4423-AE28-99B2CFAE57AF}" srcOrd="8" destOrd="0" presId="urn:microsoft.com/office/officeart/2005/8/layout/process1"/>
    <dgm:cxn modelId="{11EF142E-3BEA-4039-8ADC-2ACC19C5AD39}" type="presParOf" srcId="{5C2CEF0D-CF0E-41BD-8EDE-F62FDEB8B6BE}" destId="{FEA1C24B-86AE-4DC6-BE77-46261AD557BA}" srcOrd="9" destOrd="0" presId="urn:microsoft.com/office/officeart/2005/8/layout/process1"/>
    <dgm:cxn modelId="{A86BA006-AC98-4630-90BD-B7F632F8C777}" type="presParOf" srcId="{FEA1C24B-86AE-4DC6-BE77-46261AD557BA}" destId="{977DF776-91F4-41C2-9A37-7BD049CA0D07}" srcOrd="0" destOrd="0" presId="urn:microsoft.com/office/officeart/2005/8/layout/process1"/>
    <dgm:cxn modelId="{4D5A7298-1E5A-4448-B421-583C89D9B80B}" type="presParOf" srcId="{5C2CEF0D-CF0E-41BD-8EDE-F62FDEB8B6BE}" destId="{E65B2522-8511-4D5E-9447-A6746C3E330B}" srcOrd="10" destOrd="0" presId="urn:microsoft.com/office/officeart/2005/8/layout/process1"/>
    <dgm:cxn modelId="{74E434EE-BB31-4ADA-B7A6-46D09A924F5D}" type="presParOf" srcId="{5C2CEF0D-CF0E-41BD-8EDE-F62FDEB8B6BE}" destId="{DC3538EA-4158-4725-BE69-6C084FCD5892}" srcOrd="11" destOrd="0" presId="urn:microsoft.com/office/officeart/2005/8/layout/process1"/>
    <dgm:cxn modelId="{BF341D11-F114-4A3A-AD9A-AC72F7B52612}" type="presParOf" srcId="{DC3538EA-4158-4725-BE69-6C084FCD5892}" destId="{BECC6814-7BB6-4402-9F91-756A65920FA2}" srcOrd="0" destOrd="0" presId="urn:microsoft.com/office/officeart/2005/8/layout/process1"/>
    <dgm:cxn modelId="{F5A1C051-203E-4F98-88B0-1C019230B35D}" type="presParOf" srcId="{5C2CEF0D-CF0E-41BD-8EDE-F62FDEB8B6BE}" destId="{FE62AF44-E374-487A-B59A-0A81033340A9}" srcOrd="12" destOrd="0" presId="urn:microsoft.com/office/officeart/2005/8/layout/process1"/>
    <dgm:cxn modelId="{2319A5F3-B0AB-425C-AB9B-69613EF72A72}" type="presParOf" srcId="{5C2CEF0D-CF0E-41BD-8EDE-F62FDEB8B6BE}" destId="{646B9DD9-E160-4A58-A4E4-ADBD4A1736DB}" srcOrd="13" destOrd="0" presId="urn:microsoft.com/office/officeart/2005/8/layout/process1"/>
    <dgm:cxn modelId="{CE192EF3-1124-4D82-AF89-628DD5DBC52A}" type="presParOf" srcId="{646B9DD9-E160-4A58-A4E4-ADBD4A1736DB}" destId="{785D47CC-3FB3-45BE-A90F-2F4C9E4AAFEE}" srcOrd="0" destOrd="0" presId="urn:microsoft.com/office/officeart/2005/8/layout/process1"/>
    <dgm:cxn modelId="{5DD61BAA-D2FF-4B8B-B258-DB3375C143C2}" type="presParOf" srcId="{5C2CEF0D-CF0E-41BD-8EDE-F62FDEB8B6BE}" destId="{CF6DFBCA-928A-49F5-A9B9-2444AA7D3623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5E8F87-D286-412D-AC73-EB54B586CE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A84BFD-6763-4F42-8BCC-AF8B08D9ED78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16390357-7A5B-43E5-9723-072A10115262}" type="parTrans" cxnId="{363642FF-091B-4E11-9DAE-A7FDF04DE771}">
      <dgm:prSet/>
      <dgm:spPr/>
      <dgm:t>
        <a:bodyPr/>
        <a:lstStyle/>
        <a:p>
          <a:endParaRPr lang="en-US"/>
        </a:p>
      </dgm:t>
    </dgm:pt>
    <dgm:pt modelId="{E98AA79E-C9DE-4FDB-B6BE-84D4A661C2C0}" type="sibTrans" cxnId="{363642FF-091B-4E11-9DAE-A7FDF04DE771}">
      <dgm:prSet/>
      <dgm:spPr/>
      <dgm:t>
        <a:bodyPr/>
        <a:lstStyle/>
        <a:p>
          <a:endParaRPr lang="en-US"/>
        </a:p>
      </dgm:t>
    </dgm:pt>
    <dgm:pt modelId="{E755BF8F-0981-4F9B-926C-4F346604804B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EE9D5A99-011E-40E5-990A-16347EB70A2D}" type="parTrans" cxnId="{978A0F44-D0DA-4902-B404-E046070252DA}">
      <dgm:prSet/>
      <dgm:spPr/>
      <dgm:t>
        <a:bodyPr/>
        <a:lstStyle/>
        <a:p>
          <a:endParaRPr lang="en-US"/>
        </a:p>
      </dgm:t>
    </dgm:pt>
    <dgm:pt modelId="{0ED27EB1-5CA3-4DCE-8551-575D854BD273}" type="sibTrans" cxnId="{978A0F44-D0DA-4902-B404-E046070252DA}">
      <dgm:prSet/>
      <dgm:spPr/>
      <dgm:t>
        <a:bodyPr/>
        <a:lstStyle/>
        <a:p>
          <a:endParaRPr lang="en-US"/>
        </a:p>
      </dgm:t>
    </dgm:pt>
    <dgm:pt modelId="{6E856829-A679-452D-AFD3-85B9D9A239EC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EE48CC01-CA95-48AC-BC61-185F4B7AB5B6}" type="parTrans" cxnId="{A663F36E-F4F3-46D0-BFD2-E348D48AE7A9}">
      <dgm:prSet/>
      <dgm:spPr/>
      <dgm:t>
        <a:bodyPr/>
        <a:lstStyle/>
        <a:p>
          <a:endParaRPr lang="en-US"/>
        </a:p>
      </dgm:t>
    </dgm:pt>
    <dgm:pt modelId="{3EA670B3-7B8F-43FA-A09F-8AADC72610AB}" type="sibTrans" cxnId="{A663F36E-F4F3-46D0-BFD2-E348D48AE7A9}">
      <dgm:prSet/>
      <dgm:spPr/>
      <dgm:t>
        <a:bodyPr/>
        <a:lstStyle/>
        <a:p>
          <a:endParaRPr lang="en-US"/>
        </a:p>
      </dgm:t>
    </dgm:pt>
    <dgm:pt modelId="{052E0712-8628-4096-8641-58E3F68E3D04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47ECBD7E-157D-4507-8EBA-982E723AA7DC}" type="parTrans" cxnId="{27D4E026-6C05-4018-845D-097B120FFF07}">
      <dgm:prSet/>
      <dgm:spPr/>
      <dgm:t>
        <a:bodyPr/>
        <a:lstStyle/>
        <a:p>
          <a:endParaRPr lang="en-US"/>
        </a:p>
      </dgm:t>
    </dgm:pt>
    <dgm:pt modelId="{E589889F-7D11-4E2F-9FF0-389E362FEBB0}" type="sibTrans" cxnId="{27D4E026-6C05-4018-845D-097B120FFF07}">
      <dgm:prSet/>
      <dgm:spPr/>
      <dgm:t>
        <a:bodyPr/>
        <a:lstStyle/>
        <a:p>
          <a:endParaRPr lang="en-US"/>
        </a:p>
      </dgm:t>
    </dgm:pt>
    <dgm:pt modelId="{4C723E18-14F4-4FC5-A4D3-DBDEAAF4F68D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347341ED-F78E-4A1D-86CE-D927745E3F15}" type="parTrans" cxnId="{EA331641-05C3-4B18-BBA6-4A090547E3CB}">
      <dgm:prSet/>
      <dgm:spPr/>
      <dgm:t>
        <a:bodyPr/>
        <a:lstStyle/>
        <a:p>
          <a:endParaRPr lang="en-US"/>
        </a:p>
      </dgm:t>
    </dgm:pt>
    <dgm:pt modelId="{FD401C17-D4BD-4D25-B38A-D2E53DBFA14C}" type="sibTrans" cxnId="{EA331641-05C3-4B18-BBA6-4A090547E3CB}">
      <dgm:prSet/>
      <dgm:spPr/>
      <dgm:t>
        <a:bodyPr/>
        <a:lstStyle/>
        <a:p>
          <a:endParaRPr lang="en-US"/>
        </a:p>
      </dgm:t>
    </dgm:pt>
    <dgm:pt modelId="{0EFB0A88-D7EB-4BAC-AAAA-750E56B78F0C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D254C203-F468-4598-A8FD-CAA1F866A2FD}" type="parTrans" cxnId="{D3DF1431-BCD5-461D-9A41-D2F994DF3516}">
      <dgm:prSet/>
      <dgm:spPr/>
      <dgm:t>
        <a:bodyPr/>
        <a:lstStyle/>
        <a:p>
          <a:endParaRPr lang="en-US"/>
        </a:p>
      </dgm:t>
    </dgm:pt>
    <dgm:pt modelId="{148AF146-3D09-4BCC-8358-E7DF973DD015}" type="sibTrans" cxnId="{D3DF1431-BCD5-461D-9A41-D2F994DF3516}">
      <dgm:prSet/>
      <dgm:spPr/>
      <dgm:t>
        <a:bodyPr/>
        <a:lstStyle/>
        <a:p>
          <a:endParaRPr lang="en-US"/>
        </a:p>
      </dgm:t>
    </dgm:pt>
    <dgm:pt modelId="{A889FCB0-D4BF-4740-800F-4043BBF29258}">
      <dgm:prSet phldrT="[Text]"/>
      <dgm:spPr/>
      <dgm:t>
        <a:bodyPr/>
        <a:lstStyle/>
        <a:p>
          <a:r>
            <a:rPr lang="en-US"/>
            <a:t>Heat</a:t>
          </a:r>
          <a:endParaRPr lang="en-US" dirty="0"/>
        </a:p>
      </dgm:t>
    </dgm:pt>
    <dgm:pt modelId="{C91E7BAD-5219-4657-93DE-DD5BD7A66FC4}" type="parTrans" cxnId="{5AD20588-19E9-422B-BFDD-7891B1E4BC9A}">
      <dgm:prSet/>
      <dgm:spPr/>
      <dgm:t>
        <a:bodyPr/>
        <a:lstStyle/>
        <a:p>
          <a:endParaRPr lang="en-US"/>
        </a:p>
      </dgm:t>
    </dgm:pt>
    <dgm:pt modelId="{CFD6CAC9-51ED-4E35-B520-A75644615762}" type="sibTrans" cxnId="{5AD20588-19E9-422B-BFDD-7891B1E4BC9A}">
      <dgm:prSet/>
      <dgm:spPr/>
      <dgm:t>
        <a:bodyPr/>
        <a:lstStyle/>
        <a:p>
          <a:endParaRPr lang="en-US"/>
        </a:p>
      </dgm:t>
    </dgm:pt>
    <dgm:pt modelId="{76EE8231-5CBA-45EB-A18E-0C4D743DC97F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1F7C8B4E-DF1C-4108-A4FC-EBB2B44EA6DF}" type="parTrans" cxnId="{F414EC45-9463-4C22-84B5-D771B42FD6CA}">
      <dgm:prSet/>
      <dgm:spPr/>
      <dgm:t>
        <a:bodyPr/>
        <a:lstStyle/>
        <a:p>
          <a:endParaRPr lang="en-US"/>
        </a:p>
      </dgm:t>
    </dgm:pt>
    <dgm:pt modelId="{BF3AA2C1-D108-402B-A2D3-E581D0268D4A}" type="sibTrans" cxnId="{F414EC45-9463-4C22-84B5-D771B42FD6CA}">
      <dgm:prSet/>
      <dgm:spPr/>
      <dgm:t>
        <a:bodyPr/>
        <a:lstStyle/>
        <a:p>
          <a:endParaRPr lang="en-US"/>
        </a:p>
      </dgm:t>
    </dgm:pt>
    <dgm:pt modelId="{5C2CEF0D-CF0E-41BD-8EDE-F62FDEB8B6BE}" type="pres">
      <dgm:prSet presAssocID="{465E8F87-D286-412D-AC73-EB54B586CEAE}" presName="Name0" presStyleCnt="0">
        <dgm:presLayoutVars>
          <dgm:dir/>
          <dgm:resizeHandles val="exact"/>
        </dgm:presLayoutVars>
      </dgm:prSet>
      <dgm:spPr/>
    </dgm:pt>
    <dgm:pt modelId="{0F4505B6-F116-4A3A-8A00-F7C92BFAAE15}" type="pres">
      <dgm:prSet presAssocID="{ECA84BFD-6763-4F42-8BCC-AF8B08D9ED78}" presName="node" presStyleLbl="node1" presStyleIdx="0" presStyleCnt="8">
        <dgm:presLayoutVars>
          <dgm:bulletEnabled val="1"/>
        </dgm:presLayoutVars>
      </dgm:prSet>
      <dgm:spPr/>
    </dgm:pt>
    <dgm:pt modelId="{204DF1BC-CEEA-4235-8D45-9084D73F09D7}" type="pres">
      <dgm:prSet presAssocID="{E98AA79E-C9DE-4FDB-B6BE-84D4A661C2C0}" presName="sibTrans" presStyleLbl="sibTrans2D1" presStyleIdx="0" presStyleCnt="7"/>
      <dgm:spPr/>
    </dgm:pt>
    <dgm:pt modelId="{8740AEB0-17DF-4623-9793-25E2156718E9}" type="pres">
      <dgm:prSet presAssocID="{E98AA79E-C9DE-4FDB-B6BE-84D4A661C2C0}" presName="connectorText" presStyleLbl="sibTrans2D1" presStyleIdx="0" presStyleCnt="7"/>
      <dgm:spPr/>
    </dgm:pt>
    <dgm:pt modelId="{21F95B7A-9A91-4353-8006-EB180B07D8A5}" type="pres">
      <dgm:prSet presAssocID="{052E0712-8628-4096-8641-58E3F68E3D04}" presName="node" presStyleLbl="node1" presStyleIdx="1" presStyleCnt="8">
        <dgm:presLayoutVars>
          <dgm:bulletEnabled val="1"/>
        </dgm:presLayoutVars>
      </dgm:prSet>
      <dgm:spPr/>
    </dgm:pt>
    <dgm:pt modelId="{236D66BC-F5F0-4D40-BEF7-788D065B0AC1}" type="pres">
      <dgm:prSet presAssocID="{E589889F-7D11-4E2F-9FF0-389E362FEBB0}" presName="sibTrans" presStyleLbl="sibTrans2D1" presStyleIdx="1" presStyleCnt="7"/>
      <dgm:spPr/>
    </dgm:pt>
    <dgm:pt modelId="{EB777FAD-7E23-46AE-96BE-FA36F3D2BADC}" type="pres">
      <dgm:prSet presAssocID="{E589889F-7D11-4E2F-9FF0-389E362FEBB0}" presName="connectorText" presStyleLbl="sibTrans2D1" presStyleIdx="1" presStyleCnt="7"/>
      <dgm:spPr/>
    </dgm:pt>
    <dgm:pt modelId="{E769CD31-95AE-4D1B-825D-60B874245399}" type="pres">
      <dgm:prSet presAssocID="{E755BF8F-0981-4F9B-926C-4F346604804B}" presName="node" presStyleLbl="node1" presStyleIdx="2" presStyleCnt="8">
        <dgm:presLayoutVars>
          <dgm:bulletEnabled val="1"/>
        </dgm:presLayoutVars>
      </dgm:prSet>
      <dgm:spPr/>
    </dgm:pt>
    <dgm:pt modelId="{9CE96DA3-B644-47EF-81EC-430954D39311}" type="pres">
      <dgm:prSet presAssocID="{0ED27EB1-5CA3-4DCE-8551-575D854BD273}" presName="sibTrans" presStyleLbl="sibTrans2D1" presStyleIdx="2" presStyleCnt="7"/>
      <dgm:spPr/>
    </dgm:pt>
    <dgm:pt modelId="{4DC5CC0C-9072-4A01-A07D-0585BC27E2D1}" type="pres">
      <dgm:prSet presAssocID="{0ED27EB1-5CA3-4DCE-8551-575D854BD273}" presName="connectorText" presStyleLbl="sibTrans2D1" presStyleIdx="2" presStyleCnt="7"/>
      <dgm:spPr/>
    </dgm:pt>
    <dgm:pt modelId="{126A6FCC-45F2-4E06-B693-F831EFBC2D83}" type="pres">
      <dgm:prSet presAssocID="{4C723E18-14F4-4FC5-A4D3-DBDEAAF4F68D}" presName="node" presStyleLbl="node1" presStyleIdx="3" presStyleCnt="8">
        <dgm:presLayoutVars>
          <dgm:bulletEnabled val="1"/>
        </dgm:presLayoutVars>
      </dgm:prSet>
      <dgm:spPr/>
    </dgm:pt>
    <dgm:pt modelId="{E7EFEC86-969C-45FD-862A-57B6E4BB60E7}" type="pres">
      <dgm:prSet presAssocID="{FD401C17-D4BD-4D25-B38A-D2E53DBFA14C}" presName="sibTrans" presStyleLbl="sibTrans2D1" presStyleIdx="3" presStyleCnt="7"/>
      <dgm:spPr/>
    </dgm:pt>
    <dgm:pt modelId="{0EEF54EB-CE37-4A49-8FFE-55CE73B0ACDE}" type="pres">
      <dgm:prSet presAssocID="{FD401C17-D4BD-4D25-B38A-D2E53DBFA14C}" presName="connectorText" presStyleLbl="sibTrans2D1" presStyleIdx="3" presStyleCnt="7"/>
      <dgm:spPr/>
    </dgm:pt>
    <dgm:pt modelId="{19BABAF7-BB03-4423-AE28-99B2CFAE57AF}" type="pres">
      <dgm:prSet presAssocID="{6E856829-A679-452D-AFD3-85B9D9A239EC}" presName="node" presStyleLbl="node1" presStyleIdx="4" presStyleCnt="8">
        <dgm:presLayoutVars>
          <dgm:bulletEnabled val="1"/>
        </dgm:presLayoutVars>
      </dgm:prSet>
      <dgm:spPr/>
    </dgm:pt>
    <dgm:pt modelId="{FEA1C24B-86AE-4DC6-BE77-46261AD557BA}" type="pres">
      <dgm:prSet presAssocID="{3EA670B3-7B8F-43FA-A09F-8AADC72610AB}" presName="sibTrans" presStyleLbl="sibTrans2D1" presStyleIdx="4" presStyleCnt="7"/>
      <dgm:spPr/>
    </dgm:pt>
    <dgm:pt modelId="{977DF776-91F4-41C2-9A37-7BD049CA0D07}" type="pres">
      <dgm:prSet presAssocID="{3EA670B3-7B8F-43FA-A09F-8AADC72610AB}" presName="connectorText" presStyleLbl="sibTrans2D1" presStyleIdx="4" presStyleCnt="7"/>
      <dgm:spPr/>
    </dgm:pt>
    <dgm:pt modelId="{E65B2522-8511-4D5E-9447-A6746C3E330B}" type="pres">
      <dgm:prSet presAssocID="{0EFB0A88-D7EB-4BAC-AAAA-750E56B78F0C}" presName="node" presStyleLbl="node1" presStyleIdx="5" presStyleCnt="8">
        <dgm:presLayoutVars>
          <dgm:bulletEnabled val="1"/>
        </dgm:presLayoutVars>
      </dgm:prSet>
      <dgm:spPr/>
    </dgm:pt>
    <dgm:pt modelId="{DC3538EA-4158-4725-BE69-6C084FCD5892}" type="pres">
      <dgm:prSet presAssocID="{148AF146-3D09-4BCC-8358-E7DF973DD015}" presName="sibTrans" presStyleLbl="sibTrans2D1" presStyleIdx="5" presStyleCnt="7"/>
      <dgm:spPr/>
    </dgm:pt>
    <dgm:pt modelId="{BECC6814-7BB6-4402-9F91-756A65920FA2}" type="pres">
      <dgm:prSet presAssocID="{148AF146-3D09-4BCC-8358-E7DF973DD015}" presName="connectorText" presStyleLbl="sibTrans2D1" presStyleIdx="5" presStyleCnt="7"/>
      <dgm:spPr/>
    </dgm:pt>
    <dgm:pt modelId="{FE62AF44-E374-487A-B59A-0A81033340A9}" type="pres">
      <dgm:prSet presAssocID="{A889FCB0-D4BF-4740-800F-4043BBF29258}" presName="node" presStyleLbl="node1" presStyleIdx="6" presStyleCnt="8">
        <dgm:presLayoutVars>
          <dgm:bulletEnabled val="1"/>
        </dgm:presLayoutVars>
      </dgm:prSet>
      <dgm:spPr/>
    </dgm:pt>
    <dgm:pt modelId="{646B9DD9-E160-4A58-A4E4-ADBD4A1736DB}" type="pres">
      <dgm:prSet presAssocID="{CFD6CAC9-51ED-4E35-B520-A75644615762}" presName="sibTrans" presStyleLbl="sibTrans2D1" presStyleIdx="6" presStyleCnt="7"/>
      <dgm:spPr/>
    </dgm:pt>
    <dgm:pt modelId="{785D47CC-3FB3-45BE-A90F-2F4C9E4AAFEE}" type="pres">
      <dgm:prSet presAssocID="{CFD6CAC9-51ED-4E35-B520-A75644615762}" presName="connectorText" presStyleLbl="sibTrans2D1" presStyleIdx="6" presStyleCnt="7"/>
      <dgm:spPr/>
    </dgm:pt>
    <dgm:pt modelId="{CF6DFBCA-928A-49F5-A9B9-2444AA7D3623}" type="pres">
      <dgm:prSet presAssocID="{76EE8231-5CBA-45EB-A18E-0C4D743DC97F}" presName="node" presStyleLbl="node1" presStyleIdx="7" presStyleCnt="8">
        <dgm:presLayoutVars>
          <dgm:bulletEnabled val="1"/>
        </dgm:presLayoutVars>
      </dgm:prSet>
      <dgm:spPr/>
    </dgm:pt>
  </dgm:ptLst>
  <dgm:cxnLst>
    <dgm:cxn modelId="{35EFC216-7457-4BC4-857B-144C67F7E19B}" type="presOf" srcId="{4C723E18-14F4-4FC5-A4D3-DBDEAAF4F68D}" destId="{126A6FCC-45F2-4E06-B693-F831EFBC2D83}" srcOrd="0" destOrd="0" presId="urn:microsoft.com/office/officeart/2005/8/layout/process1"/>
    <dgm:cxn modelId="{38A9F618-CFCA-4DF6-A00C-B478BB4BF0C2}" type="presOf" srcId="{CFD6CAC9-51ED-4E35-B520-A75644615762}" destId="{785D47CC-3FB3-45BE-A90F-2F4C9E4AAFEE}" srcOrd="1" destOrd="0" presId="urn:microsoft.com/office/officeart/2005/8/layout/process1"/>
    <dgm:cxn modelId="{27D4E026-6C05-4018-845D-097B120FFF07}" srcId="{465E8F87-D286-412D-AC73-EB54B586CEAE}" destId="{052E0712-8628-4096-8641-58E3F68E3D04}" srcOrd="1" destOrd="0" parTransId="{47ECBD7E-157D-4507-8EBA-982E723AA7DC}" sibTransId="{E589889F-7D11-4E2F-9FF0-389E362FEBB0}"/>
    <dgm:cxn modelId="{C46E9F28-65BA-40EE-BF9A-B29A03C8707C}" type="presOf" srcId="{6E856829-A679-452D-AFD3-85B9D9A239EC}" destId="{19BABAF7-BB03-4423-AE28-99B2CFAE57AF}" srcOrd="0" destOrd="0" presId="urn:microsoft.com/office/officeart/2005/8/layout/process1"/>
    <dgm:cxn modelId="{D3DF1431-BCD5-461D-9A41-D2F994DF3516}" srcId="{465E8F87-D286-412D-AC73-EB54B586CEAE}" destId="{0EFB0A88-D7EB-4BAC-AAAA-750E56B78F0C}" srcOrd="5" destOrd="0" parTransId="{D254C203-F468-4598-A8FD-CAA1F866A2FD}" sibTransId="{148AF146-3D09-4BCC-8358-E7DF973DD015}"/>
    <dgm:cxn modelId="{4FFCB231-7620-4A6E-90E0-A1B504EDC30F}" type="presOf" srcId="{052E0712-8628-4096-8641-58E3F68E3D04}" destId="{21F95B7A-9A91-4353-8006-EB180B07D8A5}" srcOrd="0" destOrd="0" presId="urn:microsoft.com/office/officeart/2005/8/layout/process1"/>
    <dgm:cxn modelId="{86E98A35-EEC9-42DC-A792-A9DCD06B1320}" type="presOf" srcId="{E589889F-7D11-4E2F-9FF0-389E362FEBB0}" destId="{EB777FAD-7E23-46AE-96BE-FA36F3D2BADC}" srcOrd="1" destOrd="0" presId="urn:microsoft.com/office/officeart/2005/8/layout/process1"/>
    <dgm:cxn modelId="{3803F238-EE2D-4FB3-B61C-ABE1474D54A0}" type="presOf" srcId="{E98AA79E-C9DE-4FDB-B6BE-84D4A661C2C0}" destId="{8740AEB0-17DF-4623-9793-25E2156718E9}" srcOrd="1" destOrd="0" presId="urn:microsoft.com/office/officeart/2005/8/layout/process1"/>
    <dgm:cxn modelId="{EA331641-05C3-4B18-BBA6-4A090547E3CB}" srcId="{465E8F87-D286-412D-AC73-EB54B586CEAE}" destId="{4C723E18-14F4-4FC5-A4D3-DBDEAAF4F68D}" srcOrd="3" destOrd="0" parTransId="{347341ED-F78E-4A1D-86CE-D927745E3F15}" sibTransId="{FD401C17-D4BD-4D25-B38A-D2E53DBFA14C}"/>
    <dgm:cxn modelId="{978A0F44-D0DA-4902-B404-E046070252DA}" srcId="{465E8F87-D286-412D-AC73-EB54B586CEAE}" destId="{E755BF8F-0981-4F9B-926C-4F346604804B}" srcOrd="2" destOrd="0" parTransId="{EE9D5A99-011E-40E5-990A-16347EB70A2D}" sibTransId="{0ED27EB1-5CA3-4DCE-8551-575D854BD273}"/>
    <dgm:cxn modelId="{F414EC45-9463-4C22-84B5-D771B42FD6CA}" srcId="{465E8F87-D286-412D-AC73-EB54B586CEAE}" destId="{76EE8231-5CBA-45EB-A18E-0C4D743DC97F}" srcOrd="7" destOrd="0" parTransId="{1F7C8B4E-DF1C-4108-A4FC-EBB2B44EA6DF}" sibTransId="{BF3AA2C1-D108-402B-A2D3-E581D0268D4A}"/>
    <dgm:cxn modelId="{A663F36E-F4F3-46D0-BFD2-E348D48AE7A9}" srcId="{465E8F87-D286-412D-AC73-EB54B586CEAE}" destId="{6E856829-A679-452D-AFD3-85B9D9A239EC}" srcOrd="4" destOrd="0" parTransId="{EE48CC01-CA95-48AC-BC61-185F4B7AB5B6}" sibTransId="{3EA670B3-7B8F-43FA-A09F-8AADC72610AB}"/>
    <dgm:cxn modelId="{2FDEE57A-35FF-47AB-989A-221F2E60A530}" type="presOf" srcId="{3EA670B3-7B8F-43FA-A09F-8AADC72610AB}" destId="{977DF776-91F4-41C2-9A37-7BD049CA0D07}" srcOrd="1" destOrd="0" presId="urn:microsoft.com/office/officeart/2005/8/layout/process1"/>
    <dgm:cxn modelId="{5AD20588-19E9-422B-BFDD-7891B1E4BC9A}" srcId="{465E8F87-D286-412D-AC73-EB54B586CEAE}" destId="{A889FCB0-D4BF-4740-800F-4043BBF29258}" srcOrd="6" destOrd="0" parTransId="{C91E7BAD-5219-4657-93DE-DD5BD7A66FC4}" sibTransId="{CFD6CAC9-51ED-4E35-B520-A75644615762}"/>
    <dgm:cxn modelId="{9F509296-CDFA-4987-B548-E63E00393AC2}" type="presOf" srcId="{148AF146-3D09-4BCC-8358-E7DF973DD015}" destId="{BECC6814-7BB6-4402-9F91-756A65920FA2}" srcOrd="1" destOrd="0" presId="urn:microsoft.com/office/officeart/2005/8/layout/process1"/>
    <dgm:cxn modelId="{1EF6019B-6B5E-474E-A39B-FB912539BDDD}" type="presOf" srcId="{3EA670B3-7B8F-43FA-A09F-8AADC72610AB}" destId="{FEA1C24B-86AE-4DC6-BE77-46261AD557BA}" srcOrd="0" destOrd="0" presId="urn:microsoft.com/office/officeart/2005/8/layout/process1"/>
    <dgm:cxn modelId="{7FF442A0-967C-489D-8A09-72FB5805CB49}" type="presOf" srcId="{E589889F-7D11-4E2F-9FF0-389E362FEBB0}" destId="{236D66BC-F5F0-4D40-BEF7-788D065B0AC1}" srcOrd="0" destOrd="0" presId="urn:microsoft.com/office/officeart/2005/8/layout/process1"/>
    <dgm:cxn modelId="{8DD5BFA2-5CD0-4227-B844-1CF58EBCF2FF}" type="presOf" srcId="{0ED27EB1-5CA3-4DCE-8551-575D854BD273}" destId="{4DC5CC0C-9072-4A01-A07D-0585BC27E2D1}" srcOrd="1" destOrd="0" presId="urn:microsoft.com/office/officeart/2005/8/layout/process1"/>
    <dgm:cxn modelId="{88E392A9-6286-47E6-BB89-93A80182A0BB}" type="presOf" srcId="{148AF146-3D09-4BCC-8358-E7DF973DD015}" destId="{DC3538EA-4158-4725-BE69-6C084FCD5892}" srcOrd="0" destOrd="0" presId="urn:microsoft.com/office/officeart/2005/8/layout/process1"/>
    <dgm:cxn modelId="{E4CEFCB5-8AA4-466D-A4DB-0D186689B2D6}" type="presOf" srcId="{ECA84BFD-6763-4F42-8BCC-AF8B08D9ED78}" destId="{0F4505B6-F116-4A3A-8A00-F7C92BFAAE15}" srcOrd="0" destOrd="0" presId="urn:microsoft.com/office/officeart/2005/8/layout/process1"/>
    <dgm:cxn modelId="{2FE7B6BF-2DF1-4F41-9870-01DB1280668A}" type="presOf" srcId="{A889FCB0-D4BF-4740-800F-4043BBF29258}" destId="{FE62AF44-E374-487A-B59A-0A81033340A9}" srcOrd="0" destOrd="0" presId="urn:microsoft.com/office/officeart/2005/8/layout/process1"/>
    <dgm:cxn modelId="{87F739C7-B5E8-4B6A-95E8-61F19F886059}" type="presOf" srcId="{FD401C17-D4BD-4D25-B38A-D2E53DBFA14C}" destId="{0EEF54EB-CE37-4A49-8FFE-55CE73B0ACDE}" srcOrd="1" destOrd="0" presId="urn:microsoft.com/office/officeart/2005/8/layout/process1"/>
    <dgm:cxn modelId="{D4FFE4C7-6C74-46CF-9667-B0070D01C25F}" type="presOf" srcId="{465E8F87-D286-412D-AC73-EB54B586CEAE}" destId="{5C2CEF0D-CF0E-41BD-8EDE-F62FDEB8B6BE}" srcOrd="0" destOrd="0" presId="urn:microsoft.com/office/officeart/2005/8/layout/process1"/>
    <dgm:cxn modelId="{FD6C9AD9-1DFC-453C-80A2-951DE194DD85}" type="presOf" srcId="{76EE8231-5CBA-45EB-A18E-0C4D743DC97F}" destId="{CF6DFBCA-928A-49F5-A9B9-2444AA7D3623}" srcOrd="0" destOrd="0" presId="urn:microsoft.com/office/officeart/2005/8/layout/process1"/>
    <dgm:cxn modelId="{F786E4DC-2C12-44DA-A829-7643AECFD4D3}" type="presOf" srcId="{0ED27EB1-5CA3-4DCE-8551-575D854BD273}" destId="{9CE96DA3-B644-47EF-81EC-430954D39311}" srcOrd="0" destOrd="0" presId="urn:microsoft.com/office/officeart/2005/8/layout/process1"/>
    <dgm:cxn modelId="{14E68BDF-2D6F-46BF-805A-0905E90A1D3A}" type="presOf" srcId="{E755BF8F-0981-4F9B-926C-4F346604804B}" destId="{E769CD31-95AE-4D1B-825D-60B874245399}" srcOrd="0" destOrd="0" presId="urn:microsoft.com/office/officeart/2005/8/layout/process1"/>
    <dgm:cxn modelId="{B078A5F7-D75E-47EA-8ABC-51CC7A612388}" type="presOf" srcId="{FD401C17-D4BD-4D25-B38A-D2E53DBFA14C}" destId="{E7EFEC86-969C-45FD-862A-57B6E4BB60E7}" srcOrd="0" destOrd="0" presId="urn:microsoft.com/office/officeart/2005/8/layout/process1"/>
    <dgm:cxn modelId="{DE1316F8-53D1-4702-A2C7-8BB13BC9390F}" type="presOf" srcId="{CFD6CAC9-51ED-4E35-B520-A75644615762}" destId="{646B9DD9-E160-4A58-A4E4-ADBD4A1736DB}" srcOrd="0" destOrd="0" presId="urn:microsoft.com/office/officeart/2005/8/layout/process1"/>
    <dgm:cxn modelId="{363642FF-091B-4E11-9DAE-A7FDF04DE771}" srcId="{465E8F87-D286-412D-AC73-EB54B586CEAE}" destId="{ECA84BFD-6763-4F42-8BCC-AF8B08D9ED78}" srcOrd="0" destOrd="0" parTransId="{16390357-7A5B-43E5-9723-072A10115262}" sibTransId="{E98AA79E-C9DE-4FDB-B6BE-84D4A661C2C0}"/>
    <dgm:cxn modelId="{1C239EFF-9A3C-419F-9810-CD2108F3304E}" type="presOf" srcId="{0EFB0A88-D7EB-4BAC-AAAA-750E56B78F0C}" destId="{E65B2522-8511-4D5E-9447-A6746C3E330B}" srcOrd="0" destOrd="0" presId="urn:microsoft.com/office/officeart/2005/8/layout/process1"/>
    <dgm:cxn modelId="{BA87CAFF-6D34-45F8-BABF-577DD0AFA927}" type="presOf" srcId="{E98AA79E-C9DE-4FDB-B6BE-84D4A661C2C0}" destId="{204DF1BC-CEEA-4235-8D45-9084D73F09D7}" srcOrd="0" destOrd="0" presId="urn:microsoft.com/office/officeart/2005/8/layout/process1"/>
    <dgm:cxn modelId="{E0A7BF4B-F939-483D-A711-609949EE31CC}" type="presParOf" srcId="{5C2CEF0D-CF0E-41BD-8EDE-F62FDEB8B6BE}" destId="{0F4505B6-F116-4A3A-8A00-F7C92BFAAE15}" srcOrd="0" destOrd="0" presId="urn:microsoft.com/office/officeart/2005/8/layout/process1"/>
    <dgm:cxn modelId="{C6D1128F-4C86-4BA3-BFD8-1CF9D808B968}" type="presParOf" srcId="{5C2CEF0D-CF0E-41BD-8EDE-F62FDEB8B6BE}" destId="{204DF1BC-CEEA-4235-8D45-9084D73F09D7}" srcOrd="1" destOrd="0" presId="urn:microsoft.com/office/officeart/2005/8/layout/process1"/>
    <dgm:cxn modelId="{896DD890-A0A0-45A2-910E-847D6928116C}" type="presParOf" srcId="{204DF1BC-CEEA-4235-8D45-9084D73F09D7}" destId="{8740AEB0-17DF-4623-9793-25E2156718E9}" srcOrd="0" destOrd="0" presId="urn:microsoft.com/office/officeart/2005/8/layout/process1"/>
    <dgm:cxn modelId="{8562E840-16D7-4FBB-A0D2-FEEB6CFBCCC9}" type="presParOf" srcId="{5C2CEF0D-CF0E-41BD-8EDE-F62FDEB8B6BE}" destId="{21F95B7A-9A91-4353-8006-EB180B07D8A5}" srcOrd="2" destOrd="0" presId="urn:microsoft.com/office/officeart/2005/8/layout/process1"/>
    <dgm:cxn modelId="{410F8C53-A700-4F44-B2F9-AC2369718035}" type="presParOf" srcId="{5C2CEF0D-CF0E-41BD-8EDE-F62FDEB8B6BE}" destId="{236D66BC-F5F0-4D40-BEF7-788D065B0AC1}" srcOrd="3" destOrd="0" presId="urn:microsoft.com/office/officeart/2005/8/layout/process1"/>
    <dgm:cxn modelId="{CCB46C3E-2A3F-4E67-889E-070D8F6C0DD1}" type="presParOf" srcId="{236D66BC-F5F0-4D40-BEF7-788D065B0AC1}" destId="{EB777FAD-7E23-46AE-96BE-FA36F3D2BADC}" srcOrd="0" destOrd="0" presId="urn:microsoft.com/office/officeart/2005/8/layout/process1"/>
    <dgm:cxn modelId="{04EAC6CF-8561-4BD1-BA4E-74BA78F7CC7C}" type="presParOf" srcId="{5C2CEF0D-CF0E-41BD-8EDE-F62FDEB8B6BE}" destId="{E769CD31-95AE-4D1B-825D-60B874245399}" srcOrd="4" destOrd="0" presId="urn:microsoft.com/office/officeart/2005/8/layout/process1"/>
    <dgm:cxn modelId="{2D9641E2-B558-44AB-9172-55F8841EAD95}" type="presParOf" srcId="{5C2CEF0D-CF0E-41BD-8EDE-F62FDEB8B6BE}" destId="{9CE96DA3-B644-47EF-81EC-430954D39311}" srcOrd="5" destOrd="0" presId="urn:microsoft.com/office/officeart/2005/8/layout/process1"/>
    <dgm:cxn modelId="{4734BB64-A4DC-4881-B650-2CF283323080}" type="presParOf" srcId="{9CE96DA3-B644-47EF-81EC-430954D39311}" destId="{4DC5CC0C-9072-4A01-A07D-0585BC27E2D1}" srcOrd="0" destOrd="0" presId="urn:microsoft.com/office/officeart/2005/8/layout/process1"/>
    <dgm:cxn modelId="{204D9B54-DE13-4A23-B37D-F2E7D201FF23}" type="presParOf" srcId="{5C2CEF0D-CF0E-41BD-8EDE-F62FDEB8B6BE}" destId="{126A6FCC-45F2-4E06-B693-F831EFBC2D83}" srcOrd="6" destOrd="0" presId="urn:microsoft.com/office/officeart/2005/8/layout/process1"/>
    <dgm:cxn modelId="{DA2DFCA0-9BE0-40A4-A664-4FB0A217D7B0}" type="presParOf" srcId="{5C2CEF0D-CF0E-41BD-8EDE-F62FDEB8B6BE}" destId="{E7EFEC86-969C-45FD-862A-57B6E4BB60E7}" srcOrd="7" destOrd="0" presId="urn:microsoft.com/office/officeart/2005/8/layout/process1"/>
    <dgm:cxn modelId="{B98A8475-094A-4193-93A9-7C2E4D00063C}" type="presParOf" srcId="{E7EFEC86-969C-45FD-862A-57B6E4BB60E7}" destId="{0EEF54EB-CE37-4A49-8FFE-55CE73B0ACDE}" srcOrd="0" destOrd="0" presId="urn:microsoft.com/office/officeart/2005/8/layout/process1"/>
    <dgm:cxn modelId="{DD5394F1-ACD1-4F80-972A-F4D16A9521A3}" type="presParOf" srcId="{5C2CEF0D-CF0E-41BD-8EDE-F62FDEB8B6BE}" destId="{19BABAF7-BB03-4423-AE28-99B2CFAE57AF}" srcOrd="8" destOrd="0" presId="urn:microsoft.com/office/officeart/2005/8/layout/process1"/>
    <dgm:cxn modelId="{11EF142E-3BEA-4039-8ADC-2ACC19C5AD39}" type="presParOf" srcId="{5C2CEF0D-CF0E-41BD-8EDE-F62FDEB8B6BE}" destId="{FEA1C24B-86AE-4DC6-BE77-46261AD557BA}" srcOrd="9" destOrd="0" presId="urn:microsoft.com/office/officeart/2005/8/layout/process1"/>
    <dgm:cxn modelId="{A86BA006-AC98-4630-90BD-B7F632F8C777}" type="presParOf" srcId="{FEA1C24B-86AE-4DC6-BE77-46261AD557BA}" destId="{977DF776-91F4-41C2-9A37-7BD049CA0D07}" srcOrd="0" destOrd="0" presId="urn:microsoft.com/office/officeart/2005/8/layout/process1"/>
    <dgm:cxn modelId="{4D5A7298-1E5A-4448-B421-583C89D9B80B}" type="presParOf" srcId="{5C2CEF0D-CF0E-41BD-8EDE-F62FDEB8B6BE}" destId="{E65B2522-8511-4D5E-9447-A6746C3E330B}" srcOrd="10" destOrd="0" presId="urn:microsoft.com/office/officeart/2005/8/layout/process1"/>
    <dgm:cxn modelId="{74E434EE-BB31-4ADA-B7A6-46D09A924F5D}" type="presParOf" srcId="{5C2CEF0D-CF0E-41BD-8EDE-F62FDEB8B6BE}" destId="{DC3538EA-4158-4725-BE69-6C084FCD5892}" srcOrd="11" destOrd="0" presId="urn:microsoft.com/office/officeart/2005/8/layout/process1"/>
    <dgm:cxn modelId="{BF341D11-F114-4A3A-AD9A-AC72F7B52612}" type="presParOf" srcId="{DC3538EA-4158-4725-BE69-6C084FCD5892}" destId="{BECC6814-7BB6-4402-9F91-756A65920FA2}" srcOrd="0" destOrd="0" presId="urn:microsoft.com/office/officeart/2005/8/layout/process1"/>
    <dgm:cxn modelId="{F5A1C051-203E-4F98-88B0-1C019230B35D}" type="presParOf" srcId="{5C2CEF0D-CF0E-41BD-8EDE-F62FDEB8B6BE}" destId="{FE62AF44-E374-487A-B59A-0A81033340A9}" srcOrd="12" destOrd="0" presId="urn:microsoft.com/office/officeart/2005/8/layout/process1"/>
    <dgm:cxn modelId="{2319A5F3-B0AB-425C-AB9B-69613EF72A72}" type="presParOf" srcId="{5C2CEF0D-CF0E-41BD-8EDE-F62FDEB8B6BE}" destId="{646B9DD9-E160-4A58-A4E4-ADBD4A1736DB}" srcOrd="13" destOrd="0" presId="urn:microsoft.com/office/officeart/2005/8/layout/process1"/>
    <dgm:cxn modelId="{CE192EF3-1124-4D82-AF89-628DD5DBC52A}" type="presParOf" srcId="{646B9DD9-E160-4A58-A4E4-ADBD4A1736DB}" destId="{785D47CC-3FB3-45BE-A90F-2F4C9E4AAFEE}" srcOrd="0" destOrd="0" presId="urn:microsoft.com/office/officeart/2005/8/layout/process1"/>
    <dgm:cxn modelId="{5DD61BAA-D2FF-4B8B-B258-DB3375C143C2}" type="presParOf" srcId="{5C2CEF0D-CF0E-41BD-8EDE-F62FDEB8B6BE}" destId="{CF6DFBCA-928A-49F5-A9B9-2444AA7D3623}" srcOrd="1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5E8F87-D286-412D-AC73-EB54B586CEA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CA84BFD-6763-4F42-8BCC-AF8B08D9ED78}">
      <dgm:prSet phldrT="[Text]"/>
      <dgm:spPr/>
      <dgm:t>
        <a:bodyPr/>
        <a:lstStyle/>
        <a:p>
          <a:r>
            <a:rPr lang="en-US"/>
            <a:t>Heat</a:t>
          </a:r>
          <a:endParaRPr lang="en-US" dirty="0"/>
        </a:p>
      </dgm:t>
    </dgm:pt>
    <dgm:pt modelId="{16390357-7A5B-43E5-9723-072A10115262}" type="parTrans" cxnId="{363642FF-091B-4E11-9DAE-A7FDF04DE771}">
      <dgm:prSet/>
      <dgm:spPr/>
      <dgm:t>
        <a:bodyPr/>
        <a:lstStyle/>
        <a:p>
          <a:endParaRPr lang="en-US"/>
        </a:p>
      </dgm:t>
    </dgm:pt>
    <dgm:pt modelId="{E98AA79E-C9DE-4FDB-B6BE-84D4A661C2C0}" type="sibTrans" cxnId="{363642FF-091B-4E11-9DAE-A7FDF04DE771}">
      <dgm:prSet/>
      <dgm:spPr/>
      <dgm:t>
        <a:bodyPr/>
        <a:lstStyle/>
        <a:p>
          <a:endParaRPr lang="en-US"/>
        </a:p>
      </dgm:t>
    </dgm:pt>
    <dgm:pt modelId="{9A07796C-0521-4887-88C2-926E91637402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D3AC5E72-EEF9-4052-88EF-82BA8AFD14F9}" type="parTrans" cxnId="{1A80C868-F0CF-4C5D-968A-F865B4A1DBD9}">
      <dgm:prSet/>
      <dgm:spPr/>
      <dgm:t>
        <a:bodyPr/>
        <a:lstStyle/>
        <a:p>
          <a:endParaRPr lang="en-US"/>
        </a:p>
      </dgm:t>
    </dgm:pt>
    <dgm:pt modelId="{3DADBCE9-679A-43D5-B15A-C3AE24A3A192}" type="sibTrans" cxnId="{1A80C868-F0CF-4C5D-968A-F865B4A1DBD9}">
      <dgm:prSet/>
      <dgm:spPr/>
      <dgm:t>
        <a:bodyPr/>
        <a:lstStyle/>
        <a:p>
          <a:endParaRPr lang="en-US"/>
        </a:p>
      </dgm:t>
    </dgm:pt>
    <dgm:pt modelId="{A9340E53-4D1C-4081-8205-72F4E3D4D9AD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57845F32-E44B-4B49-ACE4-9B1FC5C88A33}" type="parTrans" cxnId="{72581D35-051C-4C60-8484-D5C8D3CA3293}">
      <dgm:prSet/>
      <dgm:spPr/>
      <dgm:t>
        <a:bodyPr/>
        <a:lstStyle/>
        <a:p>
          <a:endParaRPr lang="en-US"/>
        </a:p>
      </dgm:t>
    </dgm:pt>
    <dgm:pt modelId="{4DFC53AE-C9E2-48D2-8593-E76418883182}" type="sibTrans" cxnId="{72581D35-051C-4C60-8484-D5C8D3CA3293}">
      <dgm:prSet/>
      <dgm:spPr/>
      <dgm:t>
        <a:bodyPr/>
        <a:lstStyle/>
        <a:p>
          <a:endParaRPr lang="en-US"/>
        </a:p>
      </dgm:t>
    </dgm:pt>
    <dgm:pt modelId="{B9CC1762-AFC9-433A-8A4F-3EFD80D4DC57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CDA0668A-0456-4490-ABBE-7BF05E3CCD57}" type="parTrans" cxnId="{4AE895D0-83A5-4EDD-81C0-C0E91B702321}">
      <dgm:prSet/>
      <dgm:spPr/>
      <dgm:t>
        <a:bodyPr/>
        <a:lstStyle/>
        <a:p>
          <a:endParaRPr lang="en-US"/>
        </a:p>
      </dgm:t>
    </dgm:pt>
    <dgm:pt modelId="{5D150816-AF8D-41AC-893B-E33D74598329}" type="sibTrans" cxnId="{4AE895D0-83A5-4EDD-81C0-C0E91B702321}">
      <dgm:prSet/>
      <dgm:spPr/>
      <dgm:t>
        <a:bodyPr/>
        <a:lstStyle/>
        <a:p>
          <a:endParaRPr lang="en-US"/>
        </a:p>
      </dgm:t>
    </dgm:pt>
    <dgm:pt modelId="{4B6209B9-E7F6-48E8-9B46-4857D98CC7B2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FC71C995-8F95-4128-BCB0-933CF7008A33}" type="parTrans" cxnId="{3CFA15E8-39C3-4553-B05C-18633A6E8044}">
      <dgm:prSet/>
      <dgm:spPr/>
      <dgm:t>
        <a:bodyPr/>
        <a:lstStyle/>
        <a:p>
          <a:endParaRPr lang="en-US"/>
        </a:p>
      </dgm:t>
    </dgm:pt>
    <dgm:pt modelId="{F942CFA6-34AD-4D15-AA69-4DBBF9D28827}" type="sibTrans" cxnId="{3CFA15E8-39C3-4553-B05C-18633A6E8044}">
      <dgm:prSet/>
      <dgm:spPr/>
      <dgm:t>
        <a:bodyPr/>
        <a:lstStyle/>
        <a:p>
          <a:endParaRPr lang="en-US"/>
        </a:p>
      </dgm:t>
    </dgm:pt>
    <dgm:pt modelId="{8066403D-986F-40FE-9B2B-28F6BC8A0742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F97D013D-1808-4C2F-946E-7D77019CFF38}" type="parTrans" cxnId="{C996B19A-F026-4912-89FF-417EB07FDD4D}">
      <dgm:prSet/>
      <dgm:spPr/>
      <dgm:t>
        <a:bodyPr/>
        <a:lstStyle/>
        <a:p>
          <a:endParaRPr lang="en-US"/>
        </a:p>
      </dgm:t>
    </dgm:pt>
    <dgm:pt modelId="{C63EFB2D-94C2-4D6A-8F5A-F570ED4FB2EA}" type="sibTrans" cxnId="{C996B19A-F026-4912-89FF-417EB07FDD4D}">
      <dgm:prSet/>
      <dgm:spPr/>
      <dgm:t>
        <a:bodyPr/>
        <a:lstStyle/>
        <a:p>
          <a:endParaRPr lang="en-US"/>
        </a:p>
      </dgm:t>
    </dgm:pt>
    <dgm:pt modelId="{6E3A11EF-6910-46BC-A7AB-3BF03523EAE7}">
      <dgm:prSet phldrT="[Text]"/>
      <dgm:spPr/>
      <dgm:t>
        <a:bodyPr/>
        <a:lstStyle/>
        <a:p>
          <a:r>
            <a:rPr lang="en-US"/>
            <a:t>Heat</a:t>
          </a:r>
          <a:endParaRPr lang="en-US" dirty="0"/>
        </a:p>
      </dgm:t>
    </dgm:pt>
    <dgm:pt modelId="{0A85678D-631D-4D39-BBB8-2FBE8CB80865}" type="parTrans" cxnId="{4FB9B88C-F30B-4BE1-9A95-949D0FD76C96}">
      <dgm:prSet/>
      <dgm:spPr/>
      <dgm:t>
        <a:bodyPr/>
        <a:lstStyle/>
        <a:p>
          <a:endParaRPr lang="en-US"/>
        </a:p>
      </dgm:t>
    </dgm:pt>
    <dgm:pt modelId="{7E40EE86-7E52-454B-86FE-AA11DEB08CC7}" type="sibTrans" cxnId="{4FB9B88C-F30B-4BE1-9A95-949D0FD76C96}">
      <dgm:prSet/>
      <dgm:spPr/>
      <dgm:t>
        <a:bodyPr/>
        <a:lstStyle/>
        <a:p>
          <a:endParaRPr lang="en-US"/>
        </a:p>
      </dgm:t>
    </dgm:pt>
    <dgm:pt modelId="{FE9A38F0-991B-4A05-8339-20A45C1F77E0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D0CD904B-7455-4C99-9F45-C15B960F9AED}" type="parTrans" cxnId="{59EA7508-7BB2-46AA-A59C-8CAD1676300F}">
      <dgm:prSet/>
      <dgm:spPr/>
      <dgm:t>
        <a:bodyPr/>
        <a:lstStyle/>
        <a:p>
          <a:endParaRPr lang="en-US"/>
        </a:p>
      </dgm:t>
    </dgm:pt>
    <dgm:pt modelId="{58CF354E-A319-45B0-9E0E-6C9C1CC6640E}" type="sibTrans" cxnId="{59EA7508-7BB2-46AA-A59C-8CAD1676300F}">
      <dgm:prSet/>
      <dgm:spPr/>
      <dgm:t>
        <a:bodyPr/>
        <a:lstStyle/>
        <a:p>
          <a:endParaRPr lang="en-US"/>
        </a:p>
      </dgm:t>
    </dgm:pt>
    <dgm:pt modelId="{599CE86B-A374-466F-8611-3A81F7BD826C}">
      <dgm:prSet phldrT="[Text]"/>
      <dgm:spPr/>
      <dgm:t>
        <a:bodyPr/>
        <a:lstStyle/>
        <a:p>
          <a:r>
            <a:rPr lang="en-US"/>
            <a:t>Heat</a:t>
          </a:r>
          <a:endParaRPr lang="en-US" dirty="0"/>
        </a:p>
      </dgm:t>
    </dgm:pt>
    <dgm:pt modelId="{7A4A80C0-2F24-4573-8989-C4B44A25ACA2}" type="parTrans" cxnId="{DA7DEA99-F849-4873-AF26-15A75E800735}">
      <dgm:prSet/>
      <dgm:spPr/>
      <dgm:t>
        <a:bodyPr/>
        <a:lstStyle/>
        <a:p>
          <a:endParaRPr lang="en-US"/>
        </a:p>
      </dgm:t>
    </dgm:pt>
    <dgm:pt modelId="{AE88381A-E842-4296-9CD8-3F90644EB5DA}" type="sibTrans" cxnId="{DA7DEA99-F849-4873-AF26-15A75E800735}">
      <dgm:prSet/>
      <dgm:spPr/>
      <dgm:t>
        <a:bodyPr/>
        <a:lstStyle/>
        <a:p>
          <a:endParaRPr lang="en-US"/>
        </a:p>
      </dgm:t>
    </dgm:pt>
    <dgm:pt modelId="{247B8A5E-4F98-4914-83B0-6030A3A88D90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4B02A94B-6191-45E2-9CA6-D096FA7523EF}" type="parTrans" cxnId="{7DD488B7-FAF6-4E68-AC25-8E482225D928}">
      <dgm:prSet/>
      <dgm:spPr/>
      <dgm:t>
        <a:bodyPr/>
        <a:lstStyle/>
        <a:p>
          <a:endParaRPr lang="en-US"/>
        </a:p>
      </dgm:t>
    </dgm:pt>
    <dgm:pt modelId="{FB87E1B1-08F0-40A0-A051-113A35DED43F}" type="sibTrans" cxnId="{7DD488B7-FAF6-4E68-AC25-8E482225D928}">
      <dgm:prSet/>
      <dgm:spPr/>
      <dgm:t>
        <a:bodyPr/>
        <a:lstStyle/>
        <a:p>
          <a:endParaRPr lang="en-US"/>
        </a:p>
      </dgm:t>
    </dgm:pt>
    <dgm:pt modelId="{DF29F1CA-FEED-4184-B087-F8A21E7803AC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B0F2753C-D4FF-4496-8827-8D28D236F95B}" type="parTrans" cxnId="{396B4C7A-D83E-435E-B393-475C38CE60B7}">
      <dgm:prSet/>
      <dgm:spPr/>
      <dgm:t>
        <a:bodyPr/>
        <a:lstStyle/>
        <a:p>
          <a:endParaRPr lang="en-US"/>
        </a:p>
      </dgm:t>
    </dgm:pt>
    <dgm:pt modelId="{544BD571-3911-4441-8491-83BD8ACB78C8}" type="sibTrans" cxnId="{396B4C7A-D83E-435E-B393-475C38CE60B7}">
      <dgm:prSet/>
      <dgm:spPr/>
      <dgm:t>
        <a:bodyPr/>
        <a:lstStyle/>
        <a:p>
          <a:endParaRPr lang="en-US"/>
        </a:p>
      </dgm:t>
    </dgm:pt>
    <dgm:pt modelId="{10A07493-704E-4C62-9B9A-0A291F0C8A02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CECF869C-67F1-437C-B505-B30E4E9BF82E}" type="parTrans" cxnId="{4B370474-647A-459D-A060-2620E8C80CD4}">
      <dgm:prSet/>
      <dgm:spPr/>
      <dgm:t>
        <a:bodyPr/>
        <a:lstStyle/>
        <a:p>
          <a:endParaRPr lang="en-US"/>
        </a:p>
      </dgm:t>
    </dgm:pt>
    <dgm:pt modelId="{867089E7-8584-4E5E-A9C4-D202D6FBA548}" type="sibTrans" cxnId="{4B370474-647A-459D-A060-2620E8C80CD4}">
      <dgm:prSet/>
      <dgm:spPr/>
      <dgm:t>
        <a:bodyPr/>
        <a:lstStyle/>
        <a:p>
          <a:endParaRPr lang="en-US"/>
        </a:p>
      </dgm:t>
    </dgm:pt>
    <dgm:pt modelId="{0DFE8807-4762-43DC-8F44-37F343036434}">
      <dgm:prSet phldrT="[Text]"/>
      <dgm:spPr/>
      <dgm:t>
        <a:bodyPr/>
        <a:lstStyle/>
        <a:p>
          <a:r>
            <a:rPr lang="en-US" dirty="0"/>
            <a:t>Heat</a:t>
          </a:r>
        </a:p>
      </dgm:t>
    </dgm:pt>
    <dgm:pt modelId="{68C820A7-ECD5-412A-8B70-AACF01279740}" type="parTrans" cxnId="{2C8AFCC7-18DA-4258-922D-279BC3C7D32C}">
      <dgm:prSet/>
      <dgm:spPr/>
      <dgm:t>
        <a:bodyPr/>
        <a:lstStyle/>
        <a:p>
          <a:endParaRPr lang="en-US"/>
        </a:p>
      </dgm:t>
    </dgm:pt>
    <dgm:pt modelId="{3F4F19A8-D584-48C0-9AB9-4967525C20C0}" type="sibTrans" cxnId="{2C8AFCC7-18DA-4258-922D-279BC3C7D32C}">
      <dgm:prSet/>
      <dgm:spPr/>
      <dgm:t>
        <a:bodyPr/>
        <a:lstStyle/>
        <a:p>
          <a:endParaRPr lang="en-US"/>
        </a:p>
      </dgm:t>
    </dgm:pt>
    <dgm:pt modelId="{A8654D5C-AC30-465A-9B58-20F8220B529B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AE0FC63D-7E3D-4F50-8849-6D6FD3F9FAA6}" type="parTrans" cxnId="{4A139DEC-620A-490A-B99E-97514DF4ED49}">
      <dgm:prSet/>
      <dgm:spPr/>
      <dgm:t>
        <a:bodyPr/>
        <a:lstStyle/>
        <a:p>
          <a:endParaRPr lang="en-US"/>
        </a:p>
      </dgm:t>
    </dgm:pt>
    <dgm:pt modelId="{5E7EFFC8-1721-416D-BBDE-42FD78898FE2}" type="sibTrans" cxnId="{4A139DEC-620A-490A-B99E-97514DF4ED49}">
      <dgm:prSet/>
      <dgm:spPr/>
      <dgm:t>
        <a:bodyPr/>
        <a:lstStyle/>
        <a:p>
          <a:endParaRPr lang="en-US"/>
        </a:p>
      </dgm:t>
    </dgm:pt>
    <dgm:pt modelId="{EFA5B355-5491-4624-B118-28A5FC83CDCB}">
      <dgm:prSet phldrT="[Text]"/>
      <dgm:spPr/>
      <dgm:t>
        <a:bodyPr/>
        <a:lstStyle/>
        <a:p>
          <a:r>
            <a:rPr lang="en-US"/>
            <a:t>Heat</a:t>
          </a:r>
          <a:endParaRPr lang="en-US" dirty="0"/>
        </a:p>
      </dgm:t>
    </dgm:pt>
    <dgm:pt modelId="{2B72CA1F-6F79-4BF8-98D4-CF05618BD825}" type="parTrans" cxnId="{208FEF45-B81A-4433-9F82-FD0CB5827853}">
      <dgm:prSet/>
      <dgm:spPr/>
      <dgm:t>
        <a:bodyPr/>
        <a:lstStyle/>
        <a:p>
          <a:endParaRPr lang="en-US"/>
        </a:p>
      </dgm:t>
    </dgm:pt>
    <dgm:pt modelId="{2106426E-265D-4798-B9F4-AB9D6C4FFE46}" type="sibTrans" cxnId="{208FEF45-B81A-4433-9F82-FD0CB5827853}">
      <dgm:prSet/>
      <dgm:spPr/>
      <dgm:t>
        <a:bodyPr/>
        <a:lstStyle/>
        <a:p>
          <a:endParaRPr lang="en-US"/>
        </a:p>
      </dgm:t>
    </dgm:pt>
    <dgm:pt modelId="{6A4B281F-C275-4171-9076-736A3A2C868D}">
      <dgm:prSet phldrT="[Text]"/>
      <dgm:spPr/>
      <dgm:t>
        <a:bodyPr/>
        <a:lstStyle/>
        <a:p>
          <a:r>
            <a:rPr lang="en-US" dirty="0"/>
            <a:t>Rating</a:t>
          </a:r>
        </a:p>
      </dgm:t>
    </dgm:pt>
    <dgm:pt modelId="{4C32D1D6-1BCE-40B3-BC1E-3D5B0B9611E0}" type="parTrans" cxnId="{DC0D5A0F-0B6A-47EE-8C6D-97D39E47CC47}">
      <dgm:prSet/>
      <dgm:spPr/>
      <dgm:t>
        <a:bodyPr/>
        <a:lstStyle/>
        <a:p>
          <a:endParaRPr lang="en-US"/>
        </a:p>
      </dgm:t>
    </dgm:pt>
    <dgm:pt modelId="{9E816A31-D941-41A2-BA4E-4F11B48D8F04}" type="sibTrans" cxnId="{DC0D5A0F-0B6A-47EE-8C6D-97D39E47CC47}">
      <dgm:prSet/>
      <dgm:spPr/>
      <dgm:t>
        <a:bodyPr/>
        <a:lstStyle/>
        <a:p>
          <a:endParaRPr lang="en-US"/>
        </a:p>
      </dgm:t>
    </dgm:pt>
    <dgm:pt modelId="{5C2CEF0D-CF0E-41BD-8EDE-F62FDEB8B6BE}" type="pres">
      <dgm:prSet presAssocID="{465E8F87-D286-412D-AC73-EB54B586CEAE}" presName="Name0" presStyleCnt="0">
        <dgm:presLayoutVars>
          <dgm:dir/>
          <dgm:resizeHandles val="exact"/>
        </dgm:presLayoutVars>
      </dgm:prSet>
      <dgm:spPr/>
    </dgm:pt>
    <dgm:pt modelId="{0F4505B6-F116-4A3A-8A00-F7C92BFAAE15}" type="pres">
      <dgm:prSet presAssocID="{ECA84BFD-6763-4F42-8BCC-AF8B08D9ED78}" presName="node" presStyleLbl="node1" presStyleIdx="0" presStyleCnt="16">
        <dgm:presLayoutVars>
          <dgm:bulletEnabled val="1"/>
        </dgm:presLayoutVars>
      </dgm:prSet>
      <dgm:spPr/>
    </dgm:pt>
    <dgm:pt modelId="{204DF1BC-CEEA-4235-8D45-9084D73F09D7}" type="pres">
      <dgm:prSet presAssocID="{E98AA79E-C9DE-4FDB-B6BE-84D4A661C2C0}" presName="sibTrans" presStyleLbl="sibTrans2D1" presStyleIdx="0" presStyleCnt="15"/>
      <dgm:spPr/>
    </dgm:pt>
    <dgm:pt modelId="{8740AEB0-17DF-4623-9793-25E2156718E9}" type="pres">
      <dgm:prSet presAssocID="{E98AA79E-C9DE-4FDB-B6BE-84D4A661C2C0}" presName="connectorText" presStyleLbl="sibTrans2D1" presStyleIdx="0" presStyleCnt="15"/>
      <dgm:spPr/>
    </dgm:pt>
    <dgm:pt modelId="{01E50672-FB7A-49D8-9719-F78FA1EE945D}" type="pres">
      <dgm:prSet presAssocID="{9A07796C-0521-4887-88C2-926E91637402}" presName="node" presStyleLbl="node1" presStyleIdx="1" presStyleCnt="16">
        <dgm:presLayoutVars>
          <dgm:bulletEnabled val="1"/>
        </dgm:presLayoutVars>
      </dgm:prSet>
      <dgm:spPr/>
    </dgm:pt>
    <dgm:pt modelId="{6AD389A6-549D-49BA-8574-78761D4865F0}" type="pres">
      <dgm:prSet presAssocID="{3DADBCE9-679A-43D5-B15A-C3AE24A3A192}" presName="sibTrans" presStyleLbl="sibTrans2D1" presStyleIdx="1" presStyleCnt="15"/>
      <dgm:spPr/>
    </dgm:pt>
    <dgm:pt modelId="{F7ED10CE-2D26-4745-8063-E762E28B41D2}" type="pres">
      <dgm:prSet presAssocID="{3DADBCE9-679A-43D5-B15A-C3AE24A3A192}" presName="connectorText" presStyleLbl="sibTrans2D1" presStyleIdx="1" presStyleCnt="15"/>
      <dgm:spPr/>
    </dgm:pt>
    <dgm:pt modelId="{7036D86E-2E45-47D7-A545-82B1FA7BA4DA}" type="pres">
      <dgm:prSet presAssocID="{A9340E53-4D1C-4081-8205-72F4E3D4D9AD}" presName="node" presStyleLbl="node1" presStyleIdx="2" presStyleCnt="16">
        <dgm:presLayoutVars>
          <dgm:bulletEnabled val="1"/>
        </dgm:presLayoutVars>
      </dgm:prSet>
      <dgm:spPr/>
    </dgm:pt>
    <dgm:pt modelId="{1F037567-E15F-490F-86C6-E31DE5440627}" type="pres">
      <dgm:prSet presAssocID="{4DFC53AE-C9E2-48D2-8593-E76418883182}" presName="sibTrans" presStyleLbl="sibTrans2D1" presStyleIdx="2" presStyleCnt="15"/>
      <dgm:spPr/>
    </dgm:pt>
    <dgm:pt modelId="{07FA1F62-5F6F-4272-8A35-3977683307D2}" type="pres">
      <dgm:prSet presAssocID="{4DFC53AE-C9E2-48D2-8593-E76418883182}" presName="connectorText" presStyleLbl="sibTrans2D1" presStyleIdx="2" presStyleCnt="15"/>
      <dgm:spPr/>
    </dgm:pt>
    <dgm:pt modelId="{2F575B5C-1443-4009-A1A5-A86B2A4F2846}" type="pres">
      <dgm:prSet presAssocID="{B9CC1762-AFC9-433A-8A4F-3EFD80D4DC57}" presName="node" presStyleLbl="node1" presStyleIdx="3" presStyleCnt="16">
        <dgm:presLayoutVars>
          <dgm:bulletEnabled val="1"/>
        </dgm:presLayoutVars>
      </dgm:prSet>
      <dgm:spPr/>
    </dgm:pt>
    <dgm:pt modelId="{BAA53CDE-37CB-41F1-B033-1B8BFF8B97FE}" type="pres">
      <dgm:prSet presAssocID="{5D150816-AF8D-41AC-893B-E33D74598329}" presName="sibTrans" presStyleLbl="sibTrans2D1" presStyleIdx="3" presStyleCnt="15"/>
      <dgm:spPr/>
    </dgm:pt>
    <dgm:pt modelId="{3BC601A4-2D39-4C3E-97B8-7A472EAAC03F}" type="pres">
      <dgm:prSet presAssocID="{5D150816-AF8D-41AC-893B-E33D74598329}" presName="connectorText" presStyleLbl="sibTrans2D1" presStyleIdx="3" presStyleCnt="15"/>
      <dgm:spPr/>
    </dgm:pt>
    <dgm:pt modelId="{2C5DFF62-8BB2-41D3-8B79-6B4B02F93F0F}" type="pres">
      <dgm:prSet presAssocID="{4B6209B9-E7F6-48E8-9B46-4857D98CC7B2}" presName="node" presStyleLbl="node1" presStyleIdx="4" presStyleCnt="16">
        <dgm:presLayoutVars>
          <dgm:bulletEnabled val="1"/>
        </dgm:presLayoutVars>
      </dgm:prSet>
      <dgm:spPr/>
    </dgm:pt>
    <dgm:pt modelId="{1B18C673-8B06-42AF-880A-E0E3317673D4}" type="pres">
      <dgm:prSet presAssocID="{F942CFA6-34AD-4D15-AA69-4DBBF9D28827}" presName="sibTrans" presStyleLbl="sibTrans2D1" presStyleIdx="4" presStyleCnt="15"/>
      <dgm:spPr/>
    </dgm:pt>
    <dgm:pt modelId="{ED452EC8-4A9B-4C70-B084-FA98969E0036}" type="pres">
      <dgm:prSet presAssocID="{F942CFA6-34AD-4D15-AA69-4DBBF9D28827}" presName="connectorText" presStyleLbl="sibTrans2D1" presStyleIdx="4" presStyleCnt="15"/>
      <dgm:spPr/>
    </dgm:pt>
    <dgm:pt modelId="{42425544-F5C6-409C-9B5D-ED8986EA589A}" type="pres">
      <dgm:prSet presAssocID="{8066403D-986F-40FE-9B2B-28F6BC8A0742}" presName="node" presStyleLbl="node1" presStyleIdx="5" presStyleCnt="16">
        <dgm:presLayoutVars>
          <dgm:bulletEnabled val="1"/>
        </dgm:presLayoutVars>
      </dgm:prSet>
      <dgm:spPr/>
    </dgm:pt>
    <dgm:pt modelId="{B27F3631-06C9-4A03-959B-B6EA5953A5B4}" type="pres">
      <dgm:prSet presAssocID="{C63EFB2D-94C2-4D6A-8F5A-F570ED4FB2EA}" presName="sibTrans" presStyleLbl="sibTrans2D1" presStyleIdx="5" presStyleCnt="15"/>
      <dgm:spPr/>
    </dgm:pt>
    <dgm:pt modelId="{11244FF1-2FA7-40B0-B4F7-2E250AACF839}" type="pres">
      <dgm:prSet presAssocID="{C63EFB2D-94C2-4D6A-8F5A-F570ED4FB2EA}" presName="connectorText" presStyleLbl="sibTrans2D1" presStyleIdx="5" presStyleCnt="15"/>
      <dgm:spPr/>
    </dgm:pt>
    <dgm:pt modelId="{60C04B76-1A40-45B2-82B9-521FD5B2D6EE}" type="pres">
      <dgm:prSet presAssocID="{6E3A11EF-6910-46BC-A7AB-3BF03523EAE7}" presName="node" presStyleLbl="node1" presStyleIdx="6" presStyleCnt="16">
        <dgm:presLayoutVars>
          <dgm:bulletEnabled val="1"/>
        </dgm:presLayoutVars>
      </dgm:prSet>
      <dgm:spPr/>
    </dgm:pt>
    <dgm:pt modelId="{E52AB4B5-F046-4E37-9302-C56FE5F07087}" type="pres">
      <dgm:prSet presAssocID="{7E40EE86-7E52-454B-86FE-AA11DEB08CC7}" presName="sibTrans" presStyleLbl="sibTrans2D1" presStyleIdx="6" presStyleCnt="15"/>
      <dgm:spPr/>
    </dgm:pt>
    <dgm:pt modelId="{855DED7D-EC12-4761-BD17-F2C4E37CC762}" type="pres">
      <dgm:prSet presAssocID="{7E40EE86-7E52-454B-86FE-AA11DEB08CC7}" presName="connectorText" presStyleLbl="sibTrans2D1" presStyleIdx="6" presStyleCnt="15"/>
      <dgm:spPr/>
    </dgm:pt>
    <dgm:pt modelId="{B7A36695-C0F7-4AEF-8E98-C8271AE9F8F5}" type="pres">
      <dgm:prSet presAssocID="{FE9A38F0-991B-4A05-8339-20A45C1F77E0}" presName="node" presStyleLbl="node1" presStyleIdx="7" presStyleCnt="16">
        <dgm:presLayoutVars>
          <dgm:bulletEnabled val="1"/>
        </dgm:presLayoutVars>
      </dgm:prSet>
      <dgm:spPr/>
    </dgm:pt>
    <dgm:pt modelId="{B013FF31-1DF4-46B6-A34C-6C43E44982C5}" type="pres">
      <dgm:prSet presAssocID="{58CF354E-A319-45B0-9E0E-6C9C1CC6640E}" presName="sibTrans" presStyleLbl="sibTrans2D1" presStyleIdx="7" presStyleCnt="15"/>
      <dgm:spPr/>
    </dgm:pt>
    <dgm:pt modelId="{91AB8CA8-4C6B-442C-8C89-F7CDE945D9D1}" type="pres">
      <dgm:prSet presAssocID="{58CF354E-A319-45B0-9E0E-6C9C1CC6640E}" presName="connectorText" presStyleLbl="sibTrans2D1" presStyleIdx="7" presStyleCnt="15"/>
      <dgm:spPr/>
    </dgm:pt>
    <dgm:pt modelId="{69468B48-1BCA-4F8C-B44B-852BF9A175D3}" type="pres">
      <dgm:prSet presAssocID="{599CE86B-A374-466F-8611-3A81F7BD826C}" presName="node" presStyleLbl="node1" presStyleIdx="8" presStyleCnt="16">
        <dgm:presLayoutVars>
          <dgm:bulletEnabled val="1"/>
        </dgm:presLayoutVars>
      </dgm:prSet>
      <dgm:spPr/>
    </dgm:pt>
    <dgm:pt modelId="{0BDC0B23-8B77-4FDF-AE33-8655DE206AA2}" type="pres">
      <dgm:prSet presAssocID="{AE88381A-E842-4296-9CD8-3F90644EB5DA}" presName="sibTrans" presStyleLbl="sibTrans2D1" presStyleIdx="8" presStyleCnt="15"/>
      <dgm:spPr/>
    </dgm:pt>
    <dgm:pt modelId="{CD9FA46E-537F-448B-94BB-E7FE39E4CAEC}" type="pres">
      <dgm:prSet presAssocID="{AE88381A-E842-4296-9CD8-3F90644EB5DA}" presName="connectorText" presStyleLbl="sibTrans2D1" presStyleIdx="8" presStyleCnt="15"/>
      <dgm:spPr/>
    </dgm:pt>
    <dgm:pt modelId="{2882E13C-B585-4C7D-A63C-4A436296FD50}" type="pres">
      <dgm:prSet presAssocID="{247B8A5E-4F98-4914-83B0-6030A3A88D90}" presName="node" presStyleLbl="node1" presStyleIdx="9" presStyleCnt="16">
        <dgm:presLayoutVars>
          <dgm:bulletEnabled val="1"/>
        </dgm:presLayoutVars>
      </dgm:prSet>
      <dgm:spPr/>
    </dgm:pt>
    <dgm:pt modelId="{E97E7441-7D35-4484-8FA5-C9FA4A7D57B3}" type="pres">
      <dgm:prSet presAssocID="{FB87E1B1-08F0-40A0-A051-113A35DED43F}" presName="sibTrans" presStyleLbl="sibTrans2D1" presStyleIdx="9" presStyleCnt="15"/>
      <dgm:spPr/>
    </dgm:pt>
    <dgm:pt modelId="{D103D12B-7630-4D72-83FD-28429F2F722B}" type="pres">
      <dgm:prSet presAssocID="{FB87E1B1-08F0-40A0-A051-113A35DED43F}" presName="connectorText" presStyleLbl="sibTrans2D1" presStyleIdx="9" presStyleCnt="15"/>
      <dgm:spPr/>
    </dgm:pt>
    <dgm:pt modelId="{E275911B-6914-4BAB-8870-154D7B10030B}" type="pres">
      <dgm:prSet presAssocID="{DF29F1CA-FEED-4184-B087-F8A21E7803AC}" presName="node" presStyleLbl="node1" presStyleIdx="10" presStyleCnt="16">
        <dgm:presLayoutVars>
          <dgm:bulletEnabled val="1"/>
        </dgm:presLayoutVars>
      </dgm:prSet>
      <dgm:spPr/>
    </dgm:pt>
    <dgm:pt modelId="{BE488A56-CDC8-4770-8C9D-B3C2FF2557F2}" type="pres">
      <dgm:prSet presAssocID="{544BD571-3911-4441-8491-83BD8ACB78C8}" presName="sibTrans" presStyleLbl="sibTrans2D1" presStyleIdx="10" presStyleCnt="15"/>
      <dgm:spPr/>
    </dgm:pt>
    <dgm:pt modelId="{B8E6DD78-301B-4492-8843-2723287BA3FF}" type="pres">
      <dgm:prSet presAssocID="{544BD571-3911-4441-8491-83BD8ACB78C8}" presName="connectorText" presStyleLbl="sibTrans2D1" presStyleIdx="10" presStyleCnt="15"/>
      <dgm:spPr/>
    </dgm:pt>
    <dgm:pt modelId="{BA6EE0FA-7007-4CD9-9EBB-97931FFFDCB5}" type="pres">
      <dgm:prSet presAssocID="{10A07493-704E-4C62-9B9A-0A291F0C8A02}" presName="node" presStyleLbl="node1" presStyleIdx="11" presStyleCnt="16">
        <dgm:presLayoutVars>
          <dgm:bulletEnabled val="1"/>
        </dgm:presLayoutVars>
      </dgm:prSet>
      <dgm:spPr/>
    </dgm:pt>
    <dgm:pt modelId="{87064FD2-E8B8-4A9B-BAF7-D1772B9E3FCD}" type="pres">
      <dgm:prSet presAssocID="{867089E7-8584-4E5E-A9C4-D202D6FBA548}" presName="sibTrans" presStyleLbl="sibTrans2D1" presStyleIdx="11" presStyleCnt="15"/>
      <dgm:spPr/>
    </dgm:pt>
    <dgm:pt modelId="{EA4167BC-CE04-4F3E-BA29-830F88F676A5}" type="pres">
      <dgm:prSet presAssocID="{867089E7-8584-4E5E-A9C4-D202D6FBA548}" presName="connectorText" presStyleLbl="sibTrans2D1" presStyleIdx="11" presStyleCnt="15"/>
      <dgm:spPr/>
    </dgm:pt>
    <dgm:pt modelId="{0475FEDC-7BC4-49FB-8C1D-29AD2FC2E10A}" type="pres">
      <dgm:prSet presAssocID="{0DFE8807-4762-43DC-8F44-37F343036434}" presName="node" presStyleLbl="node1" presStyleIdx="12" presStyleCnt="16">
        <dgm:presLayoutVars>
          <dgm:bulletEnabled val="1"/>
        </dgm:presLayoutVars>
      </dgm:prSet>
      <dgm:spPr/>
    </dgm:pt>
    <dgm:pt modelId="{13CAE470-8321-40FA-A46F-F8A1B6CBD509}" type="pres">
      <dgm:prSet presAssocID="{3F4F19A8-D584-48C0-9AB9-4967525C20C0}" presName="sibTrans" presStyleLbl="sibTrans2D1" presStyleIdx="12" presStyleCnt="15"/>
      <dgm:spPr/>
    </dgm:pt>
    <dgm:pt modelId="{A9FFE3E8-D58B-4651-9D49-B02860E3808B}" type="pres">
      <dgm:prSet presAssocID="{3F4F19A8-D584-48C0-9AB9-4967525C20C0}" presName="connectorText" presStyleLbl="sibTrans2D1" presStyleIdx="12" presStyleCnt="15"/>
      <dgm:spPr/>
    </dgm:pt>
    <dgm:pt modelId="{1B01A22C-242D-4868-9F90-E6C5A419C616}" type="pres">
      <dgm:prSet presAssocID="{A8654D5C-AC30-465A-9B58-20F8220B529B}" presName="node" presStyleLbl="node1" presStyleIdx="13" presStyleCnt="16">
        <dgm:presLayoutVars>
          <dgm:bulletEnabled val="1"/>
        </dgm:presLayoutVars>
      </dgm:prSet>
      <dgm:spPr/>
    </dgm:pt>
    <dgm:pt modelId="{C1EADDB0-1DF9-4C4E-BF2C-8E91F409AA5D}" type="pres">
      <dgm:prSet presAssocID="{5E7EFFC8-1721-416D-BBDE-42FD78898FE2}" presName="sibTrans" presStyleLbl="sibTrans2D1" presStyleIdx="13" presStyleCnt="15"/>
      <dgm:spPr/>
    </dgm:pt>
    <dgm:pt modelId="{DEB5F462-A32E-4CC3-A3EE-9669CFC509BB}" type="pres">
      <dgm:prSet presAssocID="{5E7EFFC8-1721-416D-BBDE-42FD78898FE2}" presName="connectorText" presStyleLbl="sibTrans2D1" presStyleIdx="13" presStyleCnt="15"/>
      <dgm:spPr/>
    </dgm:pt>
    <dgm:pt modelId="{AD0D2D2E-A9FC-4975-8FB7-7A278503A60A}" type="pres">
      <dgm:prSet presAssocID="{EFA5B355-5491-4624-B118-28A5FC83CDCB}" presName="node" presStyleLbl="node1" presStyleIdx="14" presStyleCnt="16">
        <dgm:presLayoutVars>
          <dgm:bulletEnabled val="1"/>
        </dgm:presLayoutVars>
      </dgm:prSet>
      <dgm:spPr/>
    </dgm:pt>
    <dgm:pt modelId="{BC14C9BA-4471-44A2-9239-30017E5DB866}" type="pres">
      <dgm:prSet presAssocID="{2106426E-265D-4798-B9F4-AB9D6C4FFE46}" presName="sibTrans" presStyleLbl="sibTrans2D1" presStyleIdx="14" presStyleCnt="15"/>
      <dgm:spPr/>
    </dgm:pt>
    <dgm:pt modelId="{D135D30F-E0FC-4804-8B8B-1153C66EAF95}" type="pres">
      <dgm:prSet presAssocID="{2106426E-265D-4798-B9F4-AB9D6C4FFE46}" presName="connectorText" presStyleLbl="sibTrans2D1" presStyleIdx="14" presStyleCnt="15"/>
      <dgm:spPr/>
    </dgm:pt>
    <dgm:pt modelId="{C29764BF-7DD9-4395-B108-F8410FE0971A}" type="pres">
      <dgm:prSet presAssocID="{6A4B281F-C275-4171-9076-736A3A2C868D}" presName="node" presStyleLbl="node1" presStyleIdx="15" presStyleCnt="16">
        <dgm:presLayoutVars>
          <dgm:bulletEnabled val="1"/>
        </dgm:presLayoutVars>
      </dgm:prSet>
      <dgm:spPr/>
    </dgm:pt>
  </dgm:ptLst>
  <dgm:cxnLst>
    <dgm:cxn modelId="{59EA7508-7BB2-46AA-A59C-8CAD1676300F}" srcId="{465E8F87-D286-412D-AC73-EB54B586CEAE}" destId="{FE9A38F0-991B-4A05-8339-20A45C1F77E0}" srcOrd="7" destOrd="0" parTransId="{D0CD904B-7455-4C99-9F45-C15B960F9AED}" sibTransId="{58CF354E-A319-45B0-9E0E-6C9C1CC6640E}"/>
    <dgm:cxn modelId="{D061550B-BF61-4BC0-9B8F-C54F6C3691B0}" type="presOf" srcId="{247B8A5E-4F98-4914-83B0-6030A3A88D90}" destId="{2882E13C-B585-4C7D-A63C-4A436296FD50}" srcOrd="0" destOrd="0" presId="urn:microsoft.com/office/officeart/2005/8/layout/process1"/>
    <dgm:cxn modelId="{E4B0700D-BD78-4DDB-B0C8-3D456FB1FA68}" type="presOf" srcId="{58CF354E-A319-45B0-9E0E-6C9C1CC6640E}" destId="{B013FF31-1DF4-46B6-A34C-6C43E44982C5}" srcOrd="0" destOrd="0" presId="urn:microsoft.com/office/officeart/2005/8/layout/process1"/>
    <dgm:cxn modelId="{FEE92E0F-943E-4362-80F8-A6111B4915D8}" type="presOf" srcId="{C63EFB2D-94C2-4D6A-8F5A-F570ED4FB2EA}" destId="{B27F3631-06C9-4A03-959B-B6EA5953A5B4}" srcOrd="0" destOrd="0" presId="urn:microsoft.com/office/officeart/2005/8/layout/process1"/>
    <dgm:cxn modelId="{DC0D5A0F-0B6A-47EE-8C6D-97D39E47CC47}" srcId="{465E8F87-D286-412D-AC73-EB54B586CEAE}" destId="{6A4B281F-C275-4171-9076-736A3A2C868D}" srcOrd="15" destOrd="0" parTransId="{4C32D1D6-1BCE-40B3-BC1E-3D5B0B9611E0}" sibTransId="{9E816A31-D941-41A2-BA4E-4F11B48D8F04}"/>
    <dgm:cxn modelId="{A7A30614-D723-4644-B320-8DB5EFC9142C}" type="presOf" srcId="{5E7EFFC8-1721-416D-BBDE-42FD78898FE2}" destId="{DEB5F462-A32E-4CC3-A3EE-9669CFC509BB}" srcOrd="1" destOrd="0" presId="urn:microsoft.com/office/officeart/2005/8/layout/process1"/>
    <dgm:cxn modelId="{A0D13C17-3455-46B3-BECD-7F5B78AE8F7B}" type="presOf" srcId="{2106426E-265D-4798-B9F4-AB9D6C4FFE46}" destId="{D135D30F-E0FC-4804-8B8B-1153C66EAF95}" srcOrd="1" destOrd="0" presId="urn:microsoft.com/office/officeart/2005/8/layout/process1"/>
    <dgm:cxn modelId="{F5C9DD1B-C1A5-46A9-9B95-21597802641B}" type="presOf" srcId="{7E40EE86-7E52-454B-86FE-AA11DEB08CC7}" destId="{E52AB4B5-F046-4E37-9302-C56FE5F07087}" srcOrd="0" destOrd="0" presId="urn:microsoft.com/office/officeart/2005/8/layout/process1"/>
    <dgm:cxn modelId="{25EF2529-C44E-4C42-A79A-EBF862C58C04}" type="presOf" srcId="{F942CFA6-34AD-4D15-AA69-4DBBF9D28827}" destId="{1B18C673-8B06-42AF-880A-E0E3317673D4}" srcOrd="0" destOrd="0" presId="urn:microsoft.com/office/officeart/2005/8/layout/process1"/>
    <dgm:cxn modelId="{72581D35-051C-4C60-8484-D5C8D3CA3293}" srcId="{465E8F87-D286-412D-AC73-EB54B586CEAE}" destId="{A9340E53-4D1C-4081-8205-72F4E3D4D9AD}" srcOrd="2" destOrd="0" parTransId="{57845F32-E44B-4B49-ACE4-9B1FC5C88A33}" sibTransId="{4DFC53AE-C9E2-48D2-8593-E76418883182}"/>
    <dgm:cxn modelId="{3803F238-EE2D-4FB3-B61C-ABE1474D54A0}" type="presOf" srcId="{E98AA79E-C9DE-4FDB-B6BE-84D4A661C2C0}" destId="{8740AEB0-17DF-4623-9793-25E2156718E9}" srcOrd="1" destOrd="0" presId="urn:microsoft.com/office/officeart/2005/8/layout/process1"/>
    <dgm:cxn modelId="{6426C93C-5134-48F6-8A9E-BE6A39DAF37F}" type="presOf" srcId="{867089E7-8584-4E5E-A9C4-D202D6FBA548}" destId="{87064FD2-E8B8-4A9B-BAF7-D1772B9E3FCD}" srcOrd="0" destOrd="0" presId="urn:microsoft.com/office/officeart/2005/8/layout/process1"/>
    <dgm:cxn modelId="{66EB163E-3FFB-42FA-A083-E205C797C9E9}" type="presOf" srcId="{4B6209B9-E7F6-48E8-9B46-4857D98CC7B2}" destId="{2C5DFF62-8BB2-41D3-8B79-6B4B02F93F0F}" srcOrd="0" destOrd="0" presId="urn:microsoft.com/office/officeart/2005/8/layout/process1"/>
    <dgm:cxn modelId="{3F5B2A44-7F73-480D-AF1D-DDCD4AFCE2CF}" type="presOf" srcId="{F942CFA6-34AD-4D15-AA69-4DBBF9D28827}" destId="{ED452EC8-4A9B-4C70-B084-FA98969E0036}" srcOrd="1" destOrd="0" presId="urn:microsoft.com/office/officeart/2005/8/layout/process1"/>
    <dgm:cxn modelId="{0EE64665-0768-4CB6-BE83-21CAF5BF1F24}" type="presOf" srcId="{EFA5B355-5491-4624-B118-28A5FC83CDCB}" destId="{AD0D2D2E-A9FC-4975-8FB7-7A278503A60A}" srcOrd="0" destOrd="0" presId="urn:microsoft.com/office/officeart/2005/8/layout/process1"/>
    <dgm:cxn modelId="{208FEF45-B81A-4433-9F82-FD0CB5827853}" srcId="{465E8F87-D286-412D-AC73-EB54B586CEAE}" destId="{EFA5B355-5491-4624-B118-28A5FC83CDCB}" srcOrd="14" destOrd="0" parTransId="{2B72CA1F-6F79-4BF8-98D4-CF05618BD825}" sibTransId="{2106426E-265D-4798-B9F4-AB9D6C4FFE46}"/>
    <dgm:cxn modelId="{1A80C868-F0CF-4C5D-968A-F865B4A1DBD9}" srcId="{465E8F87-D286-412D-AC73-EB54B586CEAE}" destId="{9A07796C-0521-4887-88C2-926E91637402}" srcOrd="1" destOrd="0" parTransId="{D3AC5E72-EEF9-4052-88EF-82BA8AFD14F9}" sibTransId="{3DADBCE9-679A-43D5-B15A-C3AE24A3A192}"/>
    <dgm:cxn modelId="{893AB06A-2D62-4D0A-A9DE-E950F4664407}" type="presOf" srcId="{FB87E1B1-08F0-40A0-A051-113A35DED43F}" destId="{E97E7441-7D35-4484-8FA5-C9FA4A7D57B3}" srcOrd="0" destOrd="0" presId="urn:microsoft.com/office/officeart/2005/8/layout/process1"/>
    <dgm:cxn modelId="{FDC3EE6C-4305-4EA0-B5AD-FDABEEC3CE17}" type="presOf" srcId="{7E40EE86-7E52-454B-86FE-AA11DEB08CC7}" destId="{855DED7D-EC12-4761-BD17-F2C4E37CC762}" srcOrd="1" destOrd="0" presId="urn:microsoft.com/office/officeart/2005/8/layout/process1"/>
    <dgm:cxn modelId="{1E1B1E6E-3506-4DD8-BEF4-A7B84E96FD49}" type="presOf" srcId="{3DADBCE9-679A-43D5-B15A-C3AE24A3A192}" destId="{F7ED10CE-2D26-4745-8063-E762E28B41D2}" srcOrd="1" destOrd="0" presId="urn:microsoft.com/office/officeart/2005/8/layout/process1"/>
    <dgm:cxn modelId="{A8C4786F-E7D7-42EB-B647-109BD563E8FF}" type="presOf" srcId="{B9CC1762-AFC9-433A-8A4F-3EFD80D4DC57}" destId="{2F575B5C-1443-4009-A1A5-A86B2A4F2846}" srcOrd="0" destOrd="0" presId="urn:microsoft.com/office/officeart/2005/8/layout/process1"/>
    <dgm:cxn modelId="{259E9270-0A11-4363-B353-2C7D8810DED4}" type="presOf" srcId="{544BD571-3911-4441-8491-83BD8ACB78C8}" destId="{B8E6DD78-301B-4492-8843-2723287BA3FF}" srcOrd="1" destOrd="0" presId="urn:microsoft.com/office/officeart/2005/8/layout/process1"/>
    <dgm:cxn modelId="{F1DE9B72-5509-40FF-B3EF-B4BBFEEEEFC8}" type="presOf" srcId="{C63EFB2D-94C2-4D6A-8F5A-F570ED4FB2EA}" destId="{11244FF1-2FA7-40B0-B4F7-2E250AACF839}" srcOrd="1" destOrd="0" presId="urn:microsoft.com/office/officeart/2005/8/layout/process1"/>
    <dgm:cxn modelId="{175BD552-CCB2-4983-B2CB-46CDDC5B2C01}" type="presOf" srcId="{6A4B281F-C275-4171-9076-736A3A2C868D}" destId="{C29764BF-7DD9-4395-B108-F8410FE0971A}" srcOrd="0" destOrd="0" presId="urn:microsoft.com/office/officeart/2005/8/layout/process1"/>
    <dgm:cxn modelId="{4B370474-647A-459D-A060-2620E8C80CD4}" srcId="{465E8F87-D286-412D-AC73-EB54B586CEAE}" destId="{10A07493-704E-4C62-9B9A-0A291F0C8A02}" srcOrd="11" destOrd="0" parTransId="{CECF869C-67F1-437C-B505-B30E4E9BF82E}" sibTransId="{867089E7-8584-4E5E-A9C4-D202D6FBA548}"/>
    <dgm:cxn modelId="{EC867F57-6314-4247-8F1A-DD95C25FBBE9}" type="presOf" srcId="{AE88381A-E842-4296-9CD8-3F90644EB5DA}" destId="{0BDC0B23-8B77-4FDF-AE33-8655DE206AA2}" srcOrd="0" destOrd="0" presId="urn:microsoft.com/office/officeart/2005/8/layout/process1"/>
    <dgm:cxn modelId="{396B4C7A-D83E-435E-B393-475C38CE60B7}" srcId="{465E8F87-D286-412D-AC73-EB54B586CEAE}" destId="{DF29F1CA-FEED-4184-B087-F8A21E7803AC}" srcOrd="10" destOrd="0" parTransId="{B0F2753C-D4FF-4496-8827-8D28D236F95B}" sibTransId="{544BD571-3911-4441-8491-83BD8ACB78C8}"/>
    <dgm:cxn modelId="{6BD3D382-ECA4-435E-92E0-7DDF412DFF1B}" type="presOf" srcId="{5D150816-AF8D-41AC-893B-E33D74598329}" destId="{BAA53CDE-37CB-41F1-B033-1B8BFF8B97FE}" srcOrd="0" destOrd="0" presId="urn:microsoft.com/office/officeart/2005/8/layout/process1"/>
    <dgm:cxn modelId="{3677E386-99A9-4D06-8C04-D5D2D3681C5C}" type="presOf" srcId="{4DFC53AE-C9E2-48D2-8593-E76418883182}" destId="{07FA1F62-5F6F-4272-8A35-3977683307D2}" srcOrd="1" destOrd="0" presId="urn:microsoft.com/office/officeart/2005/8/layout/process1"/>
    <dgm:cxn modelId="{C2F5948C-59AC-44E6-BEB7-280076D32CF4}" type="presOf" srcId="{58CF354E-A319-45B0-9E0E-6C9C1CC6640E}" destId="{91AB8CA8-4C6B-442C-8C89-F7CDE945D9D1}" srcOrd="1" destOrd="0" presId="urn:microsoft.com/office/officeart/2005/8/layout/process1"/>
    <dgm:cxn modelId="{4FB9B88C-F30B-4BE1-9A95-949D0FD76C96}" srcId="{465E8F87-D286-412D-AC73-EB54B586CEAE}" destId="{6E3A11EF-6910-46BC-A7AB-3BF03523EAE7}" srcOrd="6" destOrd="0" parTransId="{0A85678D-631D-4D39-BBB8-2FBE8CB80865}" sibTransId="{7E40EE86-7E52-454B-86FE-AA11DEB08CC7}"/>
    <dgm:cxn modelId="{546C168D-DBA4-4F6F-A4A9-3AF01A5A1DF8}" type="presOf" srcId="{3F4F19A8-D584-48C0-9AB9-4967525C20C0}" destId="{13CAE470-8321-40FA-A46F-F8A1B6CBD509}" srcOrd="0" destOrd="0" presId="urn:microsoft.com/office/officeart/2005/8/layout/process1"/>
    <dgm:cxn modelId="{E87C1F8D-06CB-4AE0-B555-695046C76BBC}" type="presOf" srcId="{3DADBCE9-679A-43D5-B15A-C3AE24A3A192}" destId="{6AD389A6-549D-49BA-8574-78761D4865F0}" srcOrd="0" destOrd="0" presId="urn:microsoft.com/office/officeart/2005/8/layout/process1"/>
    <dgm:cxn modelId="{EE1BC191-88F8-48D4-A9B5-D0FCD6CE41FC}" type="presOf" srcId="{0DFE8807-4762-43DC-8F44-37F343036434}" destId="{0475FEDC-7BC4-49FB-8C1D-29AD2FC2E10A}" srcOrd="0" destOrd="0" presId="urn:microsoft.com/office/officeart/2005/8/layout/process1"/>
    <dgm:cxn modelId="{DA7DEA99-F849-4873-AF26-15A75E800735}" srcId="{465E8F87-D286-412D-AC73-EB54B586CEAE}" destId="{599CE86B-A374-466F-8611-3A81F7BD826C}" srcOrd="8" destOrd="0" parTransId="{7A4A80C0-2F24-4573-8989-C4B44A25ACA2}" sibTransId="{AE88381A-E842-4296-9CD8-3F90644EB5DA}"/>
    <dgm:cxn modelId="{C996B19A-F026-4912-89FF-417EB07FDD4D}" srcId="{465E8F87-D286-412D-AC73-EB54B586CEAE}" destId="{8066403D-986F-40FE-9B2B-28F6BC8A0742}" srcOrd="5" destOrd="0" parTransId="{F97D013D-1808-4C2F-946E-7D77019CFF38}" sibTransId="{C63EFB2D-94C2-4D6A-8F5A-F570ED4FB2EA}"/>
    <dgm:cxn modelId="{D4B0389E-FCE4-4D56-8ABC-F8D7072ABD0F}" type="presOf" srcId="{DF29F1CA-FEED-4184-B087-F8A21E7803AC}" destId="{E275911B-6914-4BAB-8870-154D7B10030B}" srcOrd="0" destOrd="0" presId="urn:microsoft.com/office/officeart/2005/8/layout/process1"/>
    <dgm:cxn modelId="{85EAF19E-831F-4152-9AD1-33C52A5D8533}" type="presOf" srcId="{FB87E1B1-08F0-40A0-A051-113A35DED43F}" destId="{D103D12B-7630-4D72-83FD-28429F2F722B}" srcOrd="1" destOrd="0" presId="urn:microsoft.com/office/officeart/2005/8/layout/process1"/>
    <dgm:cxn modelId="{DD7A659F-F858-40DD-98DF-A9AE616B7AF6}" type="presOf" srcId="{544BD571-3911-4441-8491-83BD8ACB78C8}" destId="{BE488A56-CDC8-4770-8C9D-B3C2FF2557F2}" srcOrd="0" destOrd="0" presId="urn:microsoft.com/office/officeart/2005/8/layout/process1"/>
    <dgm:cxn modelId="{A1EB7DA0-E016-49F1-AD77-C356EC54368B}" type="presOf" srcId="{3F4F19A8-D584-48C0-9AB9-4967525C20C0}" destId="{A9FFE3E8-D58B-4651-9D49-B02860E3808B}" srcOrd="1" destOrd="0" presId="urn:microsoft.com/office/officeart/2005/8/layout/process1"/>
    <dgm:cxn modelId="{6EEFDAA1-D064-4B11-B8B3-072B2AC86166}" type="presOf" srcId="{5D150816-AF8D-41AC-893B-E33D74598329}" destId="{3BC601A4-2D39-4C3E-97B8-7A472EAAC03F}" srcOrd="1" destOrd="0" presId="urn:microsoft.com/office/officeart/2005/8/layout/process1"/>
    <dgm:cxn modelId="{89F43CA6-8435-4203-B866-74AAAC1344EA}" type="presOf" srcId="{5E7EFFC8-1721-416D-BBDE-42FD78898FE2}" destId="{C1EADDB0-1DF9-4C4E-BF2C-8E91F409AA5D}" srcOrd="0" destOrd="0" presId="urn:microsoft.com/office/officeart/2005/8/layout/process1"/>
    <dgm:cxn modelId="{123059A7-A67C-4769-BECF-10FD2BD7E0F4}" type="presOf" srcId="{4DFC53AE-C9E2-48D2-8593-E76418883182}" destId="{1F037567-E15F-490F-86C6-E31DE5440627}" srcOrd="0" destOrd="0" presId="urn:microsoft.com/office/officeart/2005/8/layout/process1"/>
    <dgm:cxn modelId="{E4CEFCB5-8AA4-466D-A4DB-0D186689B2D6}" type="presOf" srcId="{ECA84BFD-6763-4F42-8BCC-AF8B08D9ED78}" destId="{0F4505B6-F116-4A3A-8A00-F7C92BFAAE15}" srcOrd="0" destOrd="0" presId="urn:microsoft.com/office/officeart/2005/8/layout/process1"/>
    <dgm:cxn modelId="{7DD488B7-FAF6-4E68-AC25-8E482225D928}" srcId="{465E8F87-D286-412D-AC73-EB54B586CEAE}" destId="{247B8A5E-4F98-4914-83B0-6030A3A88D90}" srcOrd="9" destOrd="0" parTransId="{4B02A94B-6191-45E2-9CA6-D096FA7523EF}" sibTransId="{FB87E1B1-08F0-40A0-A051-113A35DED43F}"/>
    <dgm:cxn modelId="{4FD804B8-FDFC-47B1-B0C9-2DE4CC63DDE3}" type="presOf" srcId="{10A07493-704E-4C62-9B9A-0A291F0C8A02}" destId="{BA6EE0FA-7007-4CD9-9EBB-97931FFFDCB5}" srcOrd="0" destOrd="0" presId="urn:microsoft.com/office/officeart/2005/8/layout/process1"/>
    <dgm:cxn modelId="{F11969BD-B217-4E17-BDAF-657B2E973262}" type="presOf" srcId="{A9340E53-4D1C-4081-8205-72F4E3D4D9AD}" destId="{7036D86E-2E45-47D7-A545-82B1FA7BA4DA}" srcOrd="0" destOrd="0" presId="urn:microsoft.com/office/officeart/2005/8/layout/process1"/>
    <dgm:cxn modelId="{6C6200BE-C04E-49B1-9E70-963D48B60264}" type="presOf" srcId="{867089E7-8584-4E5E-A9C4-D202D6FBA548}" destId="{EA4167BC-CE04-4F3E-BA29-830F88F676A5}" srcOrd="1" destOrd="0" presId="urn:microsoft.com/office/officeart/2005/8/layout/process1"/>
    <dgm:cxn modelId="{741937BF-2B7F-434B-BF5B-18DB2A7B3C37}" type="presOf" srcId="{599CE86B-A374-466F-8611-3A81F7BD826C}" destId="{69468B48-1BCA-4F8C-B44B-852BF9A175D3}" srcOrd="0" destOrd="0" presId="urn:microsoft.com/office/officeart/2005/8/layout/process1"/>
    <dgm:cxn modelId="{E892BDC2-1C46-402F-8B98-9EB8CC380154}" type="presOf" srcId="{8066403D-986F-40FE-9B2B-28F6BC8A0742}" destId="{42425544-F5C6-409C-9B5D-ED8986EA589A}" srcOrd="0" destOrd="0" presId="urn:microsoft.com/office/officeart/2005/8/layout/process1"/>
    <dgm:cxn modelId="{D4FFE4C7-6C74-46CF-9667-B0070D01C25F}" type="presOf" srcId="{465E8F87-D286-412D-AC73-EB54B586CEAE}" destId="{5C2CEF0D-CF0E-41BD-8EDE-F62FDEB8B6BE}" srcOrd="0" destOrd="0" presId="urn:microsoft.com/office/officeart/2005/8/layout/process1"/>
    <dgm:cxn modelId="{2C8AFCC7-18DA-4258-922D-279BC3C7D32C}" srcId="{465E8F87-D286-412D-AC73-EB54B586CEAE}" destId="{0DFE8807-4762-43DC-8F44-37F343036434}" srcOrd="12" destOrd="0" parTransId="{68C820A7-ECD5-412A-8B70-AACF01279740}" sibTransId="{3F4F19A8-D584-48C0-9AB9-4967525C20C0}"/>
    <dgm:cxn modelId="{4AE895D0-83A5-4EDD-81C0-C0E91B702321}" srcId="{465E8F87-D286-412D-AC73-EB54B586CEAE}" destId="{B9CC1762-AFC9-433A-8A4F-3EFD80D4DC57}" srcOrd="3" destOrd="0" parTransId="{CDA0668A-0456-4490-ABBE-7BF05E3CCD57}" sibTransId="{5D150816-AF8D-41AC-893B-E33D74598329}"/>
    <dgm:cxn modelId="{9D28C9D7-265C-4B5D-A4D9-C9C31ECFE8C0}" type="presOf" srcId="{2106426E-265D-4798-B9F4-AB9D6C4FFE46}" destId="{BC14C9BA-4471-44A2-9239-30017E5DB866}" srcOrd="0" destOrd="0" presId="urn:microsoft.com/office/officeart/2005/8/layout/process1"/>
    <dgm:cxn modelId="{5F16A7E5-5BAB-4287-B387-EE433AE177C6}" type="presOf" srcId="{AE88381A-E842-4296-9CD8-3F90644EB5DA}" destId="{CD9FA46E-537F-448B-94BB-E7FE39E4CAEC}" srcOrd="1" destOrd="0" presId="urn:microsoft.com/office/officeart/2005/8/layout/process1"/>
    <dgm:cxn modelId="{3CFA15E8-39C3-4553-B05C-18633A6E8044}" srcId="{465E8F87-D286-412D-AC73-EB54B586CEAE}" destId="{4B6209B9-E7F6-48E8-9B46-4857D98CC7B2}" srcOrd="4" destOrd="0" parTransId="{FC71C995-8F95-4128-BCB0-933CF7008A33}" sibTransId="{F942CFA6-34AD-4D15-AA69-4DBBF9D28827}"/>
    <dgm:cxn modelId="{4A139DEC-620A-490A-B99E-97514DF4ED49}" srcId="{465E8F87-D286-412D-AC73-EB54B586CEAE}" destId="{A8654D5C-AC30-465A-9B58-20F8220B529B}" srcOrd="13" destOrd="0" parTransId="{AE0FC63D-7E3D-4F50-8849-6D6FD3F9FAA6}" sibTransId="{5E7EFFC8-1721-416D-BBDE-42FD78898FE2}"/>
    <dgm:cxn modelId="{7F6AE8F3-059E-413F-988A-6D3CF8E057E4}" type="presOf" srcId="{6E3A11EF-6910-46BC-A7AB-3BF03523EAE7}" destId="{60C04B76-1A40-45B2-82B9-521FD5B2D6EE}" srcOrd="0" destOrd="0" presId="urn:microsoft.com/office/officeart/2005/8/layout/process1"/>
    <dgm:cxn modelId="{23960DFA-66E1-4C7B-BD72-549C268E8B35}" type="presOf" srcId="{FE9A38F0-991B-4A05-8339-20A45C1F77E0}" destId="{B7A36695-C0F7-4AEF-8E98-C8271AE9F8F5}" srcOrd="0" destOrd="0" presId="urn:microsoft.com/office/officeart/2005/8/layout/process1"/>
    <dgm:cxn modelId="{B61DE2FB-63A0-44B9-B249-6DB73962C039}" type="presOf" srcId="{A8654D5C-AC30-465A-9B58-20F8220B529B}" destId="{1B01A22C-242D-4868-9F90-E6C5A419C616}" srcOrd="0" destOrd="0" presId="urn:microsoft.com/office/officeart/2005/8/layout/process1"/>
    <dgm:cxn modelId="{363642FF-091B-4E11-9DAE-A7FDF04DE771}" srcId="{465E8F87-D286-412D-AC73-EB54B586CEAE}" destId="{ECA84BFD-6763-4F42-8BCC-AF8B08D9ED78}" srcOrd="0" destOrd="0" parTransId="{16390357-7A5B-43E5-9723-072A10115262}" sibTransId="{E98AA79E-C9DE-4FDB-B6BE-84D4A661C2C0}"/>
    <dgm:cxn modelId="{856F43FF-0FDD-4FEF-89D2-9E4255B62A17}" type="presOf" srcId="{9A07796C-0521-4887-88C2-926E91637402}" destId="{01E50672-FB7A-49D8-9719-F78FA1EE945D}" srcOrd="0" destOrd="0" presId="urn:microsoft.com/office/officeart/2005/8/layout/process1"/>
    <dgm:cxn modelId="{BA87CAFF-6D34-45F8-BABF-577DD0AFA927}" type="presOf" srcId="{E98AA79E-C9DE-4FDB-B6BE-84D4A661C2C0}" destId="{204DF1BC-CEEA-4235-8D45-9084D73F09D7}" srcOrd="0" destOrd="0" presId="urn:microsoft.com/office/officeart/2005/8/layout/process1"/>
    <dgm:cxn modelId="{E0A7BF4B-F939-483D-A711-609949EE31CC}" type="presParOf" srcId="{5C2CEF0D-CF0E-41BD-8EDE-F62FDEB8B6BE}" destId="{0F4505B6-F116-4A3A-8A00-F7C92BFAAE15}" srcOrd="0" destOrd="0" presId="urn:microsoft.com/office/officeart/2005/8/layout/process1"/>
    <dgm:cxn modelId="{C6D1128F-4C86-4BA3-BFD8-1CF9D808B968}" type="presParOf" srcId="{5C2CEF0D-CF0E-41BD-8EDE-F62FDEB8B6BE}" destId="{204DF1BC-CEEA-4235-8D45-9084D73F09D7}" srcOrd="1" destOrd="0" presId="urn:microsoft.com/office/officeart/2005/8/layout/process1"/>
    <dgm:cxn modelId="{896DD890-A0A0-45A2-910E-847D6928116C}" type="presParOf" srcId="{204DF1BC-CEEA-4235-8D45-9084D73F09D7}" destId="{8740AEB0-17DF-4623-9793-25E2156718E9}" srcOrd="0" destOrd="0" presId="urn:microsoft.com/office/officeart/2005/8/layout/process1"/>
    <dgm:cxn modelId="{6146FC9F-669E-4834-97CF-787158D64079}" type="presParOf" srcId="{5C2CEF0D-CF0E-41BD-8EDE-F62FDEB8B6BE}" destId="{01E50672-FB7A-49D8-9719-F78FA1EE945D}" srcOrd="2" destOrd="0" presId="urn:microsoft.com/office/officeart/2005/8/layout/process1"/>
    <dgm:cxn modelId="{094200F8-04D4-4723-9B03-8E8C97225089}" type="presParOf" srcId="{5C2CEF0D-CF0E-41BD-8EDE-F62FDEB8B6BE}" destId="{6AD389A6-549D-49BA-8574-78761D4865F0}" srcOrd="3" destOrd="0" presId="urn:microsoft.com/office/officeart/2005/8/layout/process1"/>
    <dgm:cxn modelId="{331A5E60-BB9A-438C-B4EB-8A6885E6DD8E}" type="presParOf" srcId="{6AD389A6-549D-49BA-8574-78761D4865F0}" destId="{F7ED10CE-2D26-4745-8063-E762E28B41D2}" srcOrd="0" destOrd="0" presId="urn:microsoft.com/office/officeart/2005/8/layout/process1"/>
    <dgm:cxn modelId="{66F5C555-2A74-41F5-89FA-101F530D745C}" type="presParOf" srcId="{5C2CEF0D-CF0E-41BD-8EDE-F62FDEB8B6BE}" destId="{7036D86E-2E45-47D7-A545-82B1FA7BA4DA}" srcOrd="4" destOrd="0" presId="urn:microsoft.com/office/officeart/2005/8/layout/process1"/>
    <dgm:cxn modelId="{5D925F76-CF50-4A1F-93CB-1B901403E146}" type="presParOf" srcId="{5C2CEF0D-CF0E-41BD-8EDE-F62FDEB8B6BE}" destId="{1F037567-E15F-490F-86C6-E31DE5440627}" srcOrd="5" destOrd="0" presId="urn:microsoft.com/office/officeart/2005/8/layout/process1"/>
    <dgm:cxn modelId="{BCA3FDDD-E168-457A-8AF2-AE2FBFC2932C}" type="presParOf" srcId="{1F037567-E15F-490F-86C6-E31DE5440627}" destId="{07FA1F62-5F6F-4272-8A35-3977683307D2}" srcOrd="0" destOrd="0" presId="urn:microsoft.com/office/officeart/2005/8/layout/process1"/>
    <dgm:cxn modelId="{38FBE02F-982C-4733-AF4C-B7E5B7A5E466}" type="presParOf" srcId="{5C2CEF0D-CF0E-41BD-8EDE-F62FDEB8B6BE}" destId="{2F575B5C-1443-4009-A1A5-A86B2A4F2846}" srcOrd="6" destOrd="0" presId="urn:microsoft.com/office/officeart/2005/8/layout/process1"/>
    <dgm:cxn modelId="{096AE315-9B1B-4B1F-98F4-BBE22DB45424}" type="presParOf" srcId="{5C2CEF0D-CF0E-41BD-8EDE-F62FDEB8B6BE}" destId="{BAA53CDE-37CB-41F1-B033-1B8BFF8B97FE}" srcOrd="7" destOrd="0" presId="urn:microsoft.com/office/officeart/2005/8/layout/process1"/>
    <dgm:cxn modelId="{F51426D4-CF76-4DE2-8177-F5BFC3F0ACA2}" type="presParOf" srcId="{BAA53CDE-37CB-41F1-B033-1B8BFF8B97FE}" destId="{3BC601A4-2D39-4C3E-97B8-7A472EAAC03F}" srcOrd="0" destOrd="0" presId="urn:microsoft.com/office/officeart/2005/8/layout/process1"/>
    <dgm:cxn modelId="{DA577F09-5AD8-4F7B-A292-2BAB2E165012}" type="presParOf" srcId="{5C2CEF0D-CF0E-41BD-8EDE-F62FDEB8B6BE}" destId="{2C5DFF62-8BB2-41D3-8B79-6B4B02F93F0F}" srcOrd="8" destOrd="0" presId="urn:microsoft.com/office/officeart/2005/8/layout/process1"/>
    <dgm:cxn modelId="{1C0998A7-38D9-4EB3-BF11-82FEDDE7B008}" type="presParOf" srcId="{5C2CEF0D-CF0E-41BD-8EDE-F62FDEB8B6BE}" destId="{1B18C673-8B06-42AF-880A-E0E3317673D4}" srcOrd="9" destOrd="0" presId="urn:microsoft.com/office/officeart/2005/8/layout/process1"/>
    <dgm:cxn modelId="{66DC61D7-F401-44F2-9CF6-B09520264E4D}" type="presParOf" srcId="{1B18C673-8B06-42AF-880A-E0E3317673D4}" destId="{ED452EC8-4A9B-4C70-B084-FA98969E0036}" srcOrd="0" destOrd="0" presId="urn:microsoft.com/office/officeart/2005/8/layout/process1"/>
    <dgm:cxn modelId="{B193D623-2DB2-4610-94B1-6A71E20A8D57}" type="presParOf" srcId="{5C2CEF0D-CF0E-41BD-8EDE-F62FDEB8B6BE}" destId="{42425544-F5C6-409C-9B5D-ED8986EA589A}" srcOrd="10" destOrd="0" presId="urn:microsoft.com/office/officeart/2005/8/layout/process1"/>
    <dgm:cxn modelId="{D1B996BE-0487-48F7-959D-A480493AD850}" type="presParOf" srcId="{5C2CEF0D-CF0E-41BD-8EDE-F62FDEB8B6BE}" destId="{B27F3631-06C9-4A03-959B-B6EA5953A5B4}" srcOrd="11" destOrd="0" presId="urn:microsoft.com/office/officeart/2005/8/layout/process1"/>
    <dgm:cxn modelId="{96341817-081A-40D5-865E-DB46C520F06F}" type="presParOf" srcId="{B27F3631-06C9-4A03-959B-B6EA5953A5B4}" destId="{11244FF1-2FA7-40B0-B4F7-2E250AACF839}" srcOrd="0" destOrd="0" presId="urn:microsoft.com/office/officeart/2005/8/layout/process1"/>
    <dgm:cxn modelId="{C5EFE8D2-F8B6-4247-933E-DC36A06BBBC2}" type="presParOf" srcId="{5C2CEF0D-CF0E-41BD-8EDE-F62FDEB8B6BE}" destId="{60C04B76-1A40-45B2-82B9-521FD5B2D6EE}" srcOrd="12" destOrd="0" presId="urn:microsoft.com/office/officeart/2005/8/layout/process1"/>
    <dgm:cxn modelId="{D0A44D40-1B99-4875-AA39-3CFAFC1A2E6F}" type="presParOf" srcId="{5C2CEF0D-CF0E-41BD-8EDE-F62FDEB8B6BE}" destId="{E52AB4B5-F046-4E37-9302-C56FE5F07087}" srcOrd="13" destOrd="0" presId="urn:microsoft.com/office/officeart/2005/8/layout/process1"/>
    <dgm:cxn modelId="{72504899-FE0A-40F7-990C-656729A75933}" type="presParOf" srcId="{E52AB4B5-F046-4E37-9302-C56FE5F07087}" destId="{855DED7D-EC12-4761-BD17-F2C4E37CC762}" srcOrd="0" destOrd="0" presId="urn:microsoft.com/office/officeart/2005/8/layout/process1"/>
    <dgm:cxn modelId="{E8C0420D-D0DE-4632-9EB8-A39D8FAF46D8}" type="presParOf" srcId="{5C2CEF0D-CF0E-41BD-8EDE-F62FDEB8B6BE}" destId="{B7A36695-C0F7-4AEF-8E98-C8271AE9F8F5}" srcOrd="14" destOrd="0" presId="urn:microsoft.com/office/officeart/2005/8/layout/process1"/>
    <dgm:cxn modelId="{8951E8EB-85BD-4A18-8A17-C4E5F610561C}" type="presParOf" srcId="{5C2CEF0D-CF0E-41BD-8EDE-F62FDEB8B6BE}" destId="{B013FF31-1DF4-46B6-A34C-6C43E44982C5}" srcOrd="15" destOrd="0" presId="urn:microsoft.com/office/officeart/2005/8/layout/process1"/>
    <dgm:cxn modelId="{854A56F7-E49C-4CEC-875C-42BAD42FD529}" type="presParOf" srcId="{B013FF31-1DF4-46B6-A34C-6C43E44982C5}" destId="{91AB8CA8-4C6B-442C-8C89-F7CDE945D9D1}" srcOrd="0" destOrd="0" presId="urn:microsoft.com/office/officeart/2005/8/layout/process1"/>
    <dgm:cxn modelId="{D28CC598-47EA-4AA6-BC99-7960A14782C2}" type="presParOf" srcId="{5C2CEF0D-CF0E-41BD-8EDE-F62FDEB8B6BE}" destId="{69468B48-1BCA-4F8C-B44B-852BF9A175D3}" srcOrd="16" destOrd="0" presId="urn:microsoft.com/office/officeart/2005/8/layout/process1"/>
    <dgm:cxn modelId="{1C03873F-E6A6-43A0-B6E7-41979174E3A1}" type="presParOf" srcId="{5C2CEF0D-CF0E-41BD-8EDE-F62FDEB8B6BE}" destId="{0BDC0B23-8B77-4FDF-AE33-8655DE206AA2}" srcOrd="17" destOrd="0" presId="urn:microsoft.com/office/officeart/2005/8/layout/process1"/>
    <dgm:cxn modelId="{B49E54A6-A34A-4F8B-883A-B3B39328072A}" type="presParOf" srcId="{0BDC0B23-8B77-4FDF-AE33-8655DE206AA2}" destId="{CD9FA46E-537F-448B-94BB-E7FE39E4CAEC}" srcOrd="0" destOrd="0" presId="urn:microsoft.com/office/officeart/2005/8/layout/process1"/>
    <dgm:cxn modelId="{43FEF919-ED07-42BE-B32F-7DE3E3E04CFC}" type="presParOf" srcId="{5C2CEF0D-CF0E-41BD-8EDE-F62FDEB8B6BE}" destId="{2882E13C-B585-4C7D-A63C-4A436296FD50}" srcOrd="18" destOrd="0" presId="urn:microsoft.com/office/officeart/2005/8/layout/process1"/>
    <dgm:cxn modelId="{1C297AB6-F0D4-4200-94FD-B9A8503B1583}" type="presParOf" srcId="{5C2CEF0D-CF0E-41BD-8EDE-F62FDEB8B6BE}" destId="{E97E7441-7D35-4484-8FA5-C9FA4A7D57B3}" srcOrd="19" destOrd="0" presId="urn:microsoft.com/office/officeart/2005/8/layout/process1"/>
    <dgm:cxn modelId="{8E037062-685B-4D4A-8AF6-C1FE25785C48}" type="presParOf" srcId="{E97E7441-7D35-4484-8FA5-C9FA4A7D57B3}" destId="{D103D12B-7630-4D72-83FD-28429F2F722B}" srcOrd="0" destOrd="0" presId="urn:microsoft.com/office/officeart/2005/8/layout/process1"/>
    <dgm:cxn modelId="{C117576A-735B-4CA5-AEA8-80382944A89B}" type="presParOf" srcId="{5C2CEF0D-CF0E-41BD-8EDE-F62FDEB8B6BE}" destId="{E275911B-6914-4BAB-8870-154D7B10030B}" srcOrd="20" destOrd="0" presId="urn:microsoft.com/office/officeart/2005/8/layout/process1"/>
    <dgm:cxn modelId="{157FA0D9-DEFF-4873-BCF1-51719B2F3896}" type="presParOf" srcId="{5C2CEF0D-CF0E-41BD-8EDE-F62FDEB8B6BE}" destId="{BE488A56-CDC8-4770-8C9D-B3C2FF2557F2}" srcOrd="21" destOrd="0" presId="urn:microsoft.com/office/officeart/2005/8/layout/process1"/>
    <dgm:cxn modelId="{D093B5C4-CFBC-4E0C-8868-6647AFF7DCCD}" type="presParOf" srcId="{BE488A56-CDC8-4770-8C9D-B3C2FF2557F2}" destId="{B8E6DD78-301B-4492-8843-2723287BA3FF}" srcOrd="0" destOrd="0" presId="urn:microsoft.com/office/officeart/2005/8/layout/process1"/>
    <dgm:cxn modelId="{128DB259-D3DC-4CCA-8EE0-E3273EE106F3}" type="presParOf" srcId="{5C2CEF0D-CF0E-41BD-8EDE-F62FDEB8B6BE}" destId="{BA6EE0FA-7007-4CD9-9EBB-97931FFFDCB5}" srcOrd="22" destOrd="0" presId="urn:microsoft.com/office/officeart/2005/8/layout/process1"/>
    <dgm:cxn modelId="{099B819D-D5C8-4267-A75D-C4FB7B65BA9C}" type="presParOf" srcId="{5C2CEF0D-CF0E-41BD-8EDE-F62FDEB8B6BE}" destId="{87064FD2-E8B8-4A9B-BAF7-D1772B9E3FCD}" srcOrd="23" destOrd="0" presId="urn:microsoft.com/office/officeart/2005/8/layout/process1"/>
    <dgm:cxn modelId="{BDD73499-3FCB-409E-90A8-7A212FD973CF}" type="presParOf" srcId="{87064FD2-E8B8-4A9B-BAF7-D1772B9E3FCD}" destId="{EA4167BC-CE04-4F3E-BA29-830F88F676A5}" srcOrd="0" destOrd="0" presId="urn:microsoft.com/office/officeart/2005/8/layout/process1"/>
    <dgm:cxn modelId="{CB8995D8-2FBE-45DA-BFCB-BF555BF6A9A7}" type="presParOf" srcId="{5C2CEF0D-CF0E-41BD-8EDE-F62FDEB8B6BE}" destId="{0475FEDC-7BC4-49FB-8C1D-29AD2FC2E10A}" srcOrd="24" destOrd="0" presId="urn:microsoft.com/office/officeart/2005/8/layout/process1"/>
    <dgm:cxn modelId="{4D90A7C6-89E8-458A-8E29-8BE94DE0FC8F}" type="presParOf" srcId="{5C2CEF0D-CF0E-41BD-8EDE-F62FDEB8B6BE}" destId="{13CAE470-8321-40FA-A46F-F8A1B6CBD509}" srcOrd="25" destOrd="0" presId="urn:microsoft.com/office/officeart/2005/8/layout/process1"/>
    <dgm:cxn modelId="{D5C1686A-FC30-4382-9D96-8B419A7B7643}" type="presParOf" srcId="{13CAE470-8321-40FA-A46F-F8A1B6CBD509}" destId="{A9FFE3E8-D58B-4651-9D49-B02860E3808B}" srcOrd="0" destOrd="0" presId="urn:microsoft.com/office/officeart/2005/8/layout/process1"/>
    <dgm:cxn modelId="{0FA1AD3E-5FF3-41B9-A23D-46F2A412B6B6}" type="presParOf" srcId="{5C2CEF0D-CF0E-41BD-8EDE-F62FDEB8B6BE}" destId="{1B01A22C-242D-4868-9F90-E6C5A419C616}" srcOrd="26" destOrd="0" presId="urn:microsoft.com/office/officeart/2005/8/layout/process1"/>
    <dgm:cxn modelId="{6112EA1E-9D98-4FF1-80E3-39F6C717601C}" type="presParOf" srcId="{5C2CEF0D-CF0E-41BD-8EDE-F62FDEB8B6BE}" destId="{C1EADDB0-1DF9-4C4E-BF2C-8E91F409AA5D}" srcOrd="27" destOrd="0" presId="urn:microsoft.com/office/officeart/2005/8/layout/process1"/>
    <dgm:cxn modelId="{B75EE6D7-78BF-4421-9BF4-791E8B02960E}" type="presParOf" srcId="{C1EADDB0-1DF9-4C4E-BF2C-8E91F409AA5D}" destId="{DEB5F462-A32E-4CC3-A3EE-9669CFC509BB}" srcOrd="0" destOrd="0" presId="urn:microsoft.com/office/officeart/2005/8/layout/process1"/>
    <dgm:cxn modelId="{D99E0439-B88B-4985-A398-17B12CCBECD6}" type="presParOf" srcId="{5C2CEF0D-CF0E-41BD-8EDE-F62FDEB8B6BE}" destId="{AD0D2D2E-A9FC-4975-8FB7-7A278503A60A}" srcOrd="28" destOrd="0" presId="urn:microsoft.com/office/officeart/2005/8/layout/process1"/>
    <dgm:cxn modelId="{01D5E6E2-1591-4D7C-8F56-23E828178718}" type="presParOf" srcId="{5C2CEF0D-CF0E-41BD-8EDE-F62FDEB8B6BE}" destId="{BC14C9BA-4471-44A2-9239-30017E5DB866}" srcOrd="29" destOrd="0" presId="urn:microsoft.com/office/officeart/2005/8/layout/process1"/>
    <dgm:cxn modelId="{EB9D3092-276E-433C-A054-E7001EC75669}" type="presParOf" srcId="{BC14C9BA-4471-44A2-9239-30017E5DB866}" destId="{D135D30F-E0FC-4804-8B8B-1153C66EAF95}" srcOrd="0" destOrd="0" presId="urn:microsoft.com/office/officeart/2005/8/layout/process1"/>
    <dgm:cxn modelId="{5D42C7C0-5A54-450A-BBD3-6E89E8729A5B}" type="presParOf" srcId="{5C2CEF0D-CF0E-41BD-8EDE-F62FDEB8B6BE}" destId="{C29764BF-7DD9-4395-B108-F8410FE0971A}" srcOrd="3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505B6-F116-4A3A-8A00-F7C92BFAAE15}">
      <dsp:nvSpPr>
        <dsp:cNvPr id="0" name=""/>
        <dsp:cNvSpPr/>
      </dsp:nvSpPr>
      <dsp:spPr>
        <a:xfrm>
          <a:off x="2778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Heat</a:t>
          </a:r>
        </a:p>
      </dsp:txBody>
      <dsp:txXfrm>
        <a:off x="15995" y="360695"/>
        <a:ext cx="725644" cy="424812"/>
      </dsp:txXfrm>
    </dsp:sp>
    <dsp:sp modelId="{204DF1BC-CEEA-4235-8D45-9084D73F09D7}">
      <dsp:nvSpPr>
        <dsp:cNvPr id="0" name=""/>
        <dsp:cNvSpPr/>
      </dsp:nvSpPr>
      <dsp:spPr>
        <a:xfrm>
          <a:off x="830064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30064" y="517146"/>
        <a:ext cx="111608" cy="111909"/>
      </dsp:txXfrm>
    </dsp:sp>
    <dsp:sp modelId="{21F95B7A-9A91-4353-8006-EB180B07D8A5}">
      <dsp:nvSpPr>
        <dsp:cNvPr id="0" name=""/>
        <dsp:cNvSpPr/>
      </dsp:nvSpPr>
      <dsp:spPr>
        <a:xfrm>
          <a:off x="1055687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1068904" y="360695"/>
        <a:ext cx="725644" cy="424812"/>
      </dsp:txXfrm>
    </dsp:sp>
    <dsp:sp modelId="{236D66BC-F5F0-4D40-BEF7-788D065B0AC1}">
      <dsp:nvSpPr>
        <dsp:cNvPr id="0" name=""/>
        <dsp:cNvSpPr/>
      </dsp:nvSpPr>
      <dsp:spPr>
        <a:xfrm>
          <a:off x="1882973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82973" y="517146"/>
        <a:ext cx="111608" cy="111909"/>
      </dsp:txXfrm>
    </dsp:sp>
    <dsp:sp modelId="{E769CD31-95AE-4D1B-825D-60B874245399}">
      <dsp:nvSpPr>
        <dsp:cNvPr id="0" name=""/>
        <dsp:cNvSpPr/>
      </dsp:nvSpPr>
      <dsp:spPr>
        <a:xfrm>
          <a:off x="2108596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Heat</a:t>
          </a:r>
        </a:p>
      </dsp:txBody>
      <dsp:txXfrm>
        <a:off x="2121813" y="360695"/>
        <a:ext cx="725644" cy="424812"/>
      </dsp:txXfrm>
    </dsp:sp>
    <dsp:sp modelId="{9CE96DA3-B644-47EF-81EC-430954D39311}">
      <dsp:nvSpPr>
        <dsp:cNvPr id="0" name=""/>
        <dsp:cNvSpPr/>
      </dsp:nvSpPr>
      <dsp:spPr>
        <a:xfrm>
          <a:off x="2935882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35882" y="517146"/>
        <a:ext cx="111608" cy="111909"/>
      </dsp:txXfrm>
    </dsp:sp>
    <dsp:sp modelId="{126A6FCC-45F2-4E06-B693-F831EFBC2D83}">
      <dsp:nvSpPr>
        <dsp:cNvPr id="0" name=""/>
        <dsp:cNvSpPr/>
      </dsp:nvSpPr>
      <dsp:spPr>
        <a:xfrm>
          <a:off x="3161506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3174723" y="360695"/>
        <a:ext cx="725644" cy="424812"/>
      </dsp:txXfrm>
    </dsp:sp>
    <dsp:sp modelId="{E7EFEC86-969C-45FD-862A-57B6E4BB60E7}">
      <dsp:nvSpPr>
        <dsp:cNvPr id="0" name=""/>
        <dsp:cNvSpPr/>
      </dsp:nvSpPr>
      <dsp:spPr>
        <a:xfrm>
          <a:off x="3988792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988792" y="517146"/>
        <a:ext cx="111608" cy="111909"/>
      </dsp:txXfrm>
    </dsp:sp>
    <dsp:sp modelId="{19BABAF7-BB03-4423-AE28-99B2CFAE57AF}">
      <dsp:nvSpPr>
        <dsp:cNvPr id="0" name=""/>
        <dsp:cNvSpPr/>
      </dsp:nvSpPr>
      <dsp:spPr>
        <a:xfrm>
          <a:off x="4214415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Heat</a:t>
          </a:r>
        </a:p>
      </dsp:txBody>
      <dsp:txXfrm>
        <a:off x="4227632" y="360695"/>
        <a:ext cx="725644" cy="424812"/>
      </dsp:txXfrm>
    </dsp:sp>
    <dsp:sp modelId="{FEA1C24B-86AE-4DC6-BE77-46261AD557BA}">
      <dsp:nvSpPr>
        <dsp:cNvPr id="0" name=""/>
        <dsp:cNvSpPr/>
      </dsp:nvSpPr>
      <dsp:spPr>
        <a:xfrm>
          <a:off x="5041701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041701" y="517146"/>
        <a:ext cx="111608" cy="111909"/>
      </dsp:txXfrm>
    </dsp:sp>
    <dsp:sp modelId="{E65B2522-8511-4D5E-9447-A6746C3E330B}">
      <dsp:nvSpPr>
        <dsp:cNvPr id="0" name=""/>
        <dsp:cNvSpPr/>
      </dsp:nvSpPr>
      <dsp:spPr>
        <a:xfrm>
          <a:off x="5267324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5280541" y="360695"/>
        <a:ext cx="725644" cy="424812"/>
      </dsp:txXfrm>
    </dsp:sp>
    <dsp:sp modelId="{DC3538EA-4158-4725-BE69-6C084FCD5892}">
      <dsp:nvSpPr>
        <dsp:cNvPr id="0" name=""/>
        <dsp:cNvSpPr/>
      </dsp:nvSpPr>
      <dsp:spPr>
        <a:xfrm>
          <a:off x="6094610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094610" y="517146"/>
        <a:ext cx="111608" cy="111909"/>
      </dsp:txXfrm>
    </dsp:sp>
    <dsp:sp modelId="{FE62AF44-E374-487A-B59A-0A81033340A9}">
      <dsp:nvSpPr>
        <dsp:cNvPr id="0" name=""/>
        <dsp:cNvSpPr/>
      </dsp:nvSpPr>
      <dsp:spPr>
        <a:xfrm>
          <a:off x="6320234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Heat</a:t>
          </a:r>
          <a:endParaRPr lang="en-US" sz="1800" kern="1200" dirty="0"/>
        </a:p>
      </dsp:txBody>
      <dsp:txXfrm>
        <a:off x="6333451" y="360695"/>
        <a:ext cx="725644" cy="424812"/>
      </dsp:txXfrm>
    </dsp:sp>
    <dsp:sp modelId="{646B9DD9-E160-4A58-A4E4-ADBD4A1736DB}">
      <dsp:nvSpPr>
        <dsp:cNvPr id="0" name=""/>
        <dsp:cNvSpPr/>
      </dsp:nvSpPr>
      <dsp:spPr>
        <a:xfrm>
          <a:off x="7147520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147520" y="517146"/>
        <a:ext cx="111608" cy="111909"/>
      </dsp:txXfrm>
    </dsp:sp>
    <dsp:sp modelId="{CF6DFBCA-928A-49F5-A9B9-2444AA7D3623}">
      <dsp:nvSpPr>
        <dsp:cNvPr id="0" name=""/>
        <dsp:cNvSpPr/>
      </dsp:nvSpPr>
      <dsp:spPr>
        <a:xfrm>
          <a:off x="7373143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7386360" y="360695"/>
        <a:ext cx="725644" cy="424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505B6-F116-4A3A-8A00-F7C92BFAAE15}">
      <dsp:nvSpPr>
        <dsp:cNvPr id="0" name=""/>
        <dsp:cNvSpPr/>
      </dsp:nvSpPr>
      <dsp:spPr>
        <a:xfrm>
          <a:off x="2778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Heat</a:t>
          </a:r>
        </a:p>
      </dsp:txBody>
      <dsp:txXfrm>
        <a:off x="15995" y="360695"/>
        <a:ext cx="725644" cy="424812"/>
      </dsp:txXfrm>
    </dsp:sp>
    <dsp:sp modelId="{204DF1BC-CEEA-4235-8D45-9084D73F09D7}">
      <dsp:nvSpPr>
        <dsp:cNvPr id="0" name=""/>
        <dsp:cNvSpPr/>
      </dsp:nvSpPr>
      <dsp:spPr>
        <a:xfrm>
          <a:off x="830064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830064" y="517146"/>
        <a:ext cx="111608" cy="111909"/>
      </dsp:txXfrm>
    </dsp:sp>
    <dsp:sp modelId="{21F95B7A-9A91-4353-8006-EB180B07D8A5}">
      <dsp:nvSpPr>
        <dsp:cNvPr id="0" name=""/>
        <dsp:cNvSpPr/>
      </dsp:nvSpPr>
      <dsp:spPr>
        <a:xfrm>
          <a:off x="1055687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1068904" y="360695"/>
        <a:ext cx="725644" cy="424812"/>
      </dsp:txXfrm>
    </dsp:sp>
    <dsp:sp modelId="{236D66BC-F5F0-4D40-BEF7-788D065B0AC1}">
      <dsp:nvSpPr>
        <dsp:cNvPr id="0" name=""/>
        <dsp:cNvSpPr/>
      </dsp:nvSpPr>
      <dsp:spPr>
        <a:xfrm>
          <a:off x="1882973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82973" y="517146"/>
        <a:ext cx="111608" cy="111909"/>
      </dsp:txXfrm>
    </dsp:sp>
    <dsp:sp modelId="{E769CD31-95AE-4D1B-825D-60B874245399}">
      <dsp:nvSpPr>
        <dsp:cNvPr id="0" name=""/>
        <dsp:cNvSpPr/>
      </dsp:nvSpPr>
      <dsp:spPr>
        <a:xfrm>
          <a:off x="2108596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Heat</a:t>
          </a:r>
        </a:p>
      </dsp:txBody>
      <dsp:txXfrm>
        <a:off x="2121813" y="360695"/>
        <a:ext cx="725644" cy="424812"/>
      </dsp:txXfrm>
    </dsp:sp>
    <dsp:sp modelId="{9CE96DA3-B644-47EF-81EC-430954D39311}">
      <dsp:nvSpPr>
        <dsp:cNvPr id="0" name=""/>
        <dsp:cNvSpPr/>
      </dsp:nvSpPr>
      <dsp:spPr>
        <a:xfrm>
          <a:off x="2935882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935882" y="517146"/>
        <a:ext cx="111608" cy="111909"/>
      </dsp:txXfrm>
    </dsp:sp>
    <dsp:sp modelId="{126A6FCC-45F2-4E06-B693-F831EFBC2D83}">
      <dsp:nvSpPr>
        <dsp:cNvPr id="0" name=""/>
        <dsp:cNvSpPr/>
      </dsp:nvSpPr>
      <dsp:spPr>
        <a:xfrm>
          <a:off x="3161506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3174723" y="360695"/>
        <a:ext cx="725644" cy="424812"/>
      </dsp:txXfrm>
    </dsp:sp>
    <dsp:sp modelId="{E7EFEC86-969C-45FD-862A-57B6E4BB60E7}">
      <dsp:nvSpPr>
        <dsp:cNvPr id="0" name=""/>
        <dsp:cNvSpPr/>
      </dsp:nvSpPr>
      <dsp:spPr>
        <a:xfrm>
          <a:off x="3988792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988792" y="517146"/>
        <a:ext cx="111608" cy="111909"/>
      </dsp:txXfrm>
    </dsp:sp>
    <dsp:sp modelId="{19BABAF7-BB03-4423-AE28-99B2CFAE57AF}">
      <dsp:nvSpPr>
        <dsp:cNvPr id="0" name=""/>
        <dsp:cNvSpPr/>
      </dsp:nvSpPr>
      <dsp:spPr>
        <a:xfrm>
          <a:off x="4214415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Heat</a:t>
          </a:r>
        </a:p>
      </dsp:txBody>
      <dsp:txXfrm>
        <a:off x="4227632" y="360695"/>
        <a:ext cx="725644" cy="424812"/>
      </dsp:txXfrm>
    </dsp:sp>
    <dsp:sp modelId="{FEA1C24B-86AE-4DC6-BE77-46261AD557BA}">
      <dsp:nvSpPr>
        <dsp:cNvPr id="0" name=""/>
        <dsp:cNvSpPr/>
      </dsp:nvSpPr>
      <dsp:spPr>
        <a:xfrm>
          <a:off x="5041701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5041701" y="517146"/>
        <a:ext cx="111608" cy="111909"/>
      </dsp:txXfrm>
    </dsp:sp>
    <dsp:sp modelId="{E65B2522-8511-4D5E-9447-A6746C3E330B}">
      <dsp:nvSpPr>
        <dsp:cNvPr id="0" name=""/>
        <dsp:cNvSpPr/>
      </dsp:nvSpPr>
      <dsp:spPr>
        <a:xfrm>
          <a:off x="5267324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5280541" y="360695"/>
        <a:ext cx="725644" cy="424812"/>
      </dsp:txXfrm>
    </dsp:sp>
    <dsp:sp modelId="{DC3538EA-4158-4725-BE69-6C084FCD5892}">
      <dsp:nvSpPr>
        <dsp:cNvPr id="0" name=""/>
        <dsp:cNvSpPr/>
      </dsp:nvSpPr>
      <dsp:spPr>
        <a:xfrm>
          <a:off x="6094610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6094610" y="517146"/>
        <a:ext cx="111608" cy="111909"/>
      </dsp:txXfrm>
    </dsp:sp>
    <dsp:sp modelId="{FE62AF44-E374-487A-B59A-0A81033340A9}">
      <dsp:nvSpPr>
        <dsp:cNvPr id="0" name=""/>
        <dsp:cNvSpPr/>
      </dsp:nvSpPr>
      <dsp:spPr>
        <a:xfrm>
          <a:off x="6320234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Heat</a:t>
          </a:r>
          <a:endParaRPr lang="en-US" sz="1800" kern="1200" dirty="0"/>
        </a:p>
      </dsp:txBody>
      <dsp:txXfrm>
        <a:off x="6333451" y="360695"/>
        <a:ext cx="725644" cy="424812"/>
      </dsp:txXfrm>
    </dsp:sp>
    <dsp:sp modelId="{646B9DD9-E160-4A58-A4E4-ADBD4A1736DB}">
      <dsp:nvSpPr>
        <dsp:cNvPr id="0" name=""/>
        <dsp:cNvSpPr/>
      </dsp:nvSpPr>
      <dsp:spPr>
        <a:xfrm>
          <a:off x="7147520" y="479843"/>
          <a:ext cx="159440" cy="1865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7147520" y="517146"/>
        <a:ext cx="111608" cy="111909"/>
      </dsp:txXfrm>
    </dsp:sp>
    <dsp:sp modelId="{CF6DFBCA-928A-49F5-A9B9-2444AA7D3623}">
      <dsp:nvSpPr>
        <dsp:cNvPr id="0" name=""/>
        <dsp:cNvSpPr/>
      </dsp:nvSpPr>
      <dsp:spPr>
        <a:xfrm>
          <a:off x="7373143" y="347478"/>
          <a:ext cx="752078" cy="4512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Rating</a:t>
          </a:r>
        </a:p>
      </dsp:txBody>
      <dsp:txXfrm>
        <a:off x="7386360" y="360695"/>
        <a:ext cx="725644" cy="424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505B6-F116-4A3A-8A00-F7C92BFAAE15}">
      <dsp:nvSpPr>
        <dsp:cNvPr id="0" name=""/>
        <dsp:cNvSpPr/>
      </dsp:nvSpPr>
      <dsp:spPr>
        <a:xfrm>
          <a:off x="5768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Heat</a:t>
          </a:r>
          <a:endParaRPr lang="en-US" sz="1200" kern="1200" dirty="0"/>
        </a:p>
      </dsp:txBody>
      <dsp:txXfrm>
        <a:off x="15195" y="421598"/>
        <a:ext cx="517578" cy="303005"/>
      </dsp:txXfrm>
    </dsp:sp>
    <dsp:sp modelId="{204DF1BC-CEEA-4235-8D45-9084D73F09D7}">
      <dsp:nvSpPr>
        <dsp:cNvPr id="0" name=""/>
        <dsp:cNvSpPr/>
      </dsp:nvSpPr>
      <dsp:spPr>
        <a:xfrm>
          <a:off x="595844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5844" y="533190"/>
        <a:ext cx="79606" cy="79821"/>
      </dsp:txXfrm>
    </dsp:sp>
    <dsp:sp modelId="{01E50672-FB7A-49D8-9719-F78FA1EE945D}">
      <dsp:nvSpPr>
        <dsp:cNvPr id="0" name=""/>
        <dsp:cNvSpPr/>
      </dsp:nvSpPr>
      <dsp:spPr>
        <a:xfrm>
          <a:off x="756774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766201" y="421598"/>
        <a:ext cx="517578" cy="303005"/>
      </dsp:txXfrm>
    </dsp:sp>
    <dsp:sp modelId="{6AD389A6-549D-49BA-8574-78761D4865F0}">
      <dsp:nvSpPr>
        <dsp:cNvPr id="0" name=""/>
        <dsp:cNvSpPr/>
      </dsp:nvSpPr>
      <dsp:spPr>
        <a:xfrm>
          <a:off x="1346850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6850" y="533190"/>
        <a:ext cx="79606" cy="79821"/>
      </dsp:txXfrm>
    </dsp:sp>
    <dsp:sp modelId="{7036D86E-2E45-47D7-A545-82B1FA7BA4DA}">
      <dsp:nvSpPr>
        <dsp:cNvPr id="0" name=""/>
        <dsp:cNvSpPr/>
      </dsp:nvSpPr>
      <dsp:spPr>
        <a:xfrm>
          <a:off x="1507780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</a:t>
          </a:r>
        </a:p>
      </dsp:txBody>
      <dsp:txXfrm>
        <a:off x="1517207" y="421598"/>
        <a:ext cx="517578" cy="303005"/>
      </dsp:txXfrm>
    </dsp:sp>
    <dsp:sp modelId="{1F037567-E15F-490F-86C6-E31DE5440627}">
      <dsp:nvSpPr>
        <dsp:cNvPr id="0" name=""/>
        <dsp:cNvSpPr/>
      </dsp:nvSpPr>
      <dsp:spPr>
        <a:xfrm>
          <a:off x="2097856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97856" y="533190"/>
        <a:ext cx="79606" cy="79821"/>
      </dsp:txXfrm>
    </dsp:sp>
    <dsp:sp modelId="{2F575B5C-1443-4009-A1A5-A86B2A4F2846}">
      <dsp:nvSpPr>
        <dsp:cNvPr id="0" name=""/>
        <dsp:cNvSpPr/>
      </dsp:nvSpPr>
      <dsp:spPr>
        <a:xfrm>
          <a:off x="2258786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2268213" y="421598"/>
        <a:ext cx="517578" cy="303005"/>
      </dsp:txXfrm>
    </dsp:sp>
    <dsp:sp modelId="{BAA53CDE-37CB-41F1-B033-1B8BFF8B97FE}">
      <dsp:nvSpPr>
        <dsp:cNvPr id="0" name=""/>
        <dsp:cNvSpPr/>
      </dsp:nvSpPr>
      <dsp:spPr>
        <a:xfrm>
          <a:off x="2848862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8862" y="533190"/>
        <a:ext cx="79606" cy="79821"/>
      </dsp:txXfrm>
    </dsp:sp>
    <dsp:sp modelId="{2C5DFF62-8BB2-41D3-8B79-6B4B02F93F0F}">
      <dsp:nvSpPr>
        <dsp:cNvPr id="0" name=""/>
        <dsp:cNvSpPr/>
      </dsp:nvSpPr>
      <dsp:spPr>
        <a:xfrm>
          <a:off x="3009792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</a:t>
          </a:r>
        </a:p>
      </dsp:txBody>
      <dsp:txXfrm>
        <a:off x="3019219" y="421598"/>
        <a:ext cx="517578" cy="303005"/>
      </dsp:txXfrm>
    </dsp:sp>
    <dsp:sp modelId="{1B18C673-8B06-42AF-880A-E0E3317673D4}">
      <dsp:nvSpPr>
        <dsp:cNvPr id="0" name=""/>
        <dsp:cNvSpPr/>
      </dsp:nvSpPr>
      <dsp:spPr>
        <a:xfrm>
          <a:off x="3599868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99868" y="533190"/>
        <a:ext cx="79606" cy="79821"/>
      </dsp:txXfrm>
    </dsp:sp>
    <dsp:sp modelId="{42425544-F5C6-409C-9B5D-ED8986EA589A}">
      <dsp:nvSpPr>
        <dsp:cNvPr id="0" name=""/>
        <dsp:cNvSpPr/>
      </dsp:nvSpPr>
      <dsp:spPr>
        <a:xfrm>
          <a:off x="3760798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3770225" y="421598"/>
        <a:ext cx="517578" cy="303005"/>
      </dsp:txXfrm>
    </dsp:sp>
    <dsp:sp modelId="{B27F3631-06C9-4A03-959B-B6EA5953A5B4}">
      <dsp:nvSpPr>
        <dsp:cNvPr id="0" name=""/>
        <dsp:cNvSpPr/>
      </dsp:nvSpPr>
      <dsp:spPr>
        <a:xfrm>
          <a:off x="4350874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50874" y="533190"/>
        <a:ext cx="79606" cy="79821"/>
      </dsp:txXfrm>
    </dsp:sp>
    <dsp:sp modelId="{60C04B76-1A40-45B2-82B9-521FD5B2D6EE}">
      <dsp:nvSpPr>
        <dsp:cNvPr id="0" name=""/>
        <dsp:cNvSpPr/>
      </dsp:nvSpPr>
      <dsp:spPr>
        <a:xfrm>
          <a:off x="4511804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Heat</a:t>
          </a:r>
          <a:endParaRPr lang="en-US" sz="1200" kern="1200" dirty="0"/>
        </a:p>
      </dsp:txBody>
      <dsp:txXfrm>
        <a:off x="4521231" y="421598"/>
        <a:ext cx="517578" cy="303005"/>
      </dsp:txXfrm>
    </dsp:sp>
    <dsp:sp modelId="{E52AB4B5-F046-4E37-9302-C56FE5F07087}">
      <dsp:nvSpPr>
        <dsp:cNvPr id="0" name=""/>
        <dsp:cNvSpPr/>
      </dsp:nvSpPr>
      <dsp:spPr>
        <a:xfrm>
          <a:off x="5101880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01880" y="533190"/>
        <a:ext cx="79606" cy="79821"/>
      </dsp:txXfrm>
    </dsp:sp>
    <dsp:sp modelId="{B7A36695-C0F7-4AEF-8E98-C8271AE9F8F5}">
      <dsp:nvSpPr>
        <dsp:cNvPr id="0" name=""/>
        <dsp:cNvSpPr/>
      </dsp:nvSpPr>
      <dsp:spPr>
        <a:xfrm>
          <a:off x="5262810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5272237" y="421598"/>
        <a:ext cx="517578" cy="303005"/>
      </dsp:txXfrm>
    </dsp:sp>
    <dsp:sp modelId="{B013FF31-1DF4-46B6-A34C-6C43E44982C5}">
      <dsp:nvSpPr>
        <dsp:cNvPr id="0" name=""/>
        <dsp:cNvSpPr/>
      </dsp:nvSpPr>
      <dsp:spPr>
        <a:xfrm>
          <a:off x="5852886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852886" y="533190"/>
        <a:ext cx="79606" cy="79821"/>
      </dsp:txXfrm>
    </dsp:sp>
    <dsp:sp modelId="{69468B48-1BCA-4F8C-B44B-852BF9A175D3}">
      <dsp:nvSpPr>
        <dsp:cNvPr id="0" name=""/>
        <dsp:cNvSpPr/>
      </dsp:nvSpPr>
      <dsp:spPr>
        <a:xfrm>
          <a:off x="6013816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Heat</a:t>
          </a:r>
          <a:endParaRPr lang="en-US" sz="1200" kern="1200" dirty="0"/>
        </a:p>
      </dsp:txBody>
      <dsp:txXfrm>
        <a:off x="6023243" y="421598"/>
        <a:ext cx="517578" cy="303005"/>
      </dsp:txXfrm>
    </dsp:sp>
    <dsp:sp modelId="{0BDC0B23-8B77-4FDF-AE33-8655DE206AA2}">
      <dsp:nvSpPr>
        <dsp:cNvPr id="0" name=""/>
        <dsp:cNvSpPr/>
      </dsp:nvSpPr>
      <dsp:spPr>
        <a:xfrm>
          <a:off x="6603892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603892" y="533190"/>
        <a:ext cx="79606" cy="79821"/>
      </dsp:txXfrm>
    </dsp:sp>
    <dsp:sp modelId="{2882E13C-B585-4C7D-A63C-4A436296FD50}">
      <dsp:nvSpPr>
        <dsp:cNvPr id="0" name=""/>
        <dsp:cNvSpPr/>
      </dsp:nvSpPr>
      <dsp:spPr>
        <a:xfrm>
          <a:off x="6764822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6774249" y="421598"/>
        <a:ext cx="517578" cy="303005"/>
      </dsp:txXfrm>
    </dsp:sp>
    <dsp:sp modelId="{E97E7441-7D35-4484-8FA5-C9FA4A7D57B3}">
      <dsp:nvSpPr>
        <dsp:cNvPr id="0" name=""/>
        <dsp:cNvSpPr/>
      </dsp:nvSpPr>
      <dsp:spPr>
        <a:xfrm>
          <a:off x="7354898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354898" y="533190"/>
        <a:ext cx="79606" cy="79821"/>
      </dsp:txXfrm>
    </dsp:sp>
    <dsp:sp modelId="{E275911B-6914-4BAB-8870-154D7B10030B}">
      <dsp:nvSpPr>
        <dsp:cNvPr id="0" name=""/>
        <dsp:cNvSpPr/>
      </dsp:nvSpPr>
      <dsp:spPr>
        <a:xfrm>
          <a:off x="7515828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</a:t>
          </a:r>
        </a:p>
      </dsp:txBody>
      <dsp:txXfrm>
        <a:off x="7525255" y="421598"/>
        <a:ext cx="517578" cy="303005"/>
      </dsp:txXfrm>
    </dsp:sp>
    <dsp:sp modelId="{BE488A56-CDC8-4770-8C9D-B3C2FF2557F2}">
      <dsp:nvSpPr>
        <dsp:cNvPr id="0" name=""/>
        <dsp:cNvSpPr/>
      </dsp:nvSpPr>
      <dsp:spPr>
        <a:xfrm>
          <a:off x="8105904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904" y="533190"/>
        <a:ext cx="79606" cy="79821"/>
      </dsp:txXfrm>
    </dsp:sp>
    <dsp:sp modelId="{BA6EE0FA-7007-4CD9-9EBB-97931FFFDCB5}">
      <dsp:nvSpPr>
        <dsp:cNvPr id="0" name=""/>
        <dsp:cNvSpPr/>
      </dsp:nvSpPr>
      <dsp:spPr>
        <a:xfrm>
          <a:off x="8266834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8276261" y="421598"/>
        <a:ext cx="517578" cy="303005"/>
      </dsp:txXfrm>
    </dsp:sp>
    <dsp:sp modelId="{87064FD2-E8B8-4A9B-BAF7-D1772B9E3FCD}">
      <dsp:nvSpPr>
        <dsp:cNvPr id="0" name=""/>
        <dsp:cNvSpPr/>
      </dsp:nvSpPr>
      <dsp:spPr>
        <a:xfrm>
          <a:off x="8856910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856910" y="533190"/>
        <a:ext cx="79606" cy="79821"/>
      </dsp:txXfrm>
    </dsp:sp>
    <dsp:sp modelId="{0475FEDC-7BC4-49FB-8C1D-29AD2FC2E10A}">
      <dsp:nvSpPr>
        <dsp:cNvPr id="0" name=""/>
        <dsp:cNvSpPr/>
      </dsp:nvSpPr>
      <dsp:spPr>
        <a:xfrm>
          <a:off x="9017840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Heat</a:t>
          </a:r>
        </a:p>
      </dsp:txBody>
      <dsp:txXfrm>
        <a:off x="9027267" y="421598"/>
        <a:ext cx="517578" cy="303005"/>
      </dsp:txXfrm>
    </dsp:sp>
    <dsp:sp modelId="{13CAE470-8321-40FA-A46F-F8A1B6CBD509}">
      <dsp:nvSpPr>
        <dsp:cNvPr id="0" name=""/>
        <dsp:cNvSpPr/>
      </dsp:nvSpPr>
      <dsp:spPr>
        <a:xfrm>
          <a:off x="9607916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9607916" y="533190"/>
        <a:ext cx="79606" cy="79821"/>
      </dsp:txXfrm>
    </dsp:sp>
    <dsp:sp modelId="{1B01A22C-242D-4868-9F90-E6C5A419C616}">
      <dsp:nvSpPr>
        <dsp:cNvPr id="0" name=""/>
        <dsp:cNvSpPr/>
      </dsp:nvSpPr>
      <dsp:spPr>
        <a:xfrm>
          <a:off x="9768846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9778273" y="421598"/>
        <a:ext cx="517578" cy="303005"/>
      </dsp:txXfrm>
    </dsp:sp>
    <dsp:sp modelId="{C1EADDB0-1DF9-4C4E-BF2C-8E91F409AA5D}">
      <dsp:nvSpPr>
        <dsp:cNvPr id="0" name=""/>
        <dsp:cNvSpPr/>
      </dsp:nvSpPr>
      <dsp:spPr>
        <a:xfrm>
          <a:off x="10358922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358922" y="533190"/>
        <a:ext cx="79606" cy="79821"/>
      </dsp:txXfrm>
    </dsp:sp>
    <dsp:sp modelId="{AD0D2D2E-A9FC-4975-8FB7-7A278503A60A}">
      <dsp:nvSpPr>
        <dsp:cNvPr id="0" name=""/>
        <dsp:cNvSpPr/>
      </dsp:nvSpPr>
      <dsp:spPr>
        <a:xfrm>
          <a:off x="10519852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Heat</a:t>
          </a:r>
          <a:endParaRPr lang="en-US" sz="1200" kern="1200" dirty="0"/>
        </a:p>
      </dsp:txBody>
      <dsp:txXfrm>
        <a:off x="10529279" y="421598"/>
        <a:ext cx="517578" cy="303005"/>
      </dsp:txXfrm>
    </dsp:sp>
    <dsp:sp modelId="{BC14C9BA-4471-44A2-9239-30017E5DB866}">
      <dsp:nvSpPr>
        <dsp:cNvPr id="0" name=""/>
        <dsp:cNvSpPr/>
      </dsp:nvSpPr>
      <dsp:spPr>
        <a:xfrm>
          <a:off x="11109928" y="506583"/>
          <a:ext cx="113723" cy="13303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09928" y="533190"/>
        <a:ext cx="79606" cy="79821"/>
      </dsp:txXfrm>
    </dsp:sp>
    <dsp:sp modelId="{C29764BF-7DD9-4395-B108-F8410FE0971A}">
      <dsp:nvSpPr>
        <dsp:cNvPr id="0" name=""/>
        <dsp:cNvSpPr/>
      </dsp:nvSpPr>
      <dsp:spPr>
        <a:xfrm>
          <a:off x="11270858" y="412171"/>
          <a:ext cx="536432" cy="3218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Rating</a:t>
          </a:r>
        </a:p>
      </dsp:txBody>
      <dsp:txXfrm>
        <a:off x="11280285" y="421598"/>
        <a:ext cx="517578" cy="3030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519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72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6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44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34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0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2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3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35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01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A69F2-A803-415A-A60D-F8898BD5BA1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518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A69F2-A803-415A-A60D-F8898BD5BA1F}" type="datetimeFigureOut">
              <a:rPr lang="en-US" smtClean="0"/>
              <a:t>8/5/2021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7D004-F35D-445E-BE74-DE5EFDFD84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01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53DC94D-A5C8-4660-8247-C4DD958F61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61713"/>
              </p:ext>
            </p:extLst>
          </p:nvPr>
        </p:nvGraphicFramePr>
        <p:xfrm>
          <a:off x="1896075" y="3116877"/>
          <a:ext cx="8128000" cy="114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96DF3EE-D937-4320-81E9-94ACCB6AF3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7763462"/>
              </p:ext>
            </p:extLst>
          </p:nvPr>
        </p:nvGraphicFramePr>
        <p:xfrm>
          <a:off x="1896075" y="5711797"/>
          <a:ext cx="8128000" cy="114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F281E50-BCFF-4B66-8E78-4F4FF863FC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5280000"/>
              </p:ext>
            </p:extLst>
          </p:nvPr>
        </p:nvGraphicFramePr>
        <p:xfrm>
          <a:off x="203886" y="4565594"/>
          <a:ext cx="11813059" cy="1146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B08819A-0367-47E9-978F-88FD4088A082}"/>
              </a:ext>
            </a:extLst>
          </p:cNvPr>
          <p:cNvSpPr/>
          <p:nvPr/>
        </p:nvSpPr>
        <p:spPr>
          <a:xfrm>
            <a:off x="4670854" y="2724664"/>
            <a:ext cx="1825922" cy="45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1-back Instructions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EDF8A-9CD4-4285-859E-CDE24B66513A}"/>
              </a:ext>
            </a:extLst>
          </p:cNvPr>
          <p:cNvSpPr/>
          <p:nvPr/>
        </p:nvSpPr>
        <p:spPr>
          <a:xfrm>
            <a:off x="4670854" y="5531364"/>
            <a:ext cx="1825922" cy="45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1-back Instructions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8D3CF2-5267-41B7-9675-6CD36532E73D}"/>
              </a:ext>
            </a:extLst>
          </p:cNvPr>
          <p:cNvSpPr/>
          <p:nvPr/>
        </p:nvSpPr>
        <p:spPr>
          <a:xfrm>
            <a:off x="4670854" y="4031164"/>
            <a:ext cx="1825922" cy="815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2-back Instructions</a:t>
            </a:r>
          </a:p>
          <a:p>
            <a:pPr algn="ctr"/>
            <a:r>
              <a:rPr lang="en-US" dirty="0"/>
              <a:t>Ready … Begin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4CB934-D4F9-43CA-BFD6-CD78ECABA83F}"/>
              </a:ext>
            </a:extLst>
          </p:cNvPr>
          <p:cNvSpPr/>
          <p:nvPr/>
        </p:nvSpPr>
        <p:spPr>
          <a:xfrm>
            <a:off x="354348" y="940010"/>
            <a:ext cx="1825922" cy="451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1-back/ 2-back Instructions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C5BB00-F207-49EF-9380-9C0AEC4DDEDB}"/>
              </a:ext>
            </a:extLst>
          </p:cNvPr>
          <p:cNvSpPr/>
          <p:nvPr/>
        </p:nvSpPr>
        <p:spPr>
          <a:xfrm>
            <a:off x="2425195" y="592418"/>
            <a:ext cx="1825922" cy="114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 Trials are 1-back:</a:t>
            </a:r>
          </a:p>
          <a:p>
            <a:pPr algn="ctr"/>
            <a:r>
              <a:rPr lang="en-US" dirty="0"/>
              <a:t>1-back practice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368B16-6186-4A65-94F3-AA3DA36CDC02}"/>
              </a:ext>
            </a:extLst>
          </p:cNvPr>
          <p:cNvSpPr/>
          <p:nvPr/>
        </p:nvSpPr>
        <p:spPr>
          <a:xfrm>
            <a:off x="6835830" y="592418"/>
            <a:ext cx="1825922" cy="114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Following Trials are 2-back: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994B39-2D6F-4323-AC1D-9349898E74FE}"/>
              </a:ext>
            </a:extLst>
          </p:cNvPr>
          <p:cNvSpPr/>
          <p:nvPr/>
        </p:nvSpPr>
        <p:spPr>
          <a:xfrm>
            <a:off x="4609069" y="809253"/>
            <a:ext cx="1825922" cy="114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score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25FE0D-28FC-4868-B110-1897FB15C2CB}"/>
              </a:ext>
            </a:extLst>
          </p:cNvPr>
          <p:cNvSpPr/>
          <p:nvPr/>
        </p:nvSpPr>
        <p:spPr>
          <a:xfrm>
            <a:off x="2425195" y="1774567"/>
            <a:ext cx="1825922" cy="51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 second feedback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F26124-8643-450D-8883-BEAC92F3A2D2}"/>
              </a:ext>
            </a:extLst>
          </p:cNvPr>
          <p:cNvSpPr/>
          <p:nvPr/>
        </p:nvSpPr>
        <p:spPr>
          <a:xfrm>
            <a:off x="6835830" y="1774567"/>
            <a:ext cx="1825922" cy="5114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0.5 second feedback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14E7F5-25FA-4F8E-B722-D8933A118E75}"/>
              </a:ext>
            </a:extLst>
          </p:cNvPr>
          <p:cNvSpPr/>
          <p:nvPr/>
        </p:nvSpPr>
        <p:spPr>
          <a:xfrm>
            <a:off x="9019704" y="809252"/>
            <a:ext cx="1825922" cy="11462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Show score</a:t>
            </a:r>
          </a:p>
        </p:txBody>
      </p:sp>
    </p:spTree>
    <p:extLst>
      <p:ext uri="{BB962C8B-B14F-4D97-AF65-F5344CB8AC3E}">
        <p14:creationId xmlns:p14="http://schemas.microsoft.com/office/powerpoint/2010/main" val="965491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5" name="Star: 8 Points 34">
            <a:extLst>
              <a:ext uri="{FF2B5EF4-FFF2-40B4-BE49-F238E27FC236}">
                <a16:creationId xmlns:a16="http://schemas.microsoft.com/office/drawing/2014/main" id="{63356A91-76A4-4FED-BE78-98E729982EAF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3BA3E49E-50F7-4865-A034-BAE80DA51CBA}"/>
              </a:ext>
            </a:extLst>
          </p:cNvPr>
          <p:cNvSpPr txBox="1">
            <a:spLocks/>
          </p:cNvSpPr>
          <p:nvPr/>
        </p:nvSpPr>
        <p:spPr>
          <a:xfrm>
            <a:off x="838200" y="4239179"/>
            <a:ext cx="10515600" cy="247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1-back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2.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08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1-back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2.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4" name="Star: 8 Points 33">
            <a:extLst>
              <a:ext uri="{FF2B5EF4-FFF2-40B4-BE49-F238E27FC236}">
                <a16:creationId xmlns:a16="http://schemas.microsoft.com/office/drawing/2014/main" id="{2C207B88-CF6D-4597-9ECE-CFCF69CE3F09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5" name="Star: 8 Points 34">
            <a:extLst>
              <a:ext uri="{FF2B5EF4-FFF2-40B4-BE49-F238E27FC236}">
                <a16:creationId xmlns:a16="http://schemas.microsoft.com/office/drawing/2014/main" id="{63356A91-76A4-4FED-BE78-98E729982EAF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78828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1-back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2.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4" name="Star: 8 Points 33">
            <a:extLst>
              <a:ext uri="{FF2B5EF4-FFF2-40B4-BE49-F238E27FC236}">
                <a16:creationId xmlns:a16="http://schemas.microsoft.com/office/drawing/2014/main" id="{2C207B88-CF6D-4597-9ECE-CFCF69CE3F09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5" name="Star: 8 Points 34">
            <a:extLst>
              <a:ext uri="{FF2B5EF4-FFF2-40B4-BE49-F238E27FC236}">
                <a16:creationId xmlns:a16="http://schemas.microsoft.com/office/drawing/2014/main" id="{63356A91-76A4-4FED-BE78-98E729982EAF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36C274C-45DD-40EE-935E-5575102F7D71}"/>
              </a:ext>
            </a:extLst>
          </p:cNvPr>
          <p:cNvCxnSpPr>
            <a:cxnSpLocks/>
            <a:stCxn id="20" idx="0"/>
            <a:endCxn id="28" idx="0"/>
          </p:cNvCxnSpPr>
          <p:nvPr/>
        </p:nvCxnSpPr>
        <p:spPr>
          <a:xfrm rot="5400000" flipH="1" flipV="1">
            <a:off x="7668077" y="-486298"/>
            <a:ext cx="12700" cy="4372734"/>
          </a:xfrm>
          <a:prstGeom prst="curvedConnector3">
            <a:avLst>
              <a:gd name="adj1" fmla="val 3794598"/>
            </a:avLst>
          </a:prstGeom>
          <a:ln w="57150">
            <a:solidFill>
              <a:schemeClr val="accent6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BBBA207-3026-42E9-8F11-8CD50C5F0A8A}"/>
              </a:ext>
            </a:extLst>
          </p:cNvPr>
          <p:cNvSpPr txBox="1"/>
          <p:nvPr/>
        </p:nvSpPr>
        <p:spPr>
          <a:xfrm>
            <a:off x="7101387" y="907813"/>
            <a:ext cx="11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*match*</a:t>
            </a:r>
          </a:p>
        </p:txBody>
      </p:sp>
    </p:spTree>
    <p:extLst>
      <p:ext uri="{BB962C8B-B14F-4D97-AF65-F5344CB8AC3E}">
        <p14:creationId xmlns:p14="http://schemas.microsoft.com/office/powerpoint/2010/main" val="157679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1-back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2. 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62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1-back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2.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</p:spTree>
    <p:extLst>
      <p:ext uri="{BB962C8B-B14F-4D97-AF65-F5344CB8AC3E}">
        <p14:creationId xmlns:p14="http://schemas.microsoft.com/office/powerpoint/2010/main" val="219256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1-back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2.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25765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1-back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2.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0695568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1-back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2.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1" name="Star: 8 Points 20">
            <a:extLst>
              <a:ext uri="{FF2B5EF4-FFF2-40B4-BE49-F238E27FC236}">
                <a16:creationId xmlns:a16="http://schemas.microsoft.com/office/drawing/2014/main" id="{66D2B813-6421-459C-827B-BE899FFA8EBC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826196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1-back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2.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5" name="Star: 8 Points 34">
            <a:extLst>
              <a:ext uri="{FF2B5EF4-FFF2-40B4-BE49-F238E27FC236}">
                <a16:creationId xmlns:a16="http://schemas.microsoft.com/office/drawing/2014/main" id="{CA057E86-16F4-4940-A68F-C60985E5F9F9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61718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1-back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2. 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9" name="Star: 8 Points 38">
            <a:extLst>
              <a:ext uri="{FF2B5EF4-FFF2-40B4-BE49-F238E27FC236}">
                <a16:creationId xmlns:a16="http://schemas.microsoft.com/office/drawing/2014/main" id="{A200A0AB-0FEB-4361-B46C-01368EDDF79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40104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D12A7BB-3AA6-44BE-A05A-BEE652F3CA03}"/>
              </a:ext>
            </a:extLst>
          </p:cNvPr>
          <p:cNvGrpSpPr/>
          <p:nvPr/>
        </p:nvGrpSpPr>
        <p:grpSpPr>
          <a:xfrm>
            <a:off x="947928" y="3529368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4427D6-26FC-4F1C-91E5-AF89D954830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0E6A6B0-8A21-47D8-8DB9-7C8E0A3A1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ACD48A-DB1A-425D-88BF-9E60169CEB15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A1FF34-FC2B-489D-815D-9C76B1A5D892}"/>
              </a:ext>
            </a:extLst>
          </p:cNvPr>
          <p:cNvGrpSpPr/>
          <p:nvPr/>
        </p:nvGrpSpPr>
        <p:grpSpPr>
          <a:xfrm>
            <a:off x="947928" y="489606"/>
            <a:ext cx="2056380" cy="2056380"/>
            <a:chOff x="3189063" y="696679"/>
            <a:chExt cx="5984240" cy="598424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340C3A0-6C80-4729-9412-2B3578541097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Picture 13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5C0E87D-6D73-4E66-B9E8-AADCBBA22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08276DA-60C6-4E07-88A4-7F6A51DF8C2F}"/>
              </a:ext>
            </a:extLst>
          </p:cNvPr>
          <p:cNvSpPr/>
          <p:nvPr/>
        </p:nvSpPr>
        <p:spPr>
          <a:xfrm>
            <a:off x="276754" y="2868278"/>
            <a:ext cx="558609" cy="5586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579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1-back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2.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4" name="Star: 8 Points 33">
            <a:extLst>
              <a:ext uri="{FF2B5EF4-FFF2-40B4-BE49-F238E27FC236}">
                <a16:creationId xmlns:a16="http://schemas.microsoft.com/office/drawing/2014/main" id="{2C207B88-CF6D-4597-9ECE-CFCF69CE3F09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5" name="Star: 8 Points 34">
            <a:extLst>
              <a:ext uri="{FF2B5EF4-FFF2-40B4-BE49-F238E27FC236}">
                <a16:creationId xmlns:a16="http://schemas.microsoft.com/office/drawing/2014/main" id="{63356A91-76A4-4FED-BE78-98E729982EAF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133686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409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1-back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2.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4" name="Star: 8 Points 33">
            <a:extLst>
              <a:ext uri="{FF2B5EF4-FFF2-40B4-BE49-F238E27FC236}">
                <a16:creationId xmlns:a16="http://schemas.microsoft.com/office/drawing/2014/main" id="{2C207B88-CF6D-4597-9ECE-CFCF69CE3F09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35" name="Star: 8 Points 34">
            <a:extLst>
              <a:ext uri="{FF2B5EF4-FFF2-40B4-BE49-F238E27FC236}">
                <a16:creationId xmlns:a16="http://schemas.microsoft.com/office/drawing/2014/main" id="{63356A91-76A4-4FED-BE78-98E729982EAF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36C274C-45DD-40EE-935E-5575102F7D71}"/>
              </a:ext>
            </a:extLst>
          </p:cNvPr>
          <p:cNvCxnSpPr>
            <a:cxnSpLocks/>
            <a:stCxn id="20" idx="0"/>
            <a:endCxn id="28" idx="0"/>
          </p:cNvCxnSpPr>
          <p:nvPr/>
        </p:nvCxnSpPr>
        <p:spPr>
          <a:xfrm rot="5400000" flipH="1" flipV="1">
            <a:off x="7668077" y="-486298"/>
            <a:ext cx="12700" cy="4372734"/>
          </a:xfrm>
          <a:prstGeom prst="curvedConnector3">
            <a:avLst>
              <a:gd name="adj1" fmla="val 3794598"/>
            </a:avLst>
          </a:prstGeom>
          <a:ln w="57150">
            <a:solidFill>
              <a:schemeClr val="accent6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BBBA207-3026-42E9-8F11-8CD50C5F0A8A}"/>
              </a:ext>
            </a:extLst>
          </p:cNvPr>
          <p:cNvSpPr txBox="1"/>
          <p:nvPr/>
        </p:nvSpPr>
        <p:spPr>
          <a:xfrm>
            <a:off x="7101387" y="907813"/>
            <a:ext cx="11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*match*</a:t>
            </a:r>
          </a:p>
        </p:txBody>
      </p:sp>
    </p:spTree>
    <p:extLst>
      <p:ext uri="{BB962C8B-B14F-4D97-AF65-F5344CB8AC3E}">
        <p14:creationId xmlns:p14="http://schemas.microsoft.com/office/powerpoint/2010/main" val="14208654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0230-3954-4A54-B6D6-EF27CD62E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1978"/>
            <a:ext cx="10515600" cy="5484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First, we will practice some trials so that you can get used to the procedure.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After each response you'll see whether your response was correct, incorrect, or whether you forgot to respond.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Luck!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start practice</a:t>
            </a:r>
          </a:p>
        </p:txBody>
      </p:sp>
    </p:spTree>
    <p:extLst>
      <p:ext uri="{BB962C8B-B14F-4D97-AF65-F5344CB8AC3E}">
        <p14:creationId xmlns:p14="http://schemas.microsoft.com/office/powerpoint/2010/main" val="3018502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0D78-6BF7-4484-9DA0-0731C27E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7B82-A1CC-4B71-96E5-BE9FC7EB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Incorrect!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No Response!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Correct!</a:t>
            </a:r>
          </a:p>
        </p:txBody>
      </p:sp>
    </p:spTree>
    <p:extLst>
      <p:ext uri="{BB962C8B-B14F-4D97-AF65-F5344CB8AC3E}">
        <p14:creationId xmlns:p14="http://schemas.microsoft.com/office/powerpoint/2010/main" val="18667474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5EEA-CFF1-4268-965B-BF0C071A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7B1A-2CD2-4B7E-9317-A650F724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Let’s try that again…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5772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CF8D-468A-42EC-86F6-65FB94B8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B574-37D2-4825-8B75-A7B123B1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Please wait for the experimenter …</a:t>
            </a:r>
          </a:p>
        </p:txBody>
      </p:sp>
    </p:spTree>
    <p:extLst>
      <p:ext uri="{BB962C8B-B14F-4D97-AF65-F5344CB8AC3E}">
        <p14:creationId xmlns:p14="http://schemas.microsoft.com/office/powerpoint/2010/main" val="7126096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5EEA-CFF1-4268-965B-BF0C071A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7B1A-2CD2-4B7E-9317-A650F724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Great! Let’s move 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777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During 2-back you will have to</a:t>
            </a:r>
          </a:p>
          <a:p>
            <a:pPr marL="0" indent="0" algn="ctr">
              <a:buNone/>
            </a:pPr>
            <a:r>
              <a:rPr lang="en-US" dirty="0"/>
              <a:t>indicate whether the current </a:t>
            </a:r>
          </a:p>
          <a:p>
            <a:pPr marL="0" indent="0" algn="ctr">
              <a:buNone/>
            </a:pPr>
            <a:r>
              <a:rPr lang="en-US" dirty="0"/>
              <a:t>Position matches the position that was</a:t>
            </a:r>
          </a:p>
          <a:p>
            <a:pPr marL="0" indent="0" algn="ctr">
              <a:buNone/>
            </a:pPr>
            <a:r>
              <a:rPr lang="en-US" dirty="0"/>
              <a:t>presented in the two trials ago, by either</a:t>
            </a:r>
          </a:p>
          <a:p>
            <a:pPr marL="0" indent="0" algn="ctr">
              <a:buNone/>
            </a:pPr>
            <a:r>
              <a:rPr lang="en-US" dirty="0"/>
              <a:t>pressing the "yes" button (left click) </a:t>
            </a:r>
          </a:p>
          <a:p>
            <a:pPr marL="0" indent="0" algn="ctr">
              <a:buNone/>
            </a:pPr>
            <a:r>
              <a:rPr lang="en-US" dirty="0"/>
              <a:t>or the "no" button (right click).      </a:t>
            </a:r>
          </a:p>
          <a:p>
            <a:pPr marL="0" indent="0" algn="ctr">
              <a:buNone/>
            </a:pPr>
            <a:r>
              <a:rPr lang="en-US" dirty="0"/>
              <a:t>    </a:t>
            </a:r>
          </a:p>
          <a:p>
            <a:pPr marL="0" indent="0" algn="ctr">
              <a:buNone/>
            </a:pPr>
            <a:r>
              <a:rPr lang="en-US" dirty="0"/>
              <a:t>Click key to see an example</a:t>
            </a:r>
          </a:p>
        </p:txBody>
      </p:sp>
    </p:spTree>
    <p:extLst>
      <p:ext uri="{BB962C8B-B14F-4D97-AF65-F5344CB8AC3E}">
        <p14:creationId xmlns:p14="http://schemas.microsoft.com/office/powerpoint/2010/main" val="15860552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2-back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1.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2199168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2-back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1.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619963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E3E7-4D9A-4F8E-8849-C8472F13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Welcome to the n-back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3A05A-C919-4C4F-BB4D-149B86B5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Please read the following instructions </a:t>
            </a:r>
          </a:p>
          <a:p>
            <a:pPr marL="0" indent="0" algn="ctr">
              <a:buNone/>
            </a:pPr>
            <a:r>
              <a:rPr lang="en-US" dirty="0"/>
              <a:t>very carefully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112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2-back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1.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7" name="Star: 8 Points 26">
            <a:extLst>
              <a:ext uri="{FF2B5EF4-FFF2-40B4-BE49-F238E27FC236}">
                <a16:creationId xmlns:a16="http://schemas.microsoft.com/office/drawing/2014/main" id="{55AC8D76-9697-4A4F-8F6C-7A79886E006F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119552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2-back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1.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Click to continue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7" name="Star: 8 Points 26">
            <a:extLst>
              <a:ext uri="{FF2B5EF4-FFF2-40B4-BE49-F238E27FC236}">
                <a16:creationId xmlns:a16="http://schemas.microsoft.com/office/drawing/2014/main" id="{55AC8D76-9697-4A4F-8F6C-7A79886E006F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67FC1A6-61E0-4222-90C1-A1C07D888D12}"/>
              </a:ext>
            </a:extLst>
          </p:cNvPr>
          <p:cNvCxnSpPr>
            <a:cxnSpLocks/>
            <a:stCxn id="7" idx="0"/>
            <a:endCxn id="21" idx="0"/>
          </p:cNvCxnSpPr>
          <p:nvPr/>
        </p:nvCxnSpPr>
        <p:spPr>
          <a:xfrm rot="5400000" flipH="1" flipV="1">
            <a:off x="5468574" y="-2685801"/>
            <a:ext cx="12700" cy="8771740"/>
          </a:xfrm>
          <a:prstGeom prst="curvedConnector3">
            <a:avLst>
              <a:gd name="adj1" fmla="val 3745945"/>
            </a:avLst>
          </a:prstGeom>
          <a:ln w="57150">
            <a:solidFill>
              <a:schemeClr val="accent6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7317C8-4853-442E-A71B-89B91090A002}"/>
              </a:ext>
            </a:extLst>
          </p:cNvPr>
          <p:cNvSpPr txBox="1"/>
          <p:nvPr/>
        </p:nvSpPr>
        <p:spPr>
          <a:xfrm>
            <a:off x="5291924" y="907813"/>
            <a:ext cx="11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*match*</a:t>
            </a:r>
          </a:p>
        </p:txBody>
      </p:sp>
    </p:spTree>
    <p:extLst>
      <p:ext uri="{BB962C8B-B14F-4D97-AF65-F5344CB8AC3E}">
        <p14:creationId xmlns:p14="http://schemas.microsoft.com/office/powerpoint/2010/main" val="2384534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2-back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1.      </a:t>
            </a:r>
          </a:p>
        </p:txBody>
      </p:sp>
    </p:spTree>
    <p:extLst>
      <p:ext uri="{BB962C8B-B14F-4D97-AF65-F5344CB8AC3E}">
        <p14:creationId xmlns:p14="http://schemas.microsoft.com/office/powerpoint/2010/main" val="908317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2-back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1.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</p:spTree>
    <p:extLst>
      <p:ext uri="{BB962C8B-B14F-4D97-AF65-F5344CB8AC3E}">
        <p14:creationId xmlns:p14="http://schemas.microsoft.com/office/powerpoint/2010/main" val="26753332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2-back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1.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2133392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2-back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1.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38791135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2-back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1.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95692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2-back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1.     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9322898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2-back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1.     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345621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2-back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1.     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7" name="Star: 8 Points 26">
            <a:extLst>
              <a:ext uri="{FF2B5EF4-FFF2-40B4-BE49-F238E27FC236}">
                <a16:creationId xmlns:a16="http://schemas.microsoft.com/office/drawing/2014/main" id="{55AC8D76-9697-4A4F-8F6C-7A79886E006F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89233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7914-4FAB-4E02-ACD6-03C66850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276"/>
            <a:ext cx="10515600" cy="5855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During the task you will be presented a white square in one of nine positions on a grid.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Depending on the instruction, your task is to indicate whether the current position is the same as either:</a:t>
            </a:r>
          </a:p>
          <a:p>
            <a:pPr marL="0" indent="0" algn="ctr">
              <a:buNone/>
            </a:pPr>
            <a:r>
              <a:rPr lang="en-US" dirty="0"/>
              <a:t>the position on the last trial</a:t>
            </a:r>
          </a:p>
          <a:p>
            <a:pPr marL="0" indent="0" algn="ctr">
              <a:buNone/>
            </a:pPr>
            <a:r>
              <a:rPr lang="en-US" dirty="0"/>
              <a:t>or the position two trials ago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    (2 seconds) Click to continue (5 seconds)</a:t>
            </a:r>
          </a:p>
          <a:p>
            <a:pPr marL="0" indent="0" algn="ctr">
              <a:buNone/>
            </a:pPr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9A85CB-D21A-4C37-86FE-6F24CB52521C}"/>
              </a:ext>
            </a:extLst>
          </p:cNvPr>
          <p:cNvGrpSpPr/>
          <p:nvPr/>
        </p:nvGrpSpPr>
        <p:grpSpPr>
          <a:xfrm>
            <a:off x="5174514" y="1321069"/>
            <a:ext cx="1842972" cy="1848440"/>
            <a:chOff x="5174514" y="1259285"/>
            <a:chExt cx="1842972" cy="184844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971F70C-3289-479A-99A4-F4EAD3D45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4514" y="1259285"/>
              <a:ext cx="1842971" cy="184844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0517CCD-3191-4ECE-BC5D-27595A259E90}"/>
                </a:ext>
              </a:extLst>
            </p:cNvPr>
            <p:cNvSpPr txBox="1"/>
            <p:nvPr/>
          </p:nvSpPr>
          <p:spPr>
            <a:xfrm>
              <a:off x="5303353" y="1259285"/>
              <a:ext cx="16714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14350" indent="-514350">
                <a:buAutoNum type="arabicPlain"/>
              </a:pPr>
              <a:r>
                <a:rPr lang="en-US" sz="3200" b="1" dirty="0"/>
                <a:t> 2	   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277C382-769B-4CE3-A2B9-37FC6E490A13}"/>
                </a:ext>
              </a:extLst>
            </p:cNvPr>
            <p:cNvSpPr txBox="1"/>
            <p:nvPr/>
          </p:nvSpPr>
          <p:spPr>
            <a:xfrm>
              <a:off x="5236298" y="1883997"/>
              <a:ext cx="171940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 4    5	    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9D45CEB-BFB4-473F-8132-992C10E6BB16}"/>
                </a:ext>
              </a:extLst>
            </p:cNvPr>
            <p:cNvSpPr txBox="1"/>
            <p:nvPr/>
          </p:nvSpPr>
          <p:spPr>
            <a:xfrm>
              <a:off x="5346026" y="2489681"/>
              <a:ext cx="16714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7    8	   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5091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861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2-back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2-back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1.   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  <a:p>
            <a:pPr marL="0" indent="0" algn="ctr">
              <a:buNone/>
            </a:pPr>
            <a:r>
              <a:rPr lang="en-US" dirty="0"/>
              <a:t>      Click to continue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1C7D4CC-6D18-4582-87DD-331DC3D5A246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1A418B-1701-48E6-A4CD-0008401751CD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11B3015-9CED-46C2-993D-521B7BA4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49E278-3304-4842-A4A0-3655F3711C32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ECB55C-1BCF-44CE-B9F8-6FA7ACBCE927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8A1387-32AD-4A09-9060-C0B1BB11DA40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C3B01F34-E491-4AF8-BA44-17DC8FAFF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F30965-269C-406F-B45D-FF6E67479260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BF4454-FDE5-4A27-94BF-F9CBE9E1DA55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3" name="Picture 1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A92E4AC1-EBF9-4CED-B5A6-3015F4848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428A68-7DEA-4A9B-BD20-C69A13CD6CCC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B201EA-C7F4-4A46-B3CF-8CCB698E825D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1AFAE30-24E6-40BC-9243-24EC622DC59C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F5CCBB1D-1184-450D-A1AB-7826F21D37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EB6B9B-1D39-4673-AF79-FCE329F3FE4D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5A191B0-7C7F-4A25-B63A-CF5E93CF8848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0" name="Picture 1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93679DB1-014C-4CD9-B2A6-2B0FF465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55B3170-59FD-4D68-A0E5-456E92C617CF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692F1A2-4D18-4B10-A187-EDD67439C880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6E9298-6D3F-43E5-8862-10915055275E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D78815-6027-4E5D-878A-DC497D449A1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068B1-8C5D-423D-9ABA-693D8DE456A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EEE318-3D3A-4A5F-8372-AD3D8B101A34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27" name="Star: 8 Points 26">
            <a:extLst>
              <a:ext uri="{FF2B5EF4-FFF2-40B4-BE49-F238E27FC236}">
                <a16:creationId xmlns:a16="http://schemas.microsoft.com/office/drawing/2014/main" id="{55AC8D76-9697-4A4F-8F6C-7A79886E006F}"/>
              </a:ext>
            </a:extLst>
          </p:cNvPr>
          <p:cNvSpPr/>
          <p:nvPr/>
        </p:nvSpPr>
        <p:spPr>
          <a:xfrm>
            <a:off x="10931537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6"/>
                </a:solidFill>
              </a:rPr>
              <a:t>Yes</a:t>
            </a:r>
          </a:p>
        </p:txBody>
      </p:sp>
      <p:sp>
        <p:nvSpPr>
          <p:cNvPr id="28" name="Star: 8 Points 27">
            <a:extLst>
              <a:ext uri="{FF2B5EF4-FFF2-40B4-BE49-F238E27FC236}">
                <a16:creationId xmlns:a16="http://schemas.microsoft.com/office/drawing/2014/main" id="{4757D4CD-D54D-474C-8C89-A59CE5CE020E}"/>
              </a:ext>
            </a:extLst>
          </p:cNvPr>
          <p:cNvSpPr/>
          <p:nvPr/>
        </p:nvSpPr>
        <p:spPr>
          <a:xfrm>
            <a:off x="6502012" y="3290918"/>
            <a:ext cx="963178" cy="963178"/>
          </a:xfrm>
          <a:prstGeom prst="star8">
            <a:avLst>
              <a:gd name="adj" fmla="val 2659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FF0000"/>
                </a:solidFill>
              </a:rPr>
              <a:t>No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267FC1A6-61E0-4222-90C1-A1C07D888D12}"/>
              </a:ext>
            </a:extLst>
          </p:cNvPr>
          <p:cNvCxnSpPr>
            <a:cxnSpLocks/>
            <a:stCxn id="7" idx="0"/>
            <a:endCxn id="21" idx="0"/>
          </p:cNvCxnSpPr>
          <p:nvPr/>
        </p:nvCxnSpPr>
        <p:spPr>
          <a:xfrm rot="5400000" flipH="1" flipV="1">
            <a:off x="5468574" y="-2685801"/>
            <a:ext cx="12700" cy="8771740"/>
          </a:xfrm>
          <a:prstGeom prst="curvedConnector3">
            <a:avLst>
              <a:gd name="adj1" fmla="val 3745945"/>
            </a:avLst>
          </a:prstGeom>
          <a:ln w="57150">
            <a:solidFill>
              <a:schemeClr val="accent6"/>
            </a:solidFill>
            <a:prstDash val="lg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57317C8-4853-442E-A71B-89B91090A002}"/>
              </a:ext>
            </a:extLst>
          </p:cNvPr>
          <p:cNvSpPr txBox="1"/>
          <p:nvPr/>
        </p:nvSpPr>
        <p:spPr>
          <a:xfrm>
            <a:off x="5291924" y="907813"/>
            <a:ext cx="114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*match*</a:t>
            </a:r>
          </a:p>
        </p:txBody>
      </p:sp>
    </p:spTree>
    <p:extLst>
      <p:ext uri="{BB962C8B-B14F-4D97-AF65-F5344CB8AC3E}">
        <p14:creationId xmlns:p14="http://schemas.microsoft.com/office/powerpoint/2010/main" val="3491345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0230-3954-4A54-B6D6-EF27CD62E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1978"/>
            <a:ext cx="10515600" cy="5484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Now, we will practice some trials so that you can get used to the procedure.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After each response you'll see whether your response was correct, incorrect, or whether you forgot to respond.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Good Luck!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start practice</a:t>
            </a:r>
          </a:p>
        </p:txBody>
      </p:sp>
    </p:spTree>
    <p:extLst>
      <p:ext uri="{BB962C8B-B14F-4D97-AF65-F5344CB8AC3E}">
        <p14:creationId xmlns:p14="http://schemas.microsoft.com/office/powerpoint/2010/main" val="2390854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B0D78-6BF7-4484-9DA0-0731C27E8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7B82-A1CC-4B71-96E5-BE9FC7EB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Incorrect!</a:t>
            </a:r>
          </a:p>
          <a:p>
            <a:pPr marL="0" indent="0" algn="ctr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No Response!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chemeClr val="accent6"/>
                </a:solidFill>
              </a:rPr>
              <a:t>Correct!</a:t>
            </a:r>
          </a:p>
        </p:txBody>
      </p:sp>
    </p:spTree>
    <p:extLst>
      <p:ext uri="{BB962C8B-B14F-4D97-AF65-F5344CB8AC3E}">
        <p14:creationId xmlns:p14="http://schemas.microsoft.com/office/powerpoint/2010/main" val="36155489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5EEA-CFF1-4268-965B-BF0C071A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7B1A-2CD2-4B7E-9317-A650F724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Let’s try that again…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098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0CF8D-468A-42EC-86F6-65FB94B8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B574-37D2-4825-8B75-A7B123B11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Please wait for the experimenter …</a:t>
            </a:r>
          </a:p>
        </p:txBody>
      </p:sp>
    </p:spTree>
    <p:extLst>
      <p:ext uri="{BB962C8B-B14F-4D97-AF65-F5344CB8AC3E}">
        <p14:creationId xmlns:p14="http://schemas.microsoft.com/office/powerpoint/2010/main" val="38433831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5EEA-CFF1-4268-965B-BF0C071A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A7B1A-2CD2-4B7E-9317-A650F724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Great! Let’s move on.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Click to continue</a:t>
            </a:r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77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29754-CC7E-4CB7-9F99-12EDAA364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5494"/>
            <a:ext cx="10515600" cy="592146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Now we will start some real trials.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During the task it is very important that you respond as fast and as </a:t>
            </a:r>
          </a:p>
          <a:p>
            <a:pPr marL="0" indent="0" algn="ctr">
              <a:buNone/>
            </a:pPr>
            <a:r>
              <a:rPr lang="en-US" dirty="0"/>
              <a:t>accurately as possible.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 should try to respond during the square being presented shortly </a:t>
            </a:r>
          </a:p>
          <a:p>
            <a:pPr marL="0" indent="0" algn="ctr">
              <a:buNone/>
            </a:pPr>
            <a:r>
              <a:rPr lang="en-US" dirty="0"/>
              <a:t>after. This might be difficult, so it is important that you concentrate!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 not forget to respond during every trial!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    Click to continue</a:t>
            </a:r>
          </a:p>
        </p:txBody>
      </p:sp>
    </p:spTree>
    <p:extLst>
      <p:ext uri="{BB962C8B-B14F-4D97-AF65-F5344CB8AC3E}">
        <p14:creationId xmlns:p14="http://schemas.microsoft.com/office/powerpoint/2010/main" val="165567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7914-4FAB-4E02-ACD6-03C66850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1276"/>
            <a:ext cx="10515600" cy="585568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During the task you will be presented a white square in one of nine positions on a grid.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Depending on the instruction, your task is to indicate whether the current position is the same as either:</a:t>
            </a:r>
          </a:p>
          <a:p>
            <a:pPr marL="0" indent="0" algn="ctr">
              <a:buNone/>
            </a:pPr>
            <a:r>
              <a:rPr lang="en-US" dirty="0"/>
              <a:t>the position on the last trial</a:t>
            </a:r>
          </a:p>
          <a:p>
            <a:pPr marL="0" indent="0" algn="ctr">
              <a:buNone/>
            </a:pPr>
            <a:r>
              <a:rPr lang="en-US" dirty="0"/>
              <a:t>or the position two trials ago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    (2 seconds) Click to continue (5 seconds)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971F70C-3289-479A-99A4-F4EAD3D45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14" y="1321069"/>
            <a:ext cx="1842971" cy="184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57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17914-4FAB-4E02-ACD6-03C668500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4524"/>
            <a:ext cx="10515600" cy="581243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Between each trial, a fixation cross will appear in the middle of the grid.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 do not need to respond during this time. Simply wait for the next trial.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      Click to continue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0323C6F-E0EA-4C85-9383-3F5BF7153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735" y="1470325"/>
            <a:ext cx="2054530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949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9BF4-5DD6-4A78-8C8E-437A6133B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During 1-back you will have to</a:t>
            </a:r>
          </a:p>
          <a:p>
            <a:pPr marL="0" indent="0" algn="ctr">
              <a:buNone/>
            </a:pPr>
            <a:r>
              <a:rPr lang="en-US" dirty="0"/>
              <a:t>indicate whether the current </a:t>
            </a:r>
          </a:p>
          <a:p>
            <a:pPr marL="0" indent="0" algn="ctr">
              <a:buNone/>
            </a:pPr>
            <a:r>
              <a:rPr lang="en-US" dirty="0"/>
              <a:t>Position matches the position that was</a:t>
            </a:r>
          </a:p>
          <a:p>
            <a:pPr marL="0" indent="0" algn="ctr">
              <a:buNone/>
            </a:pPr>
            <a:r>
              <a:rPr lang="en-US" dirty="0"/>
              <a:t>presented in the last trial, by either</a:t>
            </a:r>
          </a:p>
          <a:p>
            <a:pPr marL="0" indent="0" algn="ctr">
              <a:buNone/>
            </a:pPr>
            <a:r>
              <a:rPr lang="en-US" dirty="0"/>
              <a:t>pressing the "yes" button (left click) </a:t>
            </a:r>
          </a:p>
          <a:p>
            <a:pPr marL="0" indent="0" algn="ctr">
              <a:buNone/>
            </a:pPr>
            <a:r>
              <a:rPr lang="en-US" dirty="0"/>
              <a:t>or the "no" button (right click).      </a:t>
            </a:r>
          </a:p>
          <a:p>
            <a:pPr marL="0" indent="0" algn="ctr">
              <a:buNone/>
            </a:pPr>
            <a:r>
              <a:rPr lang="en-US" dirty="0"/>
              <a:t>    </a:t>
            </a:r>
          </a:p>
          <a:p>
            <a:pPr marL="0" indent="0" algn="ctr">
              <a:buNone/>
            </a:pPr>
            <a:r>
              <a:rPr lang="en-US" dirty="0"/>
              <a:t>Click to see an example</a:t>
            </a:r>
          </a:p>
        </p:txBody>
      </p:sp>
    </p:spTree>
    <p:extLst>
      <p:ext uri="{BB962C8B-B14F-4D97-AF65-F5344CB8AC3E}">
        <p14:creationId xmlns:p14="http://schemas.microsoft.com/office/powerpoint/2010/main" val="14463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63AB-4320-4464-9740-8B5AD593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Button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F73B-05BB-47BE-A453-699430480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Button/key 1 </a:t>
            </a:r>
          </a:p>
          <a:p>
            <a:pPr marL="0" indent="0" algn="ctr">
              <a:buNone/>
            </a:pPr>
            <a:r>
              <a:rPr lang="en-US" dirty="0"/>
              <a:t>		indicates "YES", a match </a:t>
            </a:r>
          </a:p>
          <a:p>
            <a:pPr marL="0" indent="0" algn="ctr">
              <a:buNone/>
            </a:pPr>
            <a:r>
              <a:rPr lang="en-US" dirty="0"/>
              <a:t>         </a:t>
            </a:r>
          </a:p>
          <a:p>
            <a:pPr marL="0" indent="0" algn="ctr">
              <a:buNone/>
            </a:pPr>
            <a:r>
              <a:rPr lang="en-US" dirty="0"/>
              <a:t>Button/key 2 </a:t>
            </a:r>
          </a:p>
          <a:p>
            <a:pPr marL="0" indent="0" algn="ctr">
              <a:buNone/>
            </a:pPr>
            <a:r>
              <a:rPr lang="en-US" dirty="0"/>
              <a:t>			indicates "NO", a mismatch.   </a:t>
            </a:r>
          </a:p>
          <a:p>
            <a:pPr marL="0" indent="0" algn="ctr">
              <a:buNone/>
            </a:pPr>
            <a:r>
              <a:rPr lang="en-US" dirty="0"/>
              <a:t>   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DD1584-906E-4E5F-802F-480813B9CC00}"/>
              </a:ext>
            </a:extLst>
          </p:cNvPr>
          <p:cNvSpPr/>
          <p:nvPr/>
        </p:nvSpPr>
        <p:spPr>
          <a:xfrm>
            <a:off x="3917092" y="1879214"/>
            <a:ext cx="815546" cy="81554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44514-7B0C-470B-9CC1-FD87E3FA5EBE}"/>
              </a:ext>
            </a:extLst>
          </p:cNvPr>
          <p:cNvSpPr/>
          <p:nvPr/>
        </p:nvSpPr>
        <p:spPr>
          <a:xfrm>
            <a:off x="3917092" y="3479414"/>
            <a:ext cx="815546" cy="815546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09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EFB3-2A65-4AF9-BC8F-5FFFE1ABA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29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1-back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7B43BE3-C2E7-4273-8FBF-754CFE0B2577}"/>
              </a:ext>
            </a:extLst>
          </p:cNvPr>
          <p:cNvGrpSpPr/>
          <p:nvPr/>
        </p:nvGrpSpPr>
        <p:grpSpPr>
          <a:xfrm>
            <a:off x="739346" y="1632111"/>
            <a:ext cx="2056380" cy="2056380"/>
            <a:chOff x="3189063" y="696679"/>
            <a:chExt cx="5984240" cy="59842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983E8B3-DCE8-4903-9EFE-967855CB1086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6" name="Picture 5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E1AAFCC7-0519-460F-865E-49FEBBF9D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C71505-A4BB-46E3-8ED2-3893AE2C28A3}"/>
                </a:ext>
              </a:extLst>
            </p:cNvPr>
            <p:cNvSpPr/>
            <p:nvPr/>
          </p:nvSpPr>
          <p:spPr>
            <a:xfrm>
              <a:off x="3375463" y="286237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04126-123B-40F7-990D-DC7CBF3072E5}"/>
              </a:ext>
            </a:extLst>
          </p:cNvPr>
          <p:cNvGrpSpPr/>
          <p:nvPr/>
        </p:nvGrpSpPr>
        <p:grpSpPr>
          <a:xfrm>
            <a:off x="2957384" y="1632111"/>
            <a:ext cx="2056380" cy="2056380"/>
            <a:chOff x="3189063" y="696679"/>
            <a:chExt cx="5984240" cy="598424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37FE0C-FA87-46F8-9EAD-2DEFC63DEDC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66169DDB-5F2A-43E1-B316-336CE31BD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DDE1BF-811E-4004-9409-6C6155D3BBCD}"/>
              </a:ext>
            </a:extLst>
          </p:cNvPr>
          <p:cNvGrpSpPr/>
          <p:nvPr/>
        </p:nvGrpSpPr>
        <p:grpSpPr>
          <a:xfrm>
            <a:off x="5138352" y="1632111"/>
            <a:ext cx="2056380" cy="2056380"/>
            <a:chOff x="3189063" y="696679"/>
            <a:chExt cx="5984240" cy="598424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0CEF9E-A21C-43D6-8F23-0765BA6500B1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9" name="Picture 18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329D7506-A259-4697-AA53-0079FAB008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6DDE8-78A7-406C-9576-DC3490657C4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F2C929-EFB6-434B-A6E0-AF60DB72E7FC}"/>
              </a:ext>
            </a:extLst>
          </p:cNvPr>
          <p:cNvGrpSpPr/>
          <p:nvPr/>
        </p:nvGrpSpPr>
        <p:grpSpPr>
          <a:xfrm>
            <a:off x="7323940" y="1632111"/>
            <a:ext cx="2056380" cy="2056380"/>
            <a:chOff x="3189063" y="696679"/>
            <a:chExt cx="5984240" cy="598424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4A2BD91-06B0-47A5-BBBC-07CA7D01F372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2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533F5DE3-CD37-49FD-BE60-4FD4BC3C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277DCE7-5F60-4CA4-8CC7-C18E3FABD4EF}"/>
              </a:ext>
            </a:extLst>
          </p:cNvPr>
          <p:cNvGrpSpPr/>
          <p:nvPr/>
        </p:nvGrpSpPr>
        <p:grpSpPr>
          <a:xfrm>
            <a:off x="9511086" y="1632111"/>
            <a:ext cx="2056380" cy="2056380"/>
            <a:chOff x="3189063" y="696679"/>
            <a:chExt cx="5984240" cy="598424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52497-749D-47C3-AFC7-C71A96EAA11F}"/>
                </a:ext>
              </a:extLst>
            </p:cNvPr>
            <p:cNvSpPr txBox="1"/>
            <p:nvPr/>
          </p:nvSpPr>
          <p:spPr>
            <a:xfrm>
              <a:off x="4004521" y="2905780"/>
              <a:ext cx="43533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latin typeface="Abadi Extra Light" panose="020B0204020104020204" pitchFamily="34" charset="0"/>
                  <a:cs typeface="Times New Roman" panose="02020603050405020304" pitchFamily="18" charset="0"/>
                </a:rPr>
                <a:t>+</a:t>
              </a:r>
              <a:endParaRPr lang="en-US" sz="2800" dirty="0">
                <a:latin typeface="Abadi Extra Light" panose="020B020402010402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7" name="Picture 26" descr="A picture containing green, day, cloudy, bright&#10;&#10;Description automatically generated">
              <a:extLst>
                <a:ext uri="{FF2B5EF4-FFF2-40B4-BE49-F238E27FC236}">
                  <a16:creationId xmlns:a16="http://schemas.microsoft.com/office/drawing/2014/main" id="{11C821AF-CF11-40DD-B921-F877A552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9063" y="696679"/>
              <a:ext cx="5984240" cy="598424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C4DFC17-1F5A-461E-8CCF-E6722EA20FF0}"/>
                </a:ext>
              </a:extLst>
            </p:cNvPr>
            <p:cNvSpPr/>
            <p:nvPr/>
          </p:nvSpPr>
          <p:spPr>
            <a:xfrm>
              <a:off x="3375463" y="894443"/>
              <a:ext cx="1625600" cy="16256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5652665-3CA6-4C67-B637-87508E579F2B}"/>
              </a:ext>
            </a:extLst>
          </p:cNvPr>
          <p:cNvSpPr txBox="1"/>
          <p:nvPr/>
        </p:nvSpPr>
        <p:spPr>
          <a:xfrm>
            <a:off x="137527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2C545-7BEF-4C29-96F8-86E7FD84CB36}"/>
              </a:ext>
            </a:extLst>
          </p:cNvPr>
          <p:cNvSpPr txBox="1"/>
          <p:nvPr/>
        </p:nvSpPr>
        <p:spPr>
          <a:xfrm>
            <a:off x="5703739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7064EB-D390-4FE7-ABD3-3F4DE1AF1B06}"/>
              </a:ext>
            </a:extLst>
          </p:cNvPr>
          <p:cNvSpPr txBox="1"/>
          <p:nvPr/>
        </p:nvSpPr>
        <p:spPr>
          <a:xfrm>
            <a:off x="1014701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Trial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EAA95BD-EDBD-4B10-9D94-CE1091129D06}"/>
              </a:ext>
            </a:extLst>
          </p:cNvPr>
          <p:cNvSpPr txBox="1"/>
          <p:nvPr/>
        </p:nvSpPr>
        <p:spPr>
          <a:xfrm>
            <a:off x="3643605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AF81DB-2F62-49F2-A747-659FA30FFAC9}"/>
              </a:ext>
            </a:extLst>
          </p:cNvPr>
          <p:cNvSpPr txBox="1"/>
          <p:nvPr/>
        </p:nvSpPr>
        <p:spPr>
          <a:xfrm>
            <a:off x="7961427" y="3691042"/>
            <a:ext cx="784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wait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9353D44-D40A-4612-9357-F7C59928E4FD}"/>
              </a:ext>
            </a:extLst>
          </p:cNvPr>
          <p:cNvSpPr txBox="1">
            <a:spLocks/>
          </p:cNvSpPr>
          <p:nvPr/>
        </p:nvSpPr>
        <p:spPr>
          <a:xfrm>
            <a:off x="838200" y="4239179"/>
            <a:ext cx="10515600" cy="2470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In the above 1-back example you should not respond to the first trial (as there is no trial before it), make a “no” response (right click) on trial 2, since the positions on trials 1 and 2 do not match, and make a “yes response on trial 3, since the position is the same as the position on trial 2.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27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3168</TotalTime>
  <Words>2797</Words>
  <Application>Microsoft Office PowerPoint</Application>
  <PresentationFormat>Widescreen</PresentationFormat>
  <Paragraphs>629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Abadi Extra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Welcome to the n-back task</vt:lpstr>
      <vt:lpstr>PowerPoint Presentation</vt:lpstr>
      <vt:lpstr>PowerPoint Presentation</vt:lpstr>
      <vt:lpstr>PowerPoint Presentation</vt:lpstr>
      <vt:lpstr>1-back</vt:lpstr>
      <vt:lpstr>Button Test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1-back</vt:lpstr>
      <vt:lpstr>PowerPoint Presentation</vt:lpstr>
      <vt:lpstr>Feedback</vt:lpstr>
      <vt:lpstr>PowerPoint Presentation</vt:lpstr>
      <vt:lpstr>PowerPoint Presentation</vt:lpstr>
      <vt:lpstr>PowerPoint Presentation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2-back</vt:lpstr>
      <vt:lpstr>PowerPoint Presentation</vt:lpstr>
      <vt:lpstr>Feedback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Sun</dc:creator>
  <cp:lastModifiedBy>Michael Sun</cp:lastModifiedBy>
  <cp:revision>27</cp:revision>
  <dcterms:created xsi:type="dcterms:W3CDTF">2021-06-08T23:02:45Z</dcterms:created>
  <dcterms:modified xsi:type="dcterms:W3CDTF">2021-08-05T19:01:13Z</dcterms:modified>
</cp:coreProperties>
</file>