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59E9-1FE5-1E4B-A706-9A64151B6F78}" type="datetimeFigureOut">
              <a:rPr lang="en-US" smtClean="0"/>
              <a:t>4/11/11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BAAA-455B-9C4A-8E7F-97B23CAE1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1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pic>
        <p:nvPicPr>
          <p:cNvPr id="5" name="Picture 4" descr="Fig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65" y="886580"/>
            <a:ext cx="6438085" cy="5971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843" y="522848"/>
            <a:ext cx="82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is in: …</a:t>
            </a:r>
            <a:r>
              <a:rPr lang="en-US" dirty="0" err="1" smtClean="0"/>
              <a:t>matlab_code_canlab</a:t>
            </a:r>
            <a:r>
              <a:rPr lang="en-US" dirty="0" smtClean="0"/>
              <a:t>/</a:t>
            </a:r>
            <a:r>
              <a:rPr lang="en-US" dirty="0" err="1" smtClean="0"/>
              <a:t>Atlas_Localization_Tools</a:t>
            </a:r>
            <a:r>
              <a:rPr lang="en-US" dirty="0" smtClean="0"/>
              <a:t>/</a:t>
            </a:r>
            <a:r>
              <a:rPr lang="en-US" dirty="0" err="1" smtClean="0"/>
              <a:t>atlas_labels_combined.img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8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66" y="171262"/>
            <a:ext cx="8229600" cy="773907"/>
          </a:xfrm>
        </p:spPr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pic>
        <p:nvPicPr>
          <p:cNvPr id="3" name="Picture 2" descr="Figur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6" y="915630"/>
            <a:ext cx="6087175" cy="60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66" y="171262"/>
            <a:ext cx="8229600" cy="773907"/>
          </a:xfrm>
        </p:spPr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pic>
        <p:nvPicPr>
          <p:cNvPr id="5" name="Picture 4" descr="Figure 9_ Leg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93" y="3990703"/>
            <a:ext cx="6703877" cy="2867297"/>
          </a:xfrm>
          <a:prstGeom prst="rect">
            <a:avLst/>
          </a:prstGeom>
        </p:spPr>
      </p:pic>
      <p:pic>
        <p:nvPicPr>
          <p:cNvPr id="6" name="Picture 5" descr="Figure 6_ 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07" y="1061823"/>
            <a:ext cx="4828564" cy="27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1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66" y="171262"/>
            <a:ext cx="8229600" cy="773907"/>
          </a:xfrm>
        </p:spPr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pic>
        <p:nvPicPr>
          <p:cNvPr id="3" name="Picture 2" descr="Figure 4_ Legen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574"/>
            <a:ext cx="1823176" cy="3963425"/>
          </a:xfrm>
          <a:prstGeom prst="rect">
            <a:avLst/>
          </a:prstGeom>
        </p:spPr>
      </p:pic>
      <p:pic>
        <p:nvPicPr>
          <p:cNvPr id="5" name="Picture 4" descr="Figure 4_ Legend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0" y="2924111"/>
            <a:ext cx="1573014" cy="396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571" y="2495832"/>
            <a:ext cx="126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Cerebellum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9278" y="2495832"/>
            <a:ext cx="108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Thalamus</a:t>
            </a:r>
            <a:endParaRPr lang="en-US" dirty="0"/>
          </a:p>
        </p:txBody>
      </p:sp>
      <p:pic>
        <p:nvPicPr>
          <p:cNvPr id="8" name="Picture 7" descr="Figure 7_ Leg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64" y="3115711"/>
            <a:ext cx="4330202" cy="2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Frontal</a:t>
            </a:r>
            <a:endParaRPr lang="en-US" dirty="0"/>
          </a:p>
        </p:txBody>
      </p:sp>
      <p:pic>
        <p:nvPicPr>
          <p:cNvPr id="10" name="Picture 9" descr="Figure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1" y="1196226"/>
            <a:ext cx="5341122" cy="5661773"/>
          </a:xfrm>
          <a:prstGeom prst="rect">
            <a:avLst/>
          </a:prstGeom>
        </p:spPr>
      </p:pic>
      <p:pic>
        <p:nvPicPr>
          <p:cNvPr id="11" name="Picture 10" descr="Figure 6_ Legen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115592" y="1749337"/>
            <a:ext cx="2414282" cy="2779369"/>
          </a:xfrm>
          <a:prstGeom prst="rect">
            <a:avLst/>
          </a:prstGeom>
        </p:spPr>
      </p:pic>
      <p:pic>
        <p:nvPicPr>
          <p:cNvPr id="12" name="Picture 11" descr="Figure 6_ Legen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b="65867"/>
          <a:stretch/>
        </p:blipFill>
        <p:spPr>
          <a:xfrm>
            <a:off x="6115592" y="4625697"/>
            <a:ext cx="2257356" cy="9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</a:t>
            </a:r>
            <a:endParaRPr lang="en-US" dirty="0"/>
          </a:p>
        </p:txBody>
      </p:sp>
      <p:pic>
        <p:nvPicPr>
          <p:cNvPr id="7" name="Picture 6" descr="Fig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275"/>
            <a:ext cx="5909176" cy="4347400"/>
          </a:xfrm>
          <a:prstGeom prst="rect">
            <a:avLst/>
          </a:prstGeom>
        </p:spPr>
      </p:pic>
      <p:pic>
        <p:nvPicPr>
          <p:cNvPr id="8" name="Picture 7" descr="Figure 4_ Legen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76" y="1609738"/>
            <a:ext cx="1823176" cy="3963425"/>
          </a:xfrm>
          <a:prstGeom prst="rect">
            <a:avLst/>
          </a:prstGeom>
        </p:spPr>
      </p:pic>
      <p:pic>
        <p:nvPicPr>
          <p:cNvPr id="9" name="Picture 8" descr="Figure 4_ Legend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86" y="1639275"/>
            <a:ext cx="1573014" cy="39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4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Thalamus</a:t>
            </a:r>
            <a:endParaRPr lang="en-US" dirty="0"/>
          </a:p>
        </p:txBody>
      </p:sp>
      <p:pic>
        <p:nvPicPr>
          <p:cNvPr id="3" name="Picture 2" descr="Figure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1" y="1419883"/>
            <a:ext cx="5499954" cy="4912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9715" y="3035405"/>
            <a:ext cx="108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Thalamus</a:t>
            </a:r>
            <a:endParaRPr lang="en-US" dirty="0"/>
          </a:p>
        </p:txBody>
      </p:sp>
      <p:pic>
        <p:nvPicPr>
          <p:cNvPr id="6" name="Picture 5" descr="Figure 7_ 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3" y="3706440"/>
            <a:ext cx="4330202" cy="2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ttuck toga ICBM prob atlas 2008.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9" y="1563433"/>
            <a:ext cx="5263245" cy="1728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image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2922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Diedrichsen</a:t>
            </a:r>
            <a:r>
              <a:rPr lang="en-US" dirty="0"/>
              <a:t>, J., </a:t>
            </a:r>
            <a:r>
              <a:rPr lang="en-US" dirty="0" err="1"/>
              <a:t>Balster</a:t>
            </a:r>
            <a:r>
              <a:rPr lang="en-US" dirty="0"/>
              <a:t>, J.H., </a:t>
            </a:r>
            <a:r>
              <a:rPr lang="en-US" dirty="0" err="1"/>
              <a:t>Flavell</a:t>
            </a:r>
            <a:r>
              <a:rPr lang="en-US" dirty="0"/>
              <a:t>, J., </a:t>
            </a:r>
            <a:r>
              <a:rPr lang="en-US" dirty="0" err="1"/>
              <a:t>Cussans</a:t>
            </a:r>
            <a:r>
              <a:rPr lang="en-US" dirty="0"/>
              <a:t>, E., </a:t>
            </a:r>
            <a:r>
              <a:rPr lang="en-US" dirty="0" err="1"/>
              <a:t>Ramnani</a:t>
            </a:r>
            <a:r>
              <a:rPr lang="en-US" dirty="0"/>
              <a:t>, N. (2009). A probabilistic MR atlas of the human cerebellum. </a:t>
            </a:r>
            <a:r>
              <a:rPr lang="en-US" dirty="0" err="1"/>
              <a:t>Neuroimage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0755" y="45098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H. Johansen-Berg, T.E.J. </a:t>
            </a:r>
            <a:r>
              <a:rPr lang="en-US" dirty="0" err="1"/>
              <a:t>Behrens,E.L</a:t>
            </a:r>
            <a:r>
              <a:rPr lang="en-US" dirty="0"/>
              <a:t>. </a:t>
            </a:r>
            <a:r>
              <a:rPr lang="en-US" dirty="0" err="1"/>
              <a:t>Sillery</a:t>
            </a:r>
            <a:r>
              <a:rPr lang="en-US" dirty="0"/>
              <a:t>, O. </a:t>
            </a:r>
            <a:r>
              <a:rPr lang="en-US" dirty="0" err="1"/>
              <a:t>Ciccarelli</a:t>
            </a:r>
            <a:r>
              <a:rPr lang="en-US" dirty="0"/>
              <a:t>, C.A.M. Wheeler-</a:t>
            </a:r>
            <a:r>
              <a:rPr lang="en-US" dirty="0" err="1"/>
              <a:t>Kingshott</a:t>
            </a:r>
            <a:r>
              <a:rPr lang="en-US" dirty="0"/>
              <a:t>, A.J. Thompson, S.M. Smith and P.M. Matthews.</a:t>
            </a:r>
          </a:p>
          <a:p>
            <a:r>
              <a:rPr lang="en-US" dirty="0"/>
              <a:t>Functional Anatomical validation and individual variation of diffusion </a:t>
            </a:r>
            <a:r>
              <a:rPr lang="en-US" dirty="0" err="1"/>
              <a:t>tractography</a:t>
            </a:r>
            <a:r>
              <a:rPr lang="en-US" dirty="0"/>
              <a:t>-based segmentation of the human thalamus.</a:t>
            </a:r>
          </a:p>
          <a:p>
            <a:r>
              <a:rPr lang="en-US" i="1" dirty="0"/>
              <a:t>Cerebral Cortex: 2005 Jan;15(1):31-9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8410" y="2835627"/>
            <a:ext cx="126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Cerebellum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9187" y="4030900"/>
            <a:ext cx="108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Thalamus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2006" y="1402995"/>
            <a:ext cx="184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Cortex/brainstem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69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Atlas</vt:lpstr>
      <vt:lpstr>Atlas</vt:lpstr>
      <vt:lpstr>Atlas</vt:lpstr>
      <vt:lpstr>Atlas</vt:lpstr>
      <vt:lpstr>Frontal</vt:lpstr>
      <vt:lpstr>Cerebellum</vt:lpstr>
      <vt:lpstr>Thalamus</vt:lpstr>
      <vt:lpstr>References for image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meta-analysis results</dc:title>
  <dc:creator>Tor Wager</dc:creator>
  <cp:lastModifiedBy>Tor Wager</cp:lastModifiedBy>
  <cp:revision>17</cp:revision>
  <dcterms:created xsi:type="dcterms:W3CDTF">2011-04-12T04:34:46Z</dcterms:created>
  <dcterms:modified xsi:type="dcterms:W3CDTF">2011-04-12T06:58:53Z</dcterms:modified>
</cp:coreProperties>
</file>