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812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embeddedFontLst>
    <p:embeddedFont>
      <p:font typeface="Arial Narrow" panose="020B0606020202030204" pitchFamily="34" charset="0"/>
      <p:regular r:id="rId14"/>
      <p:bold r:id="rId15"/>
      <p:italic r:id="rId16"/>
      <p:boldItalic r:id="rId17"/>
    </p:embeddedFont>
  </p:embeddedFont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00"/>
    <a:srgbClr val="FFFFFF"/>
    <a:srgbClr val="F0EFE0"/>
    <a:srgbClr val="FF00FF"/>
    <a:srgbClr val="0099FF"/>
    <a:srgbClr val="009900"/>
    <a:srgbClr val="CC0000"/>
    <a:srgbClr val="1F40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787"/>
    <p:restoredTop sz="90929"/>
  </p:normalViewPr>
  <p:slideViewPr>
    <p:cSldViewPr>
      <p:cViewPr varScale="1">
        <p:scale>
          <a:sx n="85" d="100"/>
          <a:sy n="85" d="100"/>
        </p:scale>
        <p:origin x="540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1772"/>
    </p:cViewPr>
  </p:sorterViewPr>
  <p:notesViewPr>
    <p:cSldViewPr>
      <p:cViewPr varScale="1">
        <p:scale>
          <a:sx n="58" d="100"/>
          <a:sy n="58" d="100"/>
        </p:scale>
        <p:origin x="-181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5.xml"/><Relationship Id="rId7" Type="http://schemas.openxmlformats.org/officeDocument/2006/relationships/slide" Target="slides/slide9.xml"/><Relationship Id="rId2" Type="http://schemas.openxmlformats.org/officeDocument/2006/relationships/slide" Target="slides/slide4.xml"/><Relationship Id="rId1" Type="http://schemas.openxmlformats.org/officeDocument/2006/relationships/slide" Target="slides/slide3.xml"/><Relationship Id="rId6" Type="http://schemas.openxmlformats.org/officeDocument/2006/relationships/slide" Target="slides/slide8.xml"/><Relationship Id="rId5" Type="http://schemas.openxmlformats.org/officeDocument/2006/relationships/slide" Target="slides/slide7.xml"/><Relationship Id="rId4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634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81635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81636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81637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2365B838-5D45-419D-A699-0BDABC3D8BB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45611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7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277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484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277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6277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277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B755B3AB-6897-476D-8FD3-A67BC65DEA4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86533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00534570-B4B8-4893-9C0C-221A9DD040E5}" type="slidenum">
              <a:rPr lang="zh-CN" altLang="en-US">
                <a:latin typeface="Arial Narrow" pitchFamily="34" charset="0"/>
              </a:rPr>
              <a:pPr eaLnBrk="1" hangingPunct="1"/>
              <a:t>2</a:t>
            </a:fld>
            <a:endParaRPr lang="en-US" altLang="zh-CN">
              <a:latin typeface="Arial Narrow" pitchFamily="34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6307968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D0C51892-8DDB-42B1-98A5-B426314741DA}" type="slidenum">
              <a:rPr lang="zh-CN" altLang="en-US">
                <a:latin typeface="Arial Narrow" pitchFamily="34" charset="0"/>
              </a:rPr>
              <a:pPr eaLnBrk="1" hangingPunct="1"/>
              <a:t>3</a:t>
            </a:fld>
            <a:endParaRPr lang="en-US" altLang="zh-CN">
              <a:latin typeface="Arial Narrow" pitchFamily="34" charset="0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9902643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5E02CDF0-EDCE-4F9F-B68C-150551AB7FF3}" type="slidenum">
              <a:rPr lang="zh-CN" altLang="en-US">
                <a:latin typeface="Arial Narrow" pitchFamily="34" charset="0"/>
              </a:rPr>
              <a:pPr eaLnBrk="1" hangingPunct="1"/>
              <a:t>4</a:t>
            </a:fld>
            <a:endParaRPr lang="en-US" altLang="zh-CN">
              <a:latin typeface="Arial Narrow" pitchFamily="34" charset="0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3894330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8E1B9D82-8139-460D-B07C-2D3B848451AC}" type="slidenum">
              <a:rPr lang="zh-CN" altLang="en-US">
                <a:latin typeface="Arial Narrow" pitchFamily="34" charset="0"/>
              </a:rPr>
              <a:pPr eaLnBrk="1" hangingPunct="1"/>
              <a:t>5</a:t>
            </a:fld>
            <a:endParaRPr lang="en-US" altLang="zh-CN">
              <a:latin typeface="Arial Narrow" pitchFamily="34" charset="0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4472732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CF95BC62-39E8-4A45-8A0F-2461E20A38B3}" type="slidenum">
              <a:rPr lang="zh-CN" altLang="en-US">
                <a:latin typeface="Arial Narrow" pitchFamily="34" charset="0"/>
              </a:rPr>
              <a:pPr eaLnBrk="1" hangingPunct="1"/>
              <a:t>6</a:t>
            </a:fld>
            <a:endParaRPr lang="en-US" altLang="zh-CN">
              <a:latin typeface="Arial Narrow" pitchFamily="34" charset="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1274993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A56FA32A-52A4-4F42-98F1-6F0B6C6FD45A}" type="slidenum">
              <a:rPr lang="zh-CN" altLang="en-US">
                <a:latin typeface="Arial Narrow" pitchFamily="34" charset="0"/>
              </a:rPr>
              <a:pPr eaLnBrk="1" hangingPunct="1"/>
              <a:t>7</a:t>
            </a:fld>
            <a:endParaRPr lang="en-US" altLang="zh-CN">
              <a:latin typeface="Arial Narrow" pitchFamily="34" charset="0"/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2736891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542BB09B-ED51-402F-BF2D-D19B9D18B16C}" type="slidenum">
              <a:rPr lang="zh-CN" altLang="en-US">
                <a:latin typeface="Arial Narrow" pitchFamily="34" charset="0"/>
              </a:rPr>
              <a:pPr eaLnBrk="1" hangingPunct="1"/>
              <a:t>8</a:t>
            </a:fld>
            <a:endParaRPr lang="en-US" altLang="zh-CN">
              <a:latin typeface="Arial Narrow" pitchFamily="34" charset="0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4503895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D6F3CC4B-C0FD-4C70-A52F-3C2712614FF9}" type="slidenum">
              <a:rPr lang="zh-CN" altLang="en-US">
                <a:latin typeface="Arial Narrow" pitchFamily="34" charset="0"/>
              </a:rPr>
              <a:pPr eaLnBrk="1" hangingPunct="1"/>
              <a:t>9</a:t>
            </a:fld>
            <a:endParaRPr lang="en-US" altLang="zh-CN">
              <a:latin typeface="Arial Narrow" pitchFamily="34" charset="0"/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7877247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fld id="{4FC4442F-43E4-4EB2-BE6B-3507EE5689E2}" type="slidenum">
              <a:rPr kumimoji="0" lang="zh-CN" altLang="en-US" smtClean="0">
                <a:latin typeface="Arial Narrow" pitchFamily="34" charset="0"/>
              </a:rPr>
              <a:pPr eaLnBrk="1" hangingPunct="1"/>
              <a:t>10</a:t>
            </a:fld>
            <a:endParaRPr kumimoji="0" lang="en-US" altLang="zh-CN" smtClean="0">
              <a:latin typeface="Arial Narrow" pitchFamily="34" charset="0"/>
            </a:endParaRPr>
          </a:p>
        </p:txBody>
      </p:sp>
      <p:sp>
        <p:nvSpPr>
          <p:cNvPr id="272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23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7923010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"/>
          <p:cNvSpPr>
            <a:spLocks/>
          </p:cNvSpPr>
          <p:nvPr/>
        </p:nvSpPr>
        <p:spPr bwMode="hidden">
          <a:xfrm>
            <a:off x="-11113" y="1836738"/>
            <a:ext cx="2268538" cy="2709863"/>
          </a:xfrm>
          <a:custGeom>
            <a:avLst/>
            <a:gdLst>
              <a:gd name="T0" fmla="*/ 2036286699 w 1429"/>
              <a:gd name="T1" fmla="*/ 713203293 h 1707"/>
              <a:gd name="T2" fmla="*/ 1696066324 w 1429"/>
              <a:gd name="T3" fmla="*/ 635079258 h 1707"/>
              <a:gd name="T4" fmla="*/ 1648182551 w 1429"/>
              <a:gd name="T5" fmla="*/ 0 h 1707"/>
              <a:gd name="T6" fmla="*/ 1229836521 w 1429"/>
              <a:gd name="T7" fmla="*/ 32761231 h 1707"/>
              <a:gd name="T8" fmla="*/ 1199594639 w 1429"/>
              <a:gd name="T9" fmla="*/ 635079258 h 1707"/>
              <a:gd name="T10" fmla="*/ 919858028 w 1429"/>
              <a:gd name="T11" fmla="*/ 730845178 h 1707"/>
              <a:gd name="T12" fmla="*/ 519152302 w 1429"/>
              <a:gd name="T13" fmla="*/ 216733398 h 1707"/>
              <a:gd name="T14" fmla="*/ 239415690 w 1429"/>
              <a:gd name="T15" fmla="*/ 372983056 h 1707"/>
              <a:gd name="T16" fmla="*/ 504031361 w 1429"/>
              <a:gd name="T17" fmla="*/ 947578575 h 1707"/>
              <a:gd name="T18" fmla="*/ 317539757 w 1429"/>
              <a:gd name="T19" fmla="*/ 1134070103 h 1707"/>
              <a:gd name="T20" fmla="*/ 0 w 1429"/>
              <a:gd name="T21" fmla="*/ 1066025103 h 1707"/>
              <a:gd name="T22" fmla="*/ 0 w 1429"/>
              <a:gd name="T23" fmla="*/ 2147483647 h 1707"/>
              <a:gd name="T24" fmla="*/ 254536631 w 1429"/>
              <a:gd name="T25" fmla="*/ 2147483647 h 1707"/>
              <a:gd name="T26" fmla="*/ 456149176 w 1429"/>
              <a:gd name="T27" fmla="*/ 2147483647 h 1707"/>
              <a:gd name="T28" fmla="*/ 176410976 w 1429"/>
              <a:gd name="T29" fmla="*/ 2147483647 h 1707"/>
              <a:gd name="T30" fmla="*/ 441028235 w 1429"/>
              <a:gd name="T31" fmla="*/ 2147483647 h 1707"/>
              <a:gd name="T32" fmla="*/ 919858028 w 1429"/>
              <a:gd name="T33" fmla="*/ 2147483647 h 1707"/>
              <a:gd name="T34" fmla="*/ 1199594639 w 1429"/>
              <a:gd name="T35" fmla="*/ 2147483647 h 1707"/>
              <a:gd name="T36" fmla="*/ 1262599353 w 1429"/>
              <a:gd name="T37" fmla="*/ 2147483647 h 1707"/>
              <a:gd name="T38" fmla="*/ 1680945383 w 1429"/>
              <a:gd name="T39" fmla="*/ 2147483647 h 1707"/>
              <a:gd name="T40" fmla="*/ 1726308205 w 1429"/>
              <a:gd name="T41" fmla="*/ 2147483647 h 1707"/>
              <a:gd name="T42" fmla="*/ 2081649521 w 1429"/>
              <a:gd name="T43" fmla="*/ 2147483647 h 1707"/>
              <a:gd name="T44" fmla="*/ 2147483647 w 1429"/>
              <a:gd name="T45" fmla="*/ 2147483647 h 1707"/>
              <a:gd name="T46" fmla="*/ 2147483647 w 1429"/>
              <a:gd name="T47" fmla="*/ 2147483647 h 1707"/>
              <a:gd name="T48" fmla="*/ 2147483647 w 1429"/>
              <a:gd name="T49" fmla="*/ 2147483647 h 1707"/>
              <a:gd name="T50" fmla="*/ 2147483647 w 1429"/>
              <a:gd name="T51" fmla="*/ 2147483647 h 1707"/>
              <a:gd name="T52" fmla="*/ 2147483647 w 1429"/>
              <a:gd name="T53" fmla="*/ 2147483647 h 1707"/>
              <a:gd name="T54" fmla="*/ 2147483647 w 1429"/>
              <a:gd name="T55" fmla="*/ 2147483647 h 1707"/>
              <a:gd name="T56" fmla="*/ 2147483647 w 1429"/>
              <a:gd name="T57" fmla="*/ 2147483647 h 1707"/>
              <a:gd name="T58" fmla="*/ 2147483647 w 1429"/>
              <a:gd name="T59" fmla="*/ 2147483647 h 1707"/>
              <a:gd name="T60" fmla="*/ 2147483647 w 1429"/>
              <a:gd name="T61" fmla="*/ 2147483647 h 1707"/>
              <a:gd name="T62" fmla="*/ 2147483647 w 1429"/>
              <a:gd name="T63" fmla="*/ 1925399020 h 1707"/>
              <a:gd name="T64" fmla="*/ 2147483647 w 1429"/>
              <a:gd name="T65" fmla="*/ 1832152462 h 1707"/>
              <a:gd name="T66" fmla="*/ 2147483647 w 1429"/>
              <a:gd name="T67" fmla="*/ 1585177195 h 1707"/>
              <a:gd name="T68" fmla="*/ 2147483647 w 1429"/>
              <a:gd name="T69" fmla="*/ 1227315074 h 1707"/>
              <a:gd name="T70" fmla="*/ 2147483647 w 1429"/>
              <a:gd name="T71" fmla="*/ 932457640 h 1707"/>
              <a:gd name="T72" fmla="*/ 2147483647 w 1429"/>
              <a:gd name="T73" fmla="*/ 1164311973 h 1707"/>
              <a:gd name="T74" fmla="*/ 2147483647 w 1429"/>
              <a:gd name="T75" fmla="*/ 977820445 h 1707"/>
              <a:gd name="T76" fmla="*/ 2147483647 w 1429"/>
              <a:gd name="T77" fmla="*/ 435986157 h 1707"/>
              <a:gd name="T78" fmla="*/ 2147483647 w 1429"/>
              <a:gd name="T79" fmla="*/ 264615564 h 1707"/>
              <a:gd name="T80" fmla="*/ 2036286699 w 1429"/>
              <a:gd name="T81" fmla="*/ 713203293 h 1707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0" t="0" r="r" b="b"/>
            <a:pathLst>
              <a:path w="1429" h="1707">
                <a:moveTo>
                  <a:pt x="808" y="283"/>
                </a:moveTo>
                <a:lnTo>
                  <a:pt x="673" y="252"/>
                </a:lnTo>
                <a:lnTo>
                  <a:pt x="654" y="0"/>
                </a:lnTo>
                <a:lnTo>
                  <a:pt x="488" y="13"/>
                </a:lnTo>
                <a:lnTo>
                  <a:pt x="476" y="252"/>
                </a:lnTo>
                <a:lnTo>
                  <a:pt x="365" y="290"/>
                </a:lnTo>
                <a:lnTo>
                  <a:pt x="206" y="86"/>
                </a:lnTo>
                <a:lnTo>
                  <a:pt x="95" y="148"/>
                </a:lnTo>
                <a:lnTo>
                  <a:pt x="200" y="376"/>
                </a:lnTo>
                <a:lnTo>
                  <a:pt x="126" y="450"/>
                </a:lnTo>
                <a:lnTo>
                  <a:pt x="0" y="423"/>
                </a:lnTo>
                <a:lnTo>
                  <a:pt x="0" y="1273"/>
                </a:lnTo>
                <a:lnTo>
                  <a:pt x="101" y="1226"/>
                </a:lnTo>
                <a:lnTo>
                  <a:pt x="181" y="1306"/>
                </a:lnTo>
                <a:lnTo>
                  <a:pt x="70" y="1509"/>
                </a:lnTo>
                <a:lnTo>
                  <a:pt x="175" y="1596"/>
                </a:lnTo>
                <a:lnTo>
                  <a:pt x="365" y="1411"/>
                </a:lnTo>
                <a:lnTo>
                  <a:pt x="476" y="1448"/>
                </a:lnTo>
                <a:lnTo>
                  <a:pt x="501" y="1700"/>
                </a:lnTo>
                <a:lnTo>
                  <a:pt x="667" y="1707"/>
                </a:lnTo>
                <a:lnTo>
                  <a:pt x="685" y="1442"/>
                </a:lnTo>
                <a:lnTo>
                  <a:pt x="826" y="1405"/>
                </a:lnTo>
                <a:lnTo>
                  <a:pt x="993" y="1590"/>
                </a:lnTo>
                <a:lnTo>
                  <a:pt x="1103" y="1522"/>
                </a:lnTo>
                <a:lnTo>
                  <a:pt x="993" y="1300"/>
                </a:lnTo>
                <a:lnTo>
                  <a:pt x="1067" y="1207"/>
                </a:lnTo>
                <a:lnTo>
                  <a:pt x="1288" y="1312"/>
                </a:lnTo>
                <a:lnTo>
                  <a:pt x="1355" y="1196"/>
                </a:lnTo>
                <a:lnTo>
                  <a:pt x="1153" y="1047"/>
                </a:lnTo>
                <a:lnTo>
                  <a:pt x="1177" y="918"/>
                </a:lnTo>
                <a:lnTo>
                  <a:pt x="1429" y="894"/>
                </a:lnTo>
                <a:lnTo>
                  <a:pt x="1423" y="764"/>
                </a:lnTo>
                <a:lnTo>
                  <a:pt x="1171" y="727"/>
                </a:lnTo>
                <a:lnTo>
                  <a:pt x="1146" y="629"/>
                </a:lnTo>
                <a:lnTo>
                  <a:pt x="1349" y="487"/>
                </a:lnTo>
                <a:lnTo>
                  <a:pt x="1282" y="370"/>
                </a:lnTo>
                <a:lnTo>
                  <a:pt x="1054" y="462"/>
                </a:lnTo>
                <a:lnTo>
                  <a:pt x="980" y="388"/>
                </a:lnTo>
                <a:lnTo>
                  <a:pt x="1097" y="173"/>
                </a:lnTo>
                <a:lnTo>
                  <a:pt x="986" y="105"/>
                </a:lnTo>
                <a:lnTo>
                  <a:pt x="808" y="283"/>
                </a:lnTo>
                <a:close/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" name="Freeform 5"/>
          <p:cNvSpPr>
            <a:spLocks/>
          </p:cNvSpPr>
          <p:nvPr/>
        </p:nvSpPr>
        <p:spPr bwMode="hidden">
          <a:xfrm>
            <a:off x="107950" y="15875"/>
            <a:ext cx="838200" cy="787400"/>
          </a:xfrm>
          <a:custGeom>
            <a:avLst/>
            <a:gdLst>
              <a:gd name="T0" fmla="*/ 844253138 w 528"/>
              <a:gd name="T1" fmla="*/ 141128750 h 496"/>
              <a:gd name="T2" fmla="*/ 738406575 w 528"/>
              <a:gd name="T3" fmla="*/ 115927188 h 496"/>
              <a:gd name="T4" fmla="*/ 725805000 w 528"/>
              <a:gd name="T5" fmla="*/ 0 h 496"/>
              <a:gd name="T6" fmla="*/ 599797188 w 528"/>
              <a:gd name="T7" fmla="*/ 0 h 496"/>
              <a:gd name="T8" fmla="*/ 584676250 w 528"/>
              <a:gd name="T9" fmla="*/ 115927188 h 496"/>
              <a:gd name="T10" fmla="*/ 498990938 w 528"/>
              <a:gd name="T11" fmla="*/ 146169063 h 496"/>
              <a:gd name="T12" fmla="*/ 367942813 w 528"/>
              <a:gd name="T13" fmla="*/ 0 h 496"/>
              <a:gd name="T14" fmla="*/ 287297813 w 528"/>
              <a:gd name="T15" fmla="*/ 35282188 h 496"/>
              <a:gd name="T16" fmla="*/ 370463763 w 528"/>
              <a:gd name="T17" fmla="*/ 211693125 h 496"/>
              <a:gd name="T18" fmla="*/ 312499375 w 528"/>
              <a:gd name="T19" fmla="*/ 269657513 h 496"/>
              <a:gd name="T20" fmla="*/ 126007813 w 528"/>
              <a:gd name="T21" fmla="*/ 204133450 h 496"/>
              <a:gd name="T22" fmla="*/ 80645000 w 528"/>
              <a:gd name="T23" fmla="*/ 274697825 h 496"/>
              <a:gd name="T24" fmla="*/ 226814063 w 528"/>
              <a:gd name="T25" fmla="*/ 400705638 h 496"/>
              <a:gd name="T26" fmla="*/ 201612500 w 528"/>
              <a:gd name="T27" fmla="*/ 496471575 h 496"/>
              <a:gd name="T28" fmla="*/ 5040313 w 528"/>
              <a:gd name="T29" fmla="*/ 509071563 h 496"/>
              <a:gd name="T30" fmla="*/ 0 w 528"/>
              <a:gd name="T31" fmla="*/ 614918125 h 496"/>
              <a:gd name="T32" fmla="*/ 201612500 w 528"/>
              <a:gd name="T33" fmla="*/ 645160000 h 496"/>
              <a:gd name="T34" fmla="*/ 221773750 w 528"/>
              <a:gd name="T35" fmla="*/ 735885625 h 496"/>
              <a:gd name="T36" fmla="*/ 73085325 w 528"/>
              <a:gd name="T37" fmla="*/ 869454700 h 496"/>
              <a:gd name="T38" fmla="*/ 126007813 w 528"/>
              <a:gd name="T39" fmla="*/ 952619063 h 496"/>
              <a:gd name="T40" fmla="*/ 292338125 w 528"/>
              <a:gd name="T41" fmla="*/ 874495013 h 496"/>
              <a:gd name="T42" fmla="*/ 355342825 w 528"/>
              <a:gd name="T43" fmla="*/ 937498125 h 496"/>
              <a:gd name="T44" fmla="*/ 269657513 w 528"/>
              <a:gd name="T45" fmla="*/ 1096268763 h 496"/>
              <a:gd name="T46" fmla="*/ 350302513 w 528"/>
              <a:gd name="T47" fmla="*/ 1164312188 h 496"/>
              <a:gd name="T48" fmla="*/ 498990938 w 528"/>
              <a:gd name="T49" fmla="*/ 1018143125 h 496"/>
              <a:gd name="T50" fmla="*/ 584676250 w 528"/>
              <a:gd name="T51" fmla="*/ 1048385000 h 496"/>
              <a:gd name="T52" fmla="*/ 604837500 w 528"/>
              <a:gd name="T53" fmla="*/ 1244957188 h 496"/>
              <a:gd name="T54" fmla="*/ 735885625 w 528"/>
              <a:gd name="T55" fmla="*/ 1249997500 h 496"/>
              <a:gd name="T56" fmla="*/ 748487200 w 528"/>
              <a:gd name="T57" fmla="*/ 1043344688 h 496"/>
              <a:gd name="T58" fmla="*/ 859374075 w 528"/>
              <a:gd name="T59" fmla="*/ 1015623763 h 496"/>
              <a:gd name="T60" fmla="*/ 990422200 w 528"/>
              <a:gd name="T61" fmla="*/ 1159271875 h 496"/>
              <a:gd name="T62" fmla="*/ 1076107513 w 528"/>
              <a:gd name="T63" fmla="*/ 1106349388 h 496"/>
              <a:gd name="T64" fmla="*/ 990422200 w 528"/>
              <a:gd name="T65" fmla="*/ 932457813 h 496"/>
              <a:gd name="T66" fmla="*/ 1048385000 w 528"/>
              <a:gd name="T67" fmla="*/ 859374075 h 496"/>
              <a:gd name="T68" fmla="*/ 1219755625 w 528"/>
              <a:gd name="T69" fmla="*/ 942538438 h 496"/>
              <a:gd name="T70" fmla="*/ 1272679700 w 528"/>
              <a:gd name="T71" fmla="*/ 851812813 h 496"/>
              <a:gd name="T72" fmla="*/ 1113909063 w 528"/>
              <a:gd name="T73" fmla="*/ 735885625 h 496"/>
              <a:gd name="T74" fmla="*/ 1134070313 w 528"/>
              <a:gd name="T75" fmla="*/ 635079375 h 496"/>
              <a:gd name="T76" fmla="*/ 1330642500 w 528"/>
              <a:gd name="T77" fmla="*/ 614918125 h 496"/>
              <a:gd name="T78" fmla="*/ 1325602188 w 528"/>
              <a:gd name="T79" fmla="*/ 514111875 h 496"/>
              <a:gd name="T80" fmla="*/ 1129030000 w 528"/>
              <a:gd name="T81" fmla="*/ 486390950 h 496"/>
              <a:gd name="T82" fmla="*/ 1108868750 w 528"/>
              <a:gd name="T83" fmla="*/ 408265313 h 496"/>
              <a:gd name="T84" fmla="*/ 1267639388 w 528"/>
              <a:gd name="T85" fmla="*/ 299899388 h 496"/>
              <a:gd name="T86" fmla="*/ 1214715313 w 528"/>
              <a:gd name="T87" fmla="*/ 206652813 h 496"/>
              <a:gd name="T88" fmla="*/ 1038304375 w 528"/>
              <a:gd name="T89" fmla="*/ 279738138 h 496"/>
              <a:gd name="T90" fmla="*/ 980341575 w 528"/>
              <a:gd name="T91" fmla="*/ 221773750 h 496"/>
              <a:gd name="T92" fmla="*/ 1071067200 w 528"/>
              <a:gd name="T93" fmla="*/ 52924075 h 496"/>
              <a:gd name="T94" fmla="*/ 985381888 w 528"/>
              <a:gd name="T95" fmla="*/ 0 h 496"/>
              <a:gd name="T96" fmla="*/ 844253138 w 528"/>
              <a:gd name="T97" fmla="*/ 141128750 h 49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528" h="496">
                <a:moveTo>
                  <a:pt x="335" y="56"/>
                </a:moveTo>
                <a:lnTo>
                  <a:pt x="293" y="46"/>
                </a:lnTo>
                <a:lnTo>
                  <a:pt x="288" y="0"/>
                </a:lnTo>
                <a:lnTo>
                  <a:pt x="238" y="0"/>
                </a:lnTo>
                <a:lnTo>
                  <a:pt x="232" y="46"/>
                </a:lnTo>
                <a:lnTo>
                  <a:pt x="198" y="58"/>
                </a:lnTo>
                <a:lnTo>
                  <a:pt x="146" y="0"/>
                </a:lnTo>
                <a:lnTo>
                  <a:pt x="114" y="14"/>
                </a:lnTo>
                <a:lnTo>
                  <a:pt x="147" y="84"/>
                </a:lnTo>
                <a:lnTo>
                  <a:pt x="124" y="107"/>
                </a:lnTo>
                <a:lnTo>
                  <a:pt x="50" y="81"/>
                </a:lnTo>
                <a:lnTo>
                  <a:pt x="32" y="109"/>
                </a:lnTo>
                <a:lnTo>
                  <a:pt x="90" y="159"/>
                </a:lnTo>
                <a:lnTo>
                  <a:pt x="80" y="197"/>
                </a:lnTo>
                <a:lnTo>
                  <a:pt x="2" y="202"/>
                </a:lnTo>
                <a:lnTo>
                  <a:pt x="0" y="244"/>
                </a:lnTo>
                <a:lnTo>
                  <a:pt x="80" y="256"/>
                </a:lnTo>
                <a:lnTo>
                  <a:pt x="88" y="292"/>
                </a:lnTo>
                <a:lnTo>
                  <a:pt x="29" y="345"/>
                </a:lnTo>
                <a:lnTo>
                  <a:pt x="50" y="378"/>
                </a:lnTo>
                <a:lnTo>
                  <a:pt x="116" y="347"/>
                </a:lnTo>
                <a:lnTo>
                  <a:pt x="141" y="372"/>
                </a:lnTo>
                <a:lnTo>
                  <a:pt x="107" y="435"/>
                </a:lnTo>
                <a:lnTo>
                  <a:pt x="139" y="462"/>
                </a:lnTo>
                <a:lnTo>
                  <a:pt x="198" y="404"/>
                </a:lnTo>
                <a:lnTo>
                  <a:pt x="232" y="416"/>
                </a:lnTo>
                <a:lnTo>
                  <a:pt x="240" y="494"/>
                </a:lnTo>
                <a:lnTo>
                  <a:pt x="292" y="496"/>
                </a:lnTo>
                <a:lnTo>
                  <a:pt x="297" y="414"/>
                </a:lnTo>
                <a:lnTo>
                  <a:pt x="341" y="403"/>
                </a:lnTo>
                <a:lnTo>
                  <a:pt x="393" y="460"/>
                </a:lnTo>
                <a:lnTo>
                  <a:pt x="427" y="439"/>
                </a:lnTo>
                <a:lnTo>
                  <a:pt x="393" y="370"/>
                </a:lnTo>
                <a:lnTo>
                  <a:pt x="416" y="341"/>
                </a:lnTo>
                <a:lnTo>
                  <a:pt x="484" y="374"/>
                </a:lnTo>
                <a:lnTo>
                  <a:pt x="505" y="338"/>
                </a:lnTo>
                <a:lnTo>
                  <a:pt x="442" y="292"/>
                </a:lnTo>
                <a:lnTo>
                  <a:pt x="450" y="252"/>
                </a:lnTo>
                <a:lnTo>
                  <a:pt x="528" y="244"/>
                </a:lnTo>
                <a:lnTo>
                  <a:pt x="526" y="204"/>
                </a:lnTo>
                <a:lnTo>
                  <a:pt x="448" y="193"/>
                </a:lnTo>
                <a:lnTo>
                  <a:pt x="440" y="162"/>
                </a:lnTo>
                <a:lnTo>
                  <a:pt x="503" y="119"/>
                </a:lnTo>
                <a:lnTo>
                  <a:pt x="482" y="82"/>
                </a:lnTo>
                <a:lnTo>
                  <a:pt x="412" y="111"/>
                </a:lnTo>
                <a:lnTo>
                  <a:pt x="389" y="88"/>
                </a:lnTo>
                <a:lnTo>
                  <a:pt x="425" y="21"/>
                </a:lnTo>
                <a:lnTo>
                  <a:pt x="391" y="0"/>
                </a:lnTo>
                <a:lnTo>
                  <a:pt x="335" y="56"/>
                </a:lnTo>
                <a:close/>
              </a:path>
            </a:pathLst>
          </a:custGeom>
          <a:gradFill rotWithShape="0">
            <a:gsLst>
              <a:gs pos="0">
                <a:schemeClr val="accent1"/>
              </a:gs>
              <a:gs pos="100000">
                <a:schemeClr val="bg1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Freeform 6"/>
          <p:cNvSpPr>
            <a:spLocks/>
          </p:cNvSpPr>
          <p:nvPr/>
        </p:nvSpPr>
        <p:spPr bwMode="hidden">
          <a:xfrm>
            <a:off x="1192213" y="354014"/>
            <a:ext cx="2266950" cy="2270125"/>
          </a:xfrm>
          <a:custGeom>
            <a:avLst/>
            <a:gdLst>
              <a:gd name="T0" fmla="*/ 1412309850 w 2312"/>
              <a:gd name="T1" fmla="*/ 369895915 h 2313"/>
              <a:gd name="T2" fmla="*/ 1235410289 w 2312"/>
              <a:gd name="T3" fmla="*/ 329439009 h 2313"/>
              <a:gd name="T4" fmla="*/ 1211375913 w 2312"/>
              <a:gd name="T5" fmla="*/ 0 h 2313"/>
              <a:gd name="T6" fmla="*/ 995058681 w 2312"/>
              <a:gd name="T7" fmla="*/ 16375718 h 2313"/>
              <a:gd name="T8" fmla="*/ 978714481 w 2312"/>
              <a:gd name="T9" fmla="*/ 329439009 h 2313"/>
              <a:gd name="T10" fmla="*/ 834503319 w 2312"/>
              <a:gd name="T11" fmla="*/ 378565181 h 2313"/>
              <a:gd name="T12" fmla="*/ 625877244 w 2312"/>
              <a:gd name="T13" fmla="*/ 112702431 h 2313"/>
              <a:gd name="T14" fmla="*/ 481666083 w 2312"/>
              <a:gd name="T15" fmla="*/ 193617224 h 2313"/>
              <a:gd name="T16" fmla="*/ 618186087 w 2312"/>
              <a:gd name="T17" fmla="*/ 490304797 h 2313"/>
              <a:gd name="T18" fmla="*/ 522044659 w 2312"/>
              <a:gd name="T19" fmla="*/ 587595308 h 2313"/>
              <a:gd name="T20" fmla="*/ 208626075 w 2312"/>
              <a:gd name="T21" fmla="*/ 474891895 h 2313"/>
              <a:gd name="T22" fmla="*/ 136520004 w 2312"/>
              <a:gd name="T23" fmla="*/ 595300777 h 2313"/>
              <a:gd name="T24" fmla="*/ 376872593 w 2312"/>
              <a:gd name="T25" fmla="*/ 804330904 h 2313"/>
              <a:gd name="T26" fmla="*/ 337454922 w 2312"/>
              <a:gd name="T27" fmla="*/ 965196692 h 2313"/>
              <a:gd name="T28" fmla="*/ 7691157 w 2312"/>
              <a:gd name="T29" fmla="*/ 989278861 h 2313"/>
              <a:gd name="T30" fmla="*/ 0 w 2312"/>
              <a:gd name="T31" fmla="*/ 1166520367 h 2313"/>
              <a:gd name="T32" fmla="*/ 337454922 w 2312"/>
              <a:gd name="T33" fmla="*/ 1214683724 h 2313"/>
              <a:gd name="T34" fmla="*/ 369181436 w 2312"/>
              <a:gd name="T35" fmla="*/ 1366881227 h 2313"/>
              <a:gd name="T36" fmla="*/ 120175804 w 2312"/>
              <a:gd name="T37" fmla="*/ 1592286089 h 2313"/>
              <a:gd name="T38" fmla="*/ 208626075 w 2312"/>
              <a:gd name="T39" fmla="*/ 1729070690 h 2313"/>
              <a:gd name="T40" fmla="*/ 489357240 w 2312"/>
              <a:gd name="T41" fmla="*/ 1599992541 h 2313"/>
              <a:gd name="T42" fmla="*/ 594150730 w 2312"/>
              <a:gd name="T43" fmla="*/ 1704988521 h 2313"/>
              <a:gd name="T44" fmla="*/ 448977684 w 2312"/>
              <a:gd name="T45" fmla="*/ 1969888455 h 2313"/>
              <a:gd name="T46" fmla="*/ 585497688 w 2312"/>
              <a:gd name="T47" fmla="*/ 2082590887 h 2313"/>
              <a:gd name="T48" fmla="*/ 834503319 w 2312"/>
              <a:gd name="T49" fmla="*/ 1841773121 h 2313"/>
              <a:gd name="T50" fmla="*/ 978714481 w 2312"/>
              <a:gd name="T51" fmla="*/ 1889936478 h 2313"/>
              <a:gd name="T52" fmla="*/ 1011401900 w 2312"/>
              <a:gd name="T53" fmla="*/ 2147483647 h 2313"/>
              <a:gd name="T54" fmla="*/ 1227719132 w 2312"/>
              <a:gd name="T55" fmla="*/ 2147483647 h 2313"/>
              <a:gd name="T56" fmla="*/ 1251754489 w 2312"/>
              <a:gd name="T57" fmla="*/ 1882231008 h 2313"/>
              <a:gd name="T58" fmla="*/ 1436345207 w 2312"/>
              <a:gd name="T59" fmla="*/ 1834066670 h 2313"/>
              <a:gd name="T60" fmla="*/ 1653623344 w 2312"/>
              <a:gd name="T61" fmla="*/ 2074884435 h 2313"/>
              <a:gd name="T62" fmla="*/ 1797835486 w 2312"/>
              <a:gd name="T63" fmla="*/ 1986264173 h 2313"/>
              <a:gd name="T64" fmla="*/ 1653623344 w 2312"/>
              <a:gd name="T65" fmla="*/ 1697283051 h 2313"/>
              <a:gd name="T66" fmla="*/ 1749764772 w 2312"/>
              <a:gd name="T67" fmla="*/ 1575910371 h 2313"/>
              <a:gd name="T68" fmla="*/ 2038187094 w 2312"/>
              <a:gd name="T69" fmla="*/ 1712694972 h 2313"/>
              <a:gd name="T70" fmla="*/ 2126637365 w 2312"/>
              <a:gd name="T71" fmla="*/ 1560498451 h 2313"/>
              <a:gd name="T72" fmla="*/ 1862249419 w 2312"/>
              <a:gd name="T73" fmla="*/ 1366881227 h 2313"/>
              <a:gd name="T74" fmla="*/ 1893975933 w 2312"/>
              <a:gd name="T75" fmla="*/ 1198308987 h 2313"/>
              <a:gd name="T76" fmla="*/ 2147483647 w 2312"/>
              <a:gd name="T77" fmla="*/ 1166520367 h 2313"/>
              <a:gd name="T78" fmla="*/ 2147483647 w 2312"/>
              <a:gd name="T79" fmla="*/ 996985312 h 2313"/>
              <a:gd name="T80" fmla="*/ 1886284776 w 2312"/>
              <a:gd name="T81" fmla="*/ 948821955 h 2313"/>
              <a:gd name="T82" fmla="*/ 1853596376 w 2312"/>
              <a:gd name="T83" fmla="*/ 820706622 h 2313"/>
              <a:gd name="T84" fmla="*/ 2118945227 w 2312"/>
              <a:gd name="T85" fmla="*/ 635758664 h 2313"/>
              <a:gd name="T86" fmla="*/ 2030495937 w 2312"/>
              <a:gd name="T87" fmla="*/ 482598346 h 2313"/>
              <a:gd name="T88" fmla="*/ 1733420572 w 2312"/>
              <a:gd name="T89" fmla="*/ 603007228 h 2313"/>
              <a:gd name="T90" fmla="*/ 1637280125 w 2312"/>
              <a:gd name="T91" fmla="*/ 506680515 h 2313"/>
              <a:gd name="T92" fmla="*/ 1789182443 w 2312"/>
              <a:gd name="T93" fmla="*/ 225404863 h 2313"/>
              <a:gd name="T94" fmla="*/ 1644971282 w 2312"/>
              <a:gd name="T95" fmla="*/ 136784601 h 2313"/>
              <a:gd name="T96" fmla="*/ 1412309850 w 2312"/>
              <a:gd name="T97" fmla="*/ 369895915 h 2313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2312" h="2313">
                <a:moveTo>
                  <a:pt x="1469" y="384"/>
                </a:moveTo>
                <a:lnTo>
                  <a:pt x="1285" y="342"/>
                </a:lnTo>
                <a:lnTo>
                  <a:pt x="1260" y="0"/>
                </a:lnTo>
                <a:lnTo>
                  <a:pt x="1035" y="17"/>
                </a:lnTo>
                <a:lnTo>
                  <a:pt x="1018" y="342"/>
                </a:lnTo>
                <a:lnTo>
                  <a:pt x="868" y="393"/>
                </a:lnTo>
                <a:lnTo>
                  <a:pt x="651" y="117"/>
                </a:lnTo>
                <a:lnTo>
                  <a:pt x="501" y="201"/>
                </a:lnTo>
                <a:lnTo>
                  <a:pt x="643" y="509"/>
                </a:lnTo>
                <a:lnTo>
                  <a:pt x="543" y="610"/>
                </a:lnTo>
                <a:lnTo>
                  <a:pt x="217" y="493"/>
                </a:lnTo>
                <a:lnTo>
                  <a:pt x="142" y="618"/>
                </a:lnTo>
                <a:lnTo>
                  <a:pt x="392" y="835"/>
                </a:lnTo>
                <a:lnTo>
                  <a:pt x="351" y="1002"/>
                </a:lnTo>
                <a:lnTo>
                  <a:pt x="8" y="1027"/>
                </a:lnTo>
                <a:lnTo>
                  <a:pt x="0" y="1211"/>
                </a:lnTo>
                <a:lnTo>
                  <a:pt x="351" y="1261"/>
                </a:lnTo>
                <a:lnTo>
                  <a:pt x="384" y="1419"/>
                </a:lnTo>
                <a:lnTo>
                  <a:pt x="125" y="1653"/>
                </a:lnTo>
                <a:lnTo>
                  <a:pt x="217" y="1795"/>
                </a:lnTo>
                <a:lnTo>
                  <a:pt x="509" y="1661"/>
                </a:lnTo>
                <a:lnTo>
                  <a:pt x="618" y="1770"/>
                </a:lnTo>
                <a:lnTo>
                  <a:pt x="467" y="2045"/>
                </a:lnTo>
                <a:lnTo>
                  <a:pt x="609" y="2162"/>
                </a:lnTo>
                <a:lnTo>
                  <a:pt x="868" y="1912"/>
                </a:lnTo>
                <a:lnTo>
                  <a:pt x="1018" y="1962"/>
                </a:lnTo>
                <a:lnTo>
                  <a:pt x="1052" y="2304"/>
                </a:lnTo>
                <a:lnTo>
                  <a:pt x="1277" y="2313"/>
                </a:lnTo>
                <a:lnTo>
                  <a:pt x="1302" y="1954"/>
                </a:lnTo>
                <a:lnTo>
                  <a:pt x="1494" y="1904"/>
                </a:lnTo>
                <a:lnTo>
                  <a:pt x="1720" y="2154"/>
                </a:lnTo>
                <a:lnTo>
                  <a:pt x="1870" y="2062"/>
                </a:lnTo>
                <a:lnTo>
                  <a:pt x="1720" y="1762"/>
                </a:lnTo>
                <a:lnTo>
                  <a:pt x="1820" y="1636"/>
                </a:lnTo>
                <a:lnTo>
                  <a:pt x="2120" y="1778"/>
                </a:lnTo>
                <a:lnTo>
                  <a:pt x="2212" y="1620"/>
                </a:lnTo>
                <a:lnTo>
                  <a:pt x="1937" y="1419"/>
                </a:lnTo>
                <a:lnTo>
                  <a:pt x="1970" y="1244"/>
                </a:lnTo>
                <a:lnTo>
                  <a:pt x="2312" y="1211"/>
                </a:lnTo>
                <a:lnTo>
                  <a:pt x="2304" y="1035"/>
                </a:lnTo>
                <a:lnTo>
                  <a:pt x="1962" y="985"/>
                </a:lnTo>
                <a:lnTo>
                  <a:pt x="1928" y="852"/>
                </a:lnTo>
                <a:lnTo>
                  <a:pt x="2204" y="660"/>
                </a:lnTo>
                <a:lnTo>
                  <a:pt x="2112" y="501"/>
                </a:lnTo>
                <a:lnTo>
                  <a:pt x="1803" y="626"/>
                </a:lnTo>
                <a:lnTo>
                  <a:pt x="1703" y="526"/>
                </a:lnTo>
                <a:lnTo>
                  <a:pt x="1861" y="234"/>
                </a:lnTo>
                <a:lnTo>
                  <a:pt x="1711" y="142"/>
                </a:lnTo>
                <a:lnTo>
                  <a:pt x="1469" y="384"/>
                </a:lnTo>
                <a:close/>
              </a:path>
            </a:pathLst>
          </a:cu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Freeform 7"/>
          <p:cNvSpPr>
            <a:spLocks/>
          </p:cNvSpPr>
          <p:nvPr/>
        </p:nvSpPr>
        <p:spPr bwMode="hidden">
          <a:xfrm>
            <a:off x="2532063" y="1270000"/>
            <a:ext cx="3670300" cy="3671888"/>
          </a:xfrm>
          <a:custGeom>
            <a:avLst/>
            <a:gdLst>
              <a:gd name="T0" fmla="*/ 2147483647 w 2312"/>
              <a:gd name="T1" fmla="*/ 967740132 h 2313"/>
              <a:gd name="T2" fmla="*/ 2147483647 w 2312"/>
              <a:gd name="T3" fmla="*/ 861893555 h 2313"/>
              <a:gd name="T4" fmla="*/ 2147483647 w 2312"/>
              <a:gd name="T5" fmla="*/ 0 h 2313"/>
              <a:gd name="T6" fmla="*/ 2147483647 w 2312"/>
              <a:gd name="T7" fmla="*/ 42843456 h 2313"/>
              <a:gd name="T8" fmla="*/ 2147483647 w 2312"/>
              <a:gd name="T9" fmla="*/ 861893555 h 2313"/>
              <a:gd name="T10" fmla="*/ 2147483647 w 2312"/>
              <a:gd name="T11" fmla="*/ 990422335 h 2313"/>
              <a:gd name="T12" fmla="*/ 1640622513 w 2312"/>
              <a:gd name="T13" fmla="*/ 294859115 h 2313"/>
              <a:gd name="T14" fmla="*/ 1262599075 w 2312"/>
              <a:gd name="T15" fmla="*/ 506552269 h 2313"/>
              <a:gd name="T16" fmla="*/ 1620461263 w 2312"/>
              <a:gd name="T17" fmla="*/ 1282760500 h 2313"/>
              <a:gd name="T18" fmla="*/ 1368445638 w 2312"/>
              <a:gd name="T19" fmla="*/ 1537295522 h 2313"/>
              <a:gd name="T20" fmla="*/ 546874700 w 2312"/>
              <a:gd name="T21" fmla="*/ 1242437994 h 2313"/>
              <a:gd name="T22" fmla="*/ 357862188 w 2312"/>
              <a:gd name="T23" fmla="*/ 1557456775 h 2313"/>
              <a:gd name="T24" fmla="*/ 987901250 w 2312"/>
              <a:gd name="T25" fmla="*/ 2104331549 h 2313"/>
              <a:gd name="T26" fmla="*/ 884575638 w 2312"/>
              <a:gd name="T27" fmla="*/ 2147483647 h 2313"/>
              <a:gd name="T28" fmla="*/ 20161250 w 2312"/>
              <a:gd name="T29" fmla="*/ 2147483647 h 2313"/>
              <a:gd name="T30" fmla="*/ 0 w 2312"/>
              <a:gd name="T31" fmla="*/ 2147483647 h 2313"/>
              <a:gd name="T32" fmla="*/ 884575638 w 2312"/>
              <a:gd name="T33" fmla="*/ 2147483647 h 2313"/>
              <a:gd name="T34" fmla="*/ 967740000 w 2312"/>
              <a:gd name="T35" fmla="*/ 2147483647 h 2313"/>
              <a:gd name="T36" fmla="*/ 315020325 w 2312"/>
              <a:gd name="T37" fmla="*/ 2147483647 h 2313"/>
              <a:gd name="T38" fmla="*/ 546874700 w 2312"/>
              <a:gd name="T39" fmla="*/ 2147483647 h 2313"/>
              <a:gd name="T40" fmla="*/ 1282760325 w 2312"/>
              <a:gd name="T41" fmla="*/ 2147483647 h 2313"/>
              <a:gd name="T42" fmla="*/ 1557456563 w 2312"/>
              <a:gd name="T43" fmla="*/ 2147483647 h 2313"/>
              <a:gd name="T44" fmla="*/ 1176913763 w 2312"/>
              <a:gd name="T45" fmla="*/ 2147483647 h 2313"/>
              <a:gd name="T46" fmla="*/ 1534775950 w 2312"/>
              <a:gd name="T47" fmla="*/ 2147483647 h 2313"/>
              <a:gd name="T48" fmla="*/ 2147483647 w 2312"/>
              <a:gd name="T49" fmla="*/ 2147483647 h 2313"/>
              <a:gd name="T50" fmla="*/ 2147483647 w 2312"/>
              <a:gd name="T51" fmla="*/ 2147483647 h 2313"/>
              <a:gd name="T52" fmla="*/ 2147483647 w 2312"/>
              <a:gd name="T53" fmla="*/ 2147483647 h 2313"/>
              <a:gd name="T54" fmla="*/ 2147483647 w 2312"/>
              <a:gd name="T55" fmla="*/ 2147483647 h 2313"/>
              <a:gd name="T56" fmla="*/ 2147483647 w 2312"/>
              <a:gd name="T57" fmla="*/ 2147483647 h 2313"/>
              <a:gd name="T58" fmla="*/ 2147483647 w 2312"/>
              <a:gd name="T59" fmla="*/ 2147483647 h 2313"/>
              <a:gd name="T60" fmla="*/ 2147483647 w 2312"/>
              <a:gd name="T61" fmla="*/ 2147483647 h 2313"/>
              <a:gd name="T62" fmla="*/ 2147483647 w 2312"/>
              <a:gd name="T63" fmla="*/ 2147483647 h 2313"/>
              <a:gd name="T64" fmla="*/ 2147483647 w 2312"/>
              <a:gd name="T65" fmla="*/ 2147483647 h 2313"/>
              <a:gd name="T66" fmla="*/ 2147483647 w 2312"/>
              <a:gd name="T67" fmla="*/ 2147483647 h 2313"/>
              <a:gd name="T68" fmla="*/ 2147483647 w 2312"/>
              <a:gd name="T69" fmla="*/ 2147483647 h 2313"/>
              <a:gd name="T70" fmla="*/ 2147483647 w 2312"/>
              <a:gd name="T71" fmla="*/ 2147483647 h 2313"/>
              <a:gd name="T72" fmla="*/ 2147483647 w 2312"/>
              <a:gd name="T73" fmla="*/ 2147483647 h 2313"/>
              <a:gd name="T74" fmla="*/ 2147483647 w 2312"/>
              <a:gd name="T75" fmla="*/ 2147483647 h 2313"/>
              <a:gd name="T76" fmla="*/ 2147483647 w 2312"/>
              <a:gd name="T77" fmla="*/ 2147483647 h 2313"/>
              <a:gd name="T78" fmla="*/ 2147483647 w 2312"/>
              <a:gd name="T79" fmla="*/ 2147483647 h 2313"/>
              <a:gd name="T80" fmla="*/ 2147483647 w 2312"/>
              <a:gd name="T81" fmla="*/ 2147483647 h 2313"/>
              <a:gd name="T82" fmla="*/ 2147483647 w 2312"/>
              <a:gd name="T83" fmla="*/ 2147173417 h 2313"/>
              <a:gd name="T84" fmla="*/ 2147483647 w 2312"/>
              <a:gd name="T85" fmla="*/ 1663303351 h 2313"/>
              <a:gd name="T86" fmla="*/ 2147483647 w 2312"/>
              <a:gd name="T87" fmla="*/ 1262599247 h 2313"/>
              <a:gd name="T88" fmla="*/ 2147483647 w 2312"/>
              <a:gd name="T89" fmla="*/ 1577618027 h 2313"/>
              <a:gd name="T90" fmla="*/ 2147483647 w 2312"/>
              <a:gd name="T91" fmla="*/ 1325602368 h 2313"/>
              <a:gd name="T92" fmla="*/ 2147483647 w 2312"/>
              <a:gd name="T93" fmla="*/ 589716643 h 2313"/>
              <a:gd name="T94" fmla="*/ 2147483647 w 2312"/>
              <a:gd name="T95" fmla="*/ 357862236 h 2313"/>
              <a:gd name="T96" fmla="*/ 2147483647 w 2312"/>
              <a:gd name="T97" fmla="*/ 967740132 h 2313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2312" h="2313">
                <a:moveTo>
                  <a:pt x="1469" y="384"/>
                </a:moveTo>
                <a:lnTo>
                  <a:pt x="1285" y="342"/>
                </a:lnTo>
                <a:lnTo>
                  <a:pt x="1260" y="0"/>
                </a:lnTo>
                <a:lnTo>
                  <a:pt x="1035" y="17"/>
                </a:lnTo>
                <a:lnTo>
                  <a:pt x="1018" y="342"/>
                </a:lnTo>
                <a:lnTo>
                  <a:pt x="868" y="393"/>
                </a:lnTo>
                <a:lnTo>
                  <a:pt x="651" y="117"/>
                </a:lnTo>
                <a:lnTo>
                  <a:pt x="501" y="201"/>
                </a:lnTo>
                <a:lnTo>
                  <a:pt x="643" y="509"/>
                </a:lnTo>
                <a:lnTo>
                  <a:pt x="543" y="610"/>
                </a:lnTo>
                <a:lnTo>
                  <a:pt x="217" y="493"/>
                </a:lnTo>
                <a:lnTo>
                  <a:pt x="142" y="618"/>
                </a:lnTo>
                <a:lnTo>
                  <a:pt x="392" y="835"/>
                </a:lnTo>
                <a:lnTo>
                  <a:pt x="351" y="1002"/>
                </a:lnTo>
                <a:lnTo>
                  <a:pt x="8" y="1027"/>
                </a:lnTo>
                <a:lnTo>
                  <a:pt x="0" y="1211"/>
                </a:lnTo>
                <a:lnTo>
                  <a:pt x="351" y="1261"/>
                </a:lnTo>
                <a:lnTo>
                  <a:pt x="384" y="1419"/>
                </a:lnTo>
                <a:lnTo>
                  <a:pt x="125" y="1653"/>
                </a:lnTo>
                <a:lnTo>
                  <a:pt x="217" y="1795"/>
                </a:lnTo>
                <a:lnTo>
                  <a:pt x="509" y="1661"/>
                </a:lnTo>
                <a:lnTo>
                  <a:pt x="618" y="1770"/>
                </a:lnTo>
                <a:lnTo>
                  <a:pt x="467" y="2045"/>
                </a:lnTo>
                <a:lnTo>
                  <a:pt x="609" y="2162"/>
                </a:lnTo>
                <a:lnTo>
                  <a:pt x="868" y="1912"/>
                </a:lnTo>
                <a:lnTo>
                  <a:pt x="1018" y="1962"/>
                </a:lnTo>
                <a:lnTo>
                  <a:pt x="1052" y="2304"/>
                </a:lnTo>
                <a:lnTo>
                  <a:pt x="1277" y="2313"/>
                </a:lnTo>
                <a:lnTo>
                  <a:pt x="1302" y="1954"/>
                </a:lnTo>
                <a:lnTo>
                  <a:pt x="1494" y="1904"/>
                </a:lnTo>
                <a:lnTo>
                  <a:pt x="1720" y="2154"/>
                </a:lnTo>
                <a:lnTo>
                  <a:pt x="1870" y="2062"/>
                </a:lnTo>
                <a:lnTo>
                  <a:pt x="1720" y="1762"/>
                </a:lnTo>
                <a:lnTo>
                  <a:pt x="1820" y="1636"/>
                </a:lnTo>
                <a:lnTo>
                  <a:pt x="2120" y="1778"/>
                </a:lnTo>
                <a:lnTo>
                  <a:pt x="2212" y="1620"/>
                </a:lnTo>
                <a:lnTo>
                  <a:pt x="1937" y="1419"/>
                </a:lnTo>
                <a:lnTo>
                  <a:pt x="1970" y="1244"/>
                </a:lnTo>
                <a:lnTo>
                  <a:pt x="2312" y="1211"/>
                </a:lnTo>
                <a:lnTo>
                  <a:pt x="2304" y="1035"/>
                </a:lnTo>
                <a:lnTo>
                  <a:pt x="1962" y="985"/>
                </a:lnTo>
                <a:lnTo>
                  <a:pt x="1928" y="852"/>
                </a:lnTo>
                <a:lnTo>
                  <a:pt x="2204" y="660"/>
                </a:lnTo>
                <a:lnTo>
                  <a:pt x="2112" y="501"/>
                </a:lnTo>
                <a:lnTo>
                  <a:pt x="1803" y="626"/>
                </a:lnTo>
                <a:lnTo>
                  <a:pt x="1703" y="526"/>
                </a:lnTo>
                <a:lnTo>
                  <a:pt x="1861" y="234"/>
                </a:lnTo>
                <a:lnTo>
                  <a:pt x="1711" y="142"/>
                </a:lnTo>
                <a:lnTo>
                  <a:pt x="1469" y="384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Freeform 8"/>
          <p:cNvSpPr>
            <a:spLocks/>
          </p:cNvSpPr>
          <p:nvPr/>
        </p:nvSpPr>
        <p:spPr bwMode="hidden">
          <a:xfrm>
            <a:off x="3175" y="4797425"/>
            <a:ext cx="3417888" cy="2097088"/>
          </a:xfrm>
          <a:custGeom>
            <a:avLst/>
            <a:gdLst>
              <a:gd name="T0" fmla="*/ 2147483647 w 2153"/>
              <a:gd name="T1" fmla="*/ 902216153 h 1321"/>
              <a:gd name="T2" fmla="*/ 2147483647 w 2153"/>
              <a:gd name="T3" fmla="*/ 801409879 h 1321"/>
              <a:gd name="T4" fmla="*/ 2147483647 w 2153"/>
              <a:gd name="T5" fmla="*/ 0 h 1321"/>
              <a:gd name="T6" fmla="*/ 2147483647 w 2153"/>
              <a:gd name="T7" fmla="*/ 40322510 h 1321"/>
              <a:gd name="T8" fmla="*/ 2147483647 w 2153"/>
              <a:gd name="T9" fmla="*/ 801409879 h 1321"/>
              <a:gd name="T10" fmla="*/ 2036286548 w 2153"/>
              <a:gd name="T11" fmla="*/ 922377407 h 1321"/>
              <a:gd name="T12" fmla="*/ 1527214911 w 2153"/>
              <a:gd name="T13" fmla="*/ 274697890 h 1321"/>
              <a:gd name="T14" fmla="*/ 1176913935 w 2153"/>
              <a:gd name="T15" fmla="*/ 471270125 h 1321"/>
              <a:gd name="T16" fmla="*/ 1509574608 w 2153"/>
              <a:gd name="T17" fmla="*/ 1194554347 h 1321"/>
              <a:gd name="T18" fmla="*/ 1275199249 w 2153"/>
              <a:gd name="T19" fmla="*/ 1431449091 h 1321"/>
              <a:gd name="T20" fmla="*/ 509071637 w 2153"/>
              <a:gd name="T21" fmla="*/ 1156752788 h 1321"/>
              <a:gd name="T22" fmla="*/ 332660674 w 2153"/>
              <a:gd name="T23" fmla="*/ 1451610346 h 1321"/>
              <a:gd name="T24" fmla="*/ 919857960 w 2153"/>
              <a:gd name="T25" fmla="*/ 1960682030 h 1321"/>
              <a:gd name="T26" fmla="*/ 824092008 w 2153"/>
              <a:gd name="T27" fmla="*/ 2147483647 h 1321"/>
              <a:gd name="T28" fmla="*/ 17641890 w 2153"/>
              <a:gd name="T29" fmla="*/ 2147483647 h 1321"/>
              <a:gd name="T30" fmla="*/ 0 w 2153"/>
              <a:gd name="T31" fmla="*/ 2147483647 h 1321"/>
              <a:gd name="T32" fmla="*/ 824092008 w 2153"/>
              <a:gd name="T33" fmla="*/ 2147483647 h 1321"/>
              <a:gd name="T34" fmla="*/ 902216069 w 2153"/>
              <a:gd name="T35" fmla="*/ 2147483647 h 1321"/>
              <a:gd name="T36" fmla="*/ 2147483647 w 2153"/>
              <a:gd name="T37" fmla="*/ 2147483647 h 1321"/>
              <a:gd name="T38" fmla="*/ 2147483647 w 2153"/>
              <a:gd name="T39" fmla="*/ 2147483647 h 1321"/>
              <a:gd name="T40" fmla="*/ 2147483647 w 2153"/>
              <a:gd name="T41" fmla="*/ 2147483647 h 1321"/>
              <a:gd name="T42" fmla="*/ 2147483647 w 2153"/>
              <a:gd name="T43" fmla="*/ 2147483647 h 1321"/>
              <a:gd name="T44" fmla="*/ 2147483647 w 2153"/>
              <a:gd name="T45" fmla="*/ 2147483647 h 1321"/>
              <a:gd name="T46" fmla="*/ 2147483647 w 2153"/>
              <a:gd name="T47" fmla="*/ 1998485176 h 1321"/>
              <a:gd name="T48" fmla="*/ 2147483647 w 2153"/>
              <a:gd name="T49" fmla="*/ 1549897257 h 1321"/>
              <a:gd name="T50" fmla="*/ 2147483647 w 2153"/>
              <a:gd name="T51" fmla="*/ 1176914043 h 1321"/>
              <a:gd name="T52" fmla="*/ 2147483647 w 2153"/>
              <a:gd name="T53" fmla="*/ 1469252238 h 1321"/>
              <a:gd name="T54" fmla="*/ 2147483647 w 2153"/>
              <a:gd name="T55" fmla="*/ 1234876857 h 1321"/>
              <a:gd name="T56" fmla="*/ 2147483647 w 2153"/>
              <a:gd name="T57" fmla="*/ 549394193 h 1321"/>
              <a:gd name="T58" fmla="*/ 2147483647 w 2153"/>
              <a:gd name="T59" fmla="*/ 332660704 h 1321"/>
              <a:gd name="T60" fmla="*/ 2147483647 w 2153"/>
              <a:gd name="T61" fmla="*/ 902216153 h 1321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2153" h="1321">
                <a:moveTo>
                  <a:pt x="1368" y="358"/>
                </a:moveTo>
                <a:lnTo>
                  <a:pt x="1197" y="318"/>
                </a:lnTo>
                <a:lnTo>
                  <a:pt x="1173" y="0"/>
                </a:lnTo>
                <a:lnTo>
                  <a:pt x="964" y="16"/>
                </a:lnTo>
                <a:lnTo>
                  <a:pt x="948" y="318"/>
                </a:lnTo>
                <a:lnTo>
                  <a:pt x="808" y="366"/>
                </a:lnTo>
                <a:lnTo>
                  <a:pt x="606" y="109"/>
                </a:lnTo>
                <a:lnTo>
                  <a:pt x="467" y="187"/>
                </a:lnTo>
                <a:lnTo>
                  <a:pt x="599" y="474"/>
                </a:lnTo>
                <a:lnTo>
                  <a:pt x="506" y="568"/>
                </a:lnTo>
                <a:lnTo>
                  <a:pt x="202" y="459"/>
                </a:lnTo>
                <a:lnTo>
                  <a:pt x="132" y="576"/>
                </a:lnTo>
                <a:lnTo>
                  <a:pt x="365" y="778"/>
                </a:lnTo>
                <a:lnTo>
                  <a:pt x="327" y="933"/>
                </a:lnTo>
                <a:lnTo>
                  <a:pt x="7" y="956"/>
                </a:lnTo>
                <a:lnTo>
                  <a:pt x="0" y="1128"/>
                </a:lnTo>
                <a:lnTo>
                  <a:pt x="327" y="1174"/>
                </a:lnTo>
                <a:lnTo>
                  <a:pt x="358" y="1321"/>
                </a:lnTo>
                <a:lnTo>
                  <a:pt x="1804" y="1321"/>
                </a:lnTo>
                <a:lnTo>
                  <a:pt x="1835" y="1158"/>
                </a:lnTo>
                <a:lnTo>
                  <a:pt x="2153" y="1128"/>
                </a:lnTo>
                <a:lnTo>
                  <a:pt x="2146" y="964"/>
                </a:lnTo>
                <a:lnTo>
                  <a:pt x="1827" y="917"/>
                </a:lnTo>
                <a:lnTo>
                  <a:pt x="1795" y="793"/>
                </a:lnTo>
                <a:lnTo>
                  <a:pt x="2052" y="615"/>
                </a:lnTo>
                <a:lnTo>
                  <a:pt x="1967" y="467"/>
                </a:lnTo>
                <a:lnTo>
                  <a:pt x="1679" y="583"/>
                </a:lnTo>
                <a:lnTo>
                  <a:pt x="1586" y="490"/>
                </a:lnTo>
                <a:lnTo>
                  <a:pt x="1733" y="218"/>
                </a:lnTo>
                <a:lnTo>
                  <a:pt x="1593" y="132"/>
                </a:lnTo>
                <a:lnTo>
                  <a:pt x="1368" y="358"/>
                </a:lnTo>
                <a:close/>
              </a:path>
            </a:pathLst>
          </a:custGeom>
          <a:solidFill>
            <a:schemeClr val="bg1">
              <a:alpha val="50195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Freeform 9"/>
          <p:cNvSpPr>
            <a:spLocks/>
          </p:cNvSpPr>
          <p:nvPr/>
        </p:nvSpPr>
        <p:spPr bwMode="hidden">
          <a:xfrm>
            <a:off x="4494215" y="4425951"/>
            <a:ext cx="2263775" cy="2263775"/>
          </a:xfrm>
          <a:custGeom>
            <a:avLst/>
            <a:gdLst>
              <a:gd name="T0" fmla="*/ 1408356897 w 2312"/>
              <a:gd name="T1" fmla="*/ 367829672 h 2313"/>
              <a:gd name="T2" fmla="*/ 1231952817 w 2312"/>
              <a:gd name="T3" fmla="*/ 327598485 h 2313"/>
              <a:gd name="T4" fmla="*/ 1207984414 w 2312"/>
              <a:gd name="T5" fmla="*/ 0 h 2313"/>
              <a:gd name="T6" fmla="*/ 992272702 w 2312"/>
              <a:gd name="T7" fmla="*/ 16283912 h 2313"/>
              <a:gd name="T8" fmla="*/ 975974893 w 2312"/>
              <a:gd name="T9" fmla="*/ 327598485 h 2313"/>
              <a:gd name="T10" fmla="*/ 832167411 w 2312"/>
              <a:gd name="T11" fmla="*/ 376450221 h 2313"/>
              <a:gd name="T12" fmla="*/ 624125313 w 2312"/>
              <a:gd name="T13" fmla="*/ 112073011 h 2313"/>
              <a:gd name="T14" fmla="*/ 480317831 w 2312"/>
              <a:gd name="T15" fmla="*/ 192535385 h 2313"/>
              <a:gd name="T16" fmla="*/ 616455698 w 2312"/>
              <a:gd name="T17" fmla="*/ 487566046 h 2313"/>
              <a:gd name="T18" fmla="*/ 520584044 w 2312"/>
              <a:gd name="T19" fmla="*/ 584312332 h 2313"/>
              <a:gd name="T20" fmla="*/ 208042097 w 2312"/>
              <a:gd name="T21" fmla="*/ 472239320 h 2313"/>
              <a:gd name="T22" fmla="*/ 136137867 w 2312"/>
              <a:gd name="T23" fmla="*/ 591975694 h 2313"/>
              <a:gd name="T24" fmla="*/ 375817003 w 2312"/>
              <a:gd name="T25" fmla="*/ 799837805 h 2313"/>
              <a:gd name="T26" fmla="*/ 336510350 w 2312"/>
              <a:gd name="T27" fmla="*/ 959805366 h 2313"/>
              <a:gd name="T28" fmla="*/ 7669615 w 2312"/>
              <a:gd name="T29" fmla="*/ 983752641 h 2313"/>
              <a:gd name="T30" fmla="*/ 0 w 2312"/>
              <a:gd name="T31" fmla="*/ 1160004114 h 2313"/>
              <a:gd name="T32" fmla="*/ 336510350 w 2312"/>
              <a:gd name="T33" fmla="*/ 1207898664 h 2313"/>
              <a:gd name="T34" fmla="*/ 368147389 w 2312"/>
              <a:gd name="T35" fmla="*/ 1359244697 h 2313"/>
              <a:gd name="T36" fmla="*/ 119840058 w 2312"/>
              <a:gd name="T37" fmla="*/ 1583390720 h 2313"/>
              <a:gd name="T38" fmla="*/ 208042097 w 2312"/>
              <a:gd name="T39" fmla="*/ 1719411006 h 2313"/>
              <a:gd name="T40" fmla="*/ 487987446 w 2312"/>
              <a:gd name="T41" fmla="*/ 1591054082 h 2313"/>
              <a:gd name="T42" fmla="*/ 592487295 w 2312"/>
              <a:gd name="T43" fmla="*/ 1695463731 h 2313"/>
              <a:gd name="T44" fmla="*/ 447721234 w 2312"/>
              <a:gd name="T45" fmla="*/ 1958883754 h 2313"/>
              <a:gd name="T46" fmla="*/ 583859101 w 2312"/>
              <a:gd name="T47" fmla="*/ 2070956765 h 2313"/>
              <a:gd name="T48" fmla="*/ 832167411 w 2312"/>
              <a:gd name="T49" fmla="*/ 1831484017 h 2313"/>
              <a:gd name="T50" fmla="*/ 975974893 w 2312"/>
              <a:gd name="T51" fmla="*/ 1879378567 h 2313"/>
              <a:gd name="T52" fmla="*/ 1008571490 w 2312"/>
              <a:gd name="T53" fmla="*/ 2147483647 h 2313"/>
              <a:gd name="T54" fmla="*/ 1224283202 w 2312"/>
              <a:gd name="T55" fmla="*/ 2147483647 h 2313"/>
              <a:gd name="T56" fmla="*/ 1248250627 w 2312"/>
              <a:gd name="T57" fmla="*/ 1871715204 h 2313"/>
              <a:gd name="T58" fmla="*/ 1432324321 w 2312"/>
              <a:gd name="T59" fmla="*/ 1823820654 h 2313"/>
              <a:gd name="T60" fmla="*/ 1648994613 w 2312"/>
              <a:gd name="T61" fmla="*/ 2063293403 h 2313"/>
              <a:gd name="T62" fmla="*/ 1792802094 w 2312"/>
              <a:gd name="T63" fmla="*/ 1975167666 h 2313"/>
              <a:gd name="T64" fmla="*/ 1648994613 w 2312"/>
              <a:gd name="T65" fmla="*/ 1687800368 h 2313"/>
              <a:gd name="T66" fmla="*/ 1744866267 w 2312"/>
              <a:gd name="T67" fmla="*/ 1567106808 h 2313"/>
              <a:gd name="T68" fmla="*/ 2032482210 w 2312"/>
              <a:gd name="T69" fmla="*/ 1703127094 h 2313"/>
              <a:gd name="T70" fmla="*/ 2120684250 w 2312"/>
              <a:gd name="T71" fmla="*/ 1551780082 h 2313"/>
              <a:gd name="T72" fmla="*/ 1857036710 w 2312"/>
              <a:gd name="T73" fmla="*/ 1359244697 h 2313"/>
              <a:gd name="T74" fmla="*/ 1888674728 w 2312"/>
              <a:gd name="T75" fmla="*/ 1191613773 h 2313"/>
              <a:gd name="T76" fmla="*/ 2147483647 w 2312"/>
              <a:gd name="T77" fmla="*/ 1160004114 h 2313"/>
              <a:gd name="T78" fmla="*/ 2147483647 w 2312"/>
              <a:gd name="T79" fmla="*/ 991415025 h 2313"/>
              <a:gd name="T80" fmla="*/ 1881004134 w 2312"/>
              <a:gd name="T81" fmla="*/ 943520475 h 2313"/>
              <a:gd name="T82" fmla="*/ 1848408516 w 2312"/>
              <a:gd name="T83" fmla="*/ 816121717 h 2313"/>
              <a:gd name="T84" fmla="*/ 2113014635 w 2312"/>
              <a:gd name="T85" fmla="*/ 632206881 h 2313"/>
              <a:gd name="T86" fmla="*/ 2024812595 w 2312"/>
              <a:gd name="T87" fmla="*/ 479902683 h 2313"/>
              <a:gd name="T88" fmla="*/ 1728568458 w 2312"/>
              <a:gd name="T89" fmla="*/ 599639057 h 2313"/>
              <a:gd name="T90" fmla="*/ 1632696803 w 2312"/>
              <a:gd name="T91" fmla="*/ 503849958 h 2313"/>
              <a:gd name="T92" fmla="*/ 1784173900 w 2312"/>
              <a:gd name="T93" fmla="*/ 224146023 h 2313"/>
              <a:gd name="T94" fmla="*/ 1640366418 w 2312"/>
              <a:gd name="T95" fmla="*/ 136020286 h 2313"/>
              <a:gd name="T96" fmla="*/ 1408356897 w 2312"/>
              <a:gd name="T97" fmla="*/ 367829672 h 2313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2312" h="2313">
                <a:moveTo>
                  <a:pt x="1469" y="384"/>
                </a:moveTo>
                <a:lnTo>
                  <a:pt x="1285" y="342"/>
                </a:lnTo>
                <a:lnTo>
                  <a:pt x="1260" y="0"/>
                </a:lnTo>
                <a:lnTo>
                  <a:pt x="1035" y="17"/>
                </a:lnTo>
                <a:lnTo>
                  <a:pt x="1018" y="342"/>
                </a:lnTo>
                <a:lnTo>
                  <a:pt x="868" y="393"/>
                </a:lnTo>
                <a:lnTo>
                  <a:pt x="651" y="117"/>
                </a:lnTo>
                <a:lnTo>
                  <a:pt x="501" y="201"/>
                </a:lnTo>
                <a:lnTo>
                  <a:pt x="643" y="509"/>
                </a:lnTo>
                <a:lnTo>
                  <a:pt x="543" y="610"/>
                </a:lnTo>
                <a:lnTo>
                  <a:pt x="217" y="493"/>
                </a:lnTo>
                <a:lnTo>
                  <a:pt x="142" y="618"/>
                </a:lnTo>
                <a:lnTo>
                  <a:pt x="392" y="835"/>
                </a:lnTo>
                <a:lnTo>
                  <a:pt x="351" y="1002"/>
                </a:lnTo>
                <a:lnTo>
                  <a:pt x="8" y="1027"/>
                </a:lnTo>
                <a:lnTo>
                  <a:pt x="0" y="1211"/>
                </a:lnTo>
                <a:lnTo>
                  <a:pt x="351" y="1261"/>
                </a:lnTo>
                <a:lnTo>
                  <a:pt x="384" y="1419"/>
                </a:lnTo>
                <a:lnTo>
                  <a:pt x="125" y="1653"/>
                </a:lnTo>
                <a:lnTo>
                  <a:pt x="217" y="1795"/>
                </a:lnTo>
                <a:lnTo>
                  <a:pt x="509" y="1661"/>
                </a:lnTo>
                <a:lnTo>
                  <a:pt x="618" y="1770"/>
                </a:lnTo>
                <a:lnTo>
                  <a:pt x="467" y="2045"/>
                </a:lnTo>
                <a:lnTo>
                  <a:pt x="609" y="2162"/>
                </a:lnTo>
                <a:lnTo>
                  <a:pt x="868" y="1912"/>
                </a:lnTo>
                <a:lnTo>
                  <a:pt x="1018" y="1962"/>
                </a:lnTo>
                <a:lnTo>
                  <a:pt x="1052" y="2304"/>
                </a:lnTo>
                <a:lnTo>
                  <a:pt x="1277" y="2313"/>
                </a:lnTo>
                <a:lnTo>
                  <a:pt x="1302" y="1954"/>
                </a:lnTo>
                <a:lnTo>
                  <a:pt x="1494" y="1904"/>
                </a:lnTo>
                <a:lnTo>
                  <a:pt x="1720" y="2154"/>
                </a:lnTo>
                <a:lnTo>
                  <a:pt x="1870" y="2062"/>
                </a:lnTo>
                <a:lnTo>
                  <a:pt x="1720" y="1762"/>
                </a:lnTo>
                <a:lnTo>
                  <a:pt x="1820" y="1636"/>
                </a:lnTo>
                <a:lnTo>
                  <a:pt x="2120" y="1778"/>
                </a:lnTo>
                <a:lnTo>
                  <a:pt x="2212" y="1620"/>
                </a:lnTo>
                <a:lnTo>
                  <a:pt x="1937" y="1419"/>
                </a:lnTo>
                <a:lnTo>
                  <a:pt x="1970" y="1244"/>
                </a:lnTo>
                <a:lnTo>
                  <a:pt x="2312" y="1211"/>
                </a:lnTo>
                <a:lnTo>
                  <a:pt x="2304" y="1035"/>
                </a:lnTo>
                <a:lnTo>
                  <a:pt x="1962" y="985"/>
                </a:lnTo>
                <a:lnTo>
                  <a:pt x="1928" y="852"/>
                </a:lnTo>
                <a:lnTo>
                  <a:pt x="2204" y="660"/>
                </a:lnTo>
                <a:lnTo>
                  <a:pt x="2112" y="501"/>
                </a:lnTo>
                <a:lnTo>
                  <a:pt x="1803" y="626"/>
                </a:lnTo>
                <a:lnTo>
                  <a:pt x="1703" y="526"/>
                </a:lnTo>
                <a:lnTo>
                  <a:pt x="1861" y="234"/>
                </a:lnTo>
                <a:lnTo>
                  <a:pt x="1711" y="142"/>
                </a:lnTo>
                <a:lnTo>
                  <a:pt x="1469" y="384"/>
                </a:lnTo>
                <a:close/>
              </a:path>
            </a:pathLst>
          </a:cu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Freeform 10"/>
          <p:cNvSpPr>
            <a:spLocks/>
          </p:cNvSpPr>
          <p:nvPr/>
        </p:nvSpPr>
        <p:spPr bwMode="hidden">
          <a:xfrm>
            <a:off x="5646740" y="487363"/>
            <a:ext cx="2928937" cy="2930525"/>
          </a:xfrm>
          <a:custGeom>
            <a:avLst/>
            <a:gdLst>
              <a:gd name="T0" fmla="*/ 2147483647 w 2312"/>
              <a:gd name="T1" fmla="*/ 616411164 h 2313"/>
              <a:gd name="T2" fmla="*/ 2062279490 w 2312"/>
              <a:gd name="T3" fmla="*/ 548991352 h 2313"/>
              <a:gd name="T4" fmla="*/ 2022157361 w 2312"/>
              <a:gd name="T5" fmla="*/ 0 h 2313"/>
              <a:gd name="T6" fmla="*/ 1661058194 w 2312"/>
              <a:gd name="T7" fmla="*/ 27289485 h 2313"/>
              <a:gd name="T8" fmla="*/ 1633774234 w 2312"/>
              <a:gd name="T9" fmla="*/ 548991352 h 2313"/>
              <a:gd name="T10" fmla="*/ 1393041456 w 2312"/>
              <a:gd name="T11" fmla="*/ 630858539 h 2313"/>
              <a:gd name="T12" fmla="*/ 1044781725 w 2312"/>
              <a:gd name="T13" fmla="*/ 187813331 h 2313"/>
              <a:gd name="T14" fmla="*/ 804047681 w 2312"/>
              <a:gd name="T15" fmla="*/ 322652956 h 2313"/>
              <a:gd name="T16" fmla="*/ 1031942289 w 2312"/>
              <a:gd name="T17" fmla="*/ 817066606 h 2313"/>
              <a:gd name="T18" fmla="*/ 871453771 w 2312"/>
              <a:gd name="T19" fmla="*/ 979195716 h 2313"/>
              <a:gd name="T20" fmla="*/ 348260997 w 2312"/>
              <a:gd name="T21" fmla="*/ 791382385 h 2313"/>
              <a:gd name="T22" fmla="*/ 227893342 w 2312"/>
              <a:gd name="T23" fmla="*/ 992037826 h 2313"/>
              <a:gd name="T24" fmla="*/ 629115905 w 2312"/>
              <a:gd name="T25" fmla="*/ 1340373736 h 2313"/>
              <a:gd name="T26" fmla="*/ 563314903 w 2312"/>
              <a:gd name="T27" fmla="*/ 1608448990 h 2313"/>
              <a:gd name="T28" fmla="*/ 12839436 w 2312"/>
              <a:gd name="T29" fmla="*/ 1648580585 h 2313"/>
              <a:gd name="T30" fmla="*/ 0 w 2312"/>
              <a:gd name="T31" fmla="*/ 1943944057 h 2313"/>
              <a:gd name="T32" fmla="*/ 563314903 w 2312"/>
              <a:gd name="T33" fmla="*/ 2024205980 h 2313"/>
              <a:gd name="T34" fmla="*/ 616276469 w 2312"/>
              <a:gd name="T35" fmla="*/ 2147483647 h 2313"/>
              <a:gd name="T36" fmla="*/ 200610648 w 2312"/>
              <a:gd name="T37" fmla="*/ 2147483647 h 2313"/>
              <a:gd name="T38" fmla="*/ 348260997 w 2312"/>
              <a:gd name="T39" fmla="*/ 2147483647 h 2313"/>
              <a:gd name="T40" fmla="*/ 816887117 w 2312"/>
              <a:gd name="T41" fmla="*/ 2147483647 h 2313"/>
              <a:gd name="T42" fmla="*/ 991820160 w 2312"/>
              <a:gd name="T43" fmla="*/ 2147483647 h 2313"/>
              <a:gd name="T44" fmla="*/ 749482294 w 2312"/>
              <a:gd name="T45" fmla="*/ 2147483647 h 2313"/>
              <a:gd name="T46" fmla="*/ 977375635 w 2312"/>
              <a:gd name="T47" fmla="*/ 2147483647 h 2313"/>
              <a:gd name="T48" fmla="*/ 1393041456 w 2312"/>
              <a:gd name="T49" fmla="*/ 2147483647 h 2313"/>
              <a:gd name="T50" fmla="*/ 1633774234 w 2312"/>
              <a:gd name="T51" fmla="*/ 2147483647 h 2313"/>
              <a:gd name="T52" fmla="*/ 1688340887 w 2312"/>
              <a:gd name="T53" fmla="*/ 2147483647 h 2313"/>
              <a:gd name="T54" fmla="*/ 2049440054 w 2312"/>
              <a:gd name="T55" fmla="*/ 2147483647 h 2313"/>
              <a:gd name="T56" fmla="*/ 2089562184 w 2312"/>
              <a:gd name="T57" fmla="*/ 2147483647 h 2313"/>
              <a:gd name="T58" fmla="*/ 2147483647 w 2312"/>
              <a:gd name="T59" fmla="*/ 2147483647 h 2313"/>
              <a:gd name="T60" fmla="*/ 2147483647 w 2312"/>
              <a:gd name="T61" fmla="*/ 2147483647 h 2313"/>
              <a:gd name="T62" fmla="*/ 2147483647 w 2312"/>
              <a:gd name="T63" fmla="*/ 2147483647 h 2313"/>
              <a:gd name="T64" fmla="*/ 2147483647 w 2312"/>
              <a:gd name="T65" fmla="*/ 2147483647 h 2313"/>
              <a:gd name="T66" fmla="*/ 2147483647 w 2312"/>
              <a:gd name="T67" fmla="*/ 2147483647 h 2313"/>
              <a:gd name="T68" fmla="*/ 2147483647 w 2312"/>
              <a:gd name="T69" fmla="*/ 2147483647 h 2313"/>
              <a:gd name="T70" fmla="*/ 2147483647 w 2312"/>
              <a:gd name="T71" fmla="*/ 2147483647 h 2313"/>
              <a:gd name="T72" fmla="*/ 2147483647 w 2312"/>
              <a:gd name="T73" fmla="*/ 2147483647 h 2313"/>
              <a:gd name="T74" fmla="*/ 2147483647 w 2312"/>
              <a:gd name="T75" fmla="*/ 1996916496 h 2313"/>
              <a:gd name="T76" fmla="*/ 2147483647 w 2312"/>
              <a:gd name="T77" fmla="*/ 1943944057 h 2313"/>
              <a:gd name="T78" fmla="*/ 2147483647 w 2312"/>
              <a:gd name="T79" fmla="*/ 1661421429 h 2313"/>
              <a:gd name="T80" fmla="*/ 2147483647 w 2312"/>
              <a:gd name="T81" fmla="*/ 1581159506 h 2313"/>
              <a:gd name="T82" fmla="*/ 2147483647 w 2312"/>
              <a:gd name="T83" fmla="*/ 1367663221 h 2313"/>
              <a:gd name="T84" fmla="*/ 2147483647 w 2312"/>
              <a:gd name="T85" fmla="*/ 1059457639 h 2313"/>
              <a:gd name="T86" fmla="*/ 2147483647 w 2312"/>
              <a:gd name="T87" fmla="*/ 804224495 h 2313"/>
              <a:gd name="T88" fmla="*/ 2147483647 w 2312"/>
              <a:gd name="T89" fmla="*/ 1004879937 h 2313"/>
              <a:gd name="T90" fmla="*/ 2147483647 w 2312"/>
              <a:gd name="T91" fmla="*/ 844356090 h 2313"/>
              <a:gd name="T92" fmla="*/ 2147483647 w 2312"/>
              <a:gd name="T93" fmla="*/ 375625395 h 2313"/>
              <a:gd name="T94" fmla="*/ 2147483647 w 2312"/>
              <a:gd name="T95" fmla="*/ 227943659 h 2313"/>
              <a:gd name="T96" fmla="*/ 2147483647 w 2312"/>
              <a:gd name="T97" fmla="*/ 616411164 h 2313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2312" h="2313">
                <a:moveTo>
                  <a:pt x="1469" y="384"/>
                </a:moveTo>
                <a:lnTo>
                  <a:pt x="1285" y="342"/>
                </a:lnTo>
                <a:lnTo>
                  <a:pt x="1260" y="0"/>
                </a:lnTo>
                <a:lnTo>
                  <a:pt x="1035" y="17"/>
                </a:lnTo>
                <a:lnTo>
                  <a:pt x="1018" y="342"/>
                </a:lnTo>
                <a:lnTo>
                  <a:pt x="868" y="393"/>
                </a:lnTo>
                <a:lnTo>
                  <a:pt x="651" y="117"/>
                </a:lnTo>
                <a:lnTo>
                  <a:pt x="501" y="201"/>
                </a:lnTo>
                <a:lnTo>
                  <a:pt x="643" y="509"/>
                </a:lnTo>
                <a:lnTo>
                  <a:pt x="543" y="610"/>
                </a:lnTo>
                <a:lnTo>
                  <a:pt x="217" y="493"/>
                </a:lnTo>
                <a:lnTo>
                  <a:pt x="142" y="618"/>
                </a:lnTo>
                <a:lnTo>
                  <a:pt x="392" y="835"/>
                </a:lnTo>
                <a:lnTo>
                  <a:pt x="351" y="1002"/>
                </a:lnTo>
                <a:lnTo>
                  <a:pt x="8" y="1027"/>
                </a:lnTo>
                <a:lnTo>
                  <a:pt x="0" y="1211"/>
                </a:lnTo>
                <a:lnTo>
                  <a:pt x="351" y="1261"/>
                </a:lnTo>
                <a:lnTo>
                  <a:pt x="384" y="1419"/>
                </a:lnTo>
                <a:lnTo>
                  <a:pt x="125" y="1653"/>
                </a:lnTo>
                <a:lnTo>
                  <a:pt x="217" y="1795"/>
                </a:lnTo>
                <a:lnTo>
                  <a:pt x="509" y="1661"/>
                </a:lnTo>
                <a:lnTo>
                  <a:pt x="618" y="1770"/>
                </a:lnTo>
                <a:lnTo>
                  <a:pt x="467" y="2045"/>
                </a:lnTo>
                <a:lnTo>
                  <a:pt x="609" y="2162"/>
                </a:lnTo>
                <a:lnTo>
                  <a:pt x="868" y="1912"/>
                </a:lnTo>
                <a:lnTo>
                  <a:pt x="1018" y="1962"/>
                </a:lnTo>
                <a:lnTo>
                  <a:pt x="1052" y="2304"/>
                </a:lnTo>
                <a:lnTo>
                  <a:pt x="1277" y="2313"/>
                </a:lnTo>
                <a:lnTo>
                  <a:pt x="1302" y="1954"/>
                </a:lnTo>
                <a:lnTo>
                  <a:pt x="1494" y="1904"/>
                </a:lnTo>
                <a:lnTo>
                  <a:pt x="1720" y="2154"/>
                </a:lnTo>
                <a:lnTo>
                  <a:pt x="1870" y="2062"/>
                </a:lnTo>
                <a:lnTo>
                  <a:pt x="1720" y="1762"/>
                </a:lnTo>
                <a:lnTo>
                  <a:pt x="1820" y="1636"/>
                </a:lnTo>
                <a:lnTo>
                  <a:pt x="2120" y="1778"/>
                </a:lnTo>
                <a:lnTo>
                  <a:pt x="2212" y="1620"/>
                </a:lnTo>
                <a:lnTo>
                  <a:pt x="1937" y="1419"/>
                </a:lnTo>
                <a:lnTo>
                  <a:pt x="1970" y="1244"/>
                </a:lnTo>
                <a:lnTo>
                  <a:pt x="2312" y="1211"/>
                </a:lnTo>
                <a:lnTo>
                  <a:pt x="2304" y="1035"/>
                </a:lnTo>
                <a:lnTo>
                  <a:pt x="1962" y="985"/>
                </a:lnTo>
                <a:lnTo>
                  <a:pt x="1928" y="852"/>
                </a:lnTo>
                <a:lnTo>
                  <a:pt x="2204" y="660"/>
                </a:lnTo>
                <a:lnTo>
                  <a:pt x="2112" y="501"/>
                </a:lnTo>
                <a:lnTo>
                  <a:pt x="1803" y="626"/>
                </a:lnTo>
                <a:lnTo>
                  <a:pt x="1703" y="526"/>
                </a:lnTo>
                <a:lnTo>
                  <a:pt x="1861" y="234"/>
                </a:lnTo>
                <a:lnTo>
                  <a:pt x="1711" y="142"/>
                </a:lnTo>
                <a:lnTo>
                  <a:pt x="1469" y="384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Freeform 11"/>
          <p:cNvSpPr>
            <a:spLocks/>
          </p:cNvSpPr>
          <p:nvPr/>
        </p:nvSpPr>
        <p:spPr bwMode="hidden">
          <a:xfrm>
            <a:off x="7146925" y="2555876"/>
            <a:ext cx="2008188" cy="3997325"/>
          </a:xfrm>
          <a:custGeom>
            <a:avLst/>
            <a:gdLst>
              <a:gd name="T0" fmla="*/ 2147483647 w 1265"/>
              <a:gd name="T1" fmla="*/ 0 h 2518"/>
              <a:gd name="T2" fmla="*/ 2147483647 w 1265"/>
              <a:gd name="T3" fmla="*/ 45362813 h 2518"/>
              <a:gd name="T4" fmla="*/ 2147483647 w 1265"/>
              <a:gd name="T5" fmla="*/ 937498125 h 2518"/>
              <a:gd name="T6" fmla="*/ 2147483647 w 1265"/>
              <a:gd name="T7" fmla="*/ 1078626875 h 2518"/>
              <a:gd name="T8" fmla="*/ 1789311383 w 1265"/>
              <a:gd name="T9" fmla="*/ 320060638 h 2518"/>
              <a:gd name="T10" fmla="*/ 1376005655 w 1265"/>
              <a:gd name="T11" fmla="*/ 551915013 h 2518"/>
              <a:gd name="T12" fmla="*/ 1766630765 w 1265"/>
              <a:gd name="T13" fmla="*/ 1398687513 h 2518"/>
              <a:gd name="T14" fmla="*/ 1491932871 w 1265"/>
              <a:gd name="T15" fmla="*/ 1675904700 h 2518"/>
              <a:gd name="T16" fmla="*/ 597277974 w 1265"/>
              <a:gd name="T17" fmla="*/ 1353324700 h 2518"/>
              <a:gd name="T18" fmla="*/ 390625110 w 1265"/>
              <a:gd name="T19" fmla="*/ 1698585313 h 2518"/>
              <a:gd name="T20" fmla="*/ 1076107780 w 1265"/>
              <a:gd name="T21" fmla="*/ 2147483647 h 2518"/>
              <a:gd name="T22" fmla="*/ 965220878 w 1265"/>
              <a:gd name="T23" fmla="*/ 2147483647 h 2518"/>
              <a:gd name="T24" fmla="*/ 22682206 w 1265"/>
              <a:gd name="T25" fmla="*/ 2147483647 h 2518"/>
              <a:gd name="T26" fmla="*/ 0 w 1265"/>
              <a:gd name="T27" fmla="*/ 2147483647 h 2518"/>
              <a:gd name="T28" fmla="*/ 965220878 w 1265"/>
              <a:gd name="T29" fmla="*/ 2147483647 h 2518"/>
              <a:gd name="T30" fmla="*/ 1055946525 w 1265"/>
              <a:gd name="T31" fmla="*/ 2147483647 h 2518"/>
              <a:gd name="T32" fmla="*/ 342741335 w 1265"/>
              <a:gd name="T33" fmla="*/ 2147483647 h 2518"/>
              <a:gd name="T34" fmla="*/ 597277974 w 1265"/>
              <a:gd name="T35" fmla="*/ 2147483647 h 2518"/>
              <a:gd name="T36" fmla="*/ 1398687861 w 1265"/>
              <a:gd name="T37" fmla="*/ 2147483647 h 2518"/>
              <a:gd name="T38" fmla="*/ 1698585735 w 1265"/>
              <a:gd name="T39" fmla="*/ 2147483647 h 2518"/>
              <a:gd name="T40" fmla="*/ 1282760644 w 1265"/>
              <a:gd name="T41" fmla="*/ 2147483647 h 2518"/>
              <a:gd name="T42" fmla="*/ 1673384167 w 1265"/>
              <a:gd name="T43" fmla="*/ 2147483647 h 2518"/>
              <a:gd name="T44" fmla="*/ 2147483647 w 1265"/>
              <a:gd name="T45" fmla="*/ 2147483647 h 2518"/>
              <a:gd name="T46" fmla="*/ 2147483647 w 1265"/>
              <a:gd name="T47" fmla="*/ 2147483647 h 2518"/>
              <a:gd name="T48" fmla="*/ 2147483647 w 1265"/>
              <a:gd name="T49" fmla="*/ 2147483647 h 2518"/>
              <a:gd name="T50" fmla="*/ 2147483647 w 1265"/>
              <a:gd name="T51" fmla="*/ 2147483647 h 2518"/>
              <a:gd name="T52" fmla="*/ 2147483647 w 1265"/>
              <a:gd name="T53" fmla="*/ 0 h 2518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1265" h="2518">
                <a:moveTo>
                  <a:pt x="1265" y="0"/>
                </a:moveTo>
                <a:lnTo>
                  <a:pt x="1128" y="18"/>
                </a:lnTo>
                <a:lnTo>
                  <a:pt x="1110" y="372"/>
                </a:lnTo>
                <a:lnTo>
                  <a:pt x="946" y="428"/>
                </a:lnTo>
                <a:lnTo>
                  <a:pt x="710" y="127"/>
                </a:lnTo>
                <a:lnTo>
                  <a:pt x="546" y="219"/>
                </a:lnTo>
                <a:lnTo>
                  <a:pt x="701" y="555"/>
                </a:lnTo>
                <a:lnTo>
                  <a:pt x="592" y="665"/>
                </a:lnTo>
                <a:lnTo>
                  <a:pt x="237" y="537"/>
                </a:lnTo>
                <a:lnTo>
                  <a:pt x="155" y="674"/>
                </a:lnTo>
                <a:lnTo>
                  <a:pt x="427" y="911"/>
                </a:lnTo>
                <a:lnTo>
                  <a:pt x="383" y="1093"/>
                </a:lnTo>
                <a:lnTo>
                  <a:pt x="9" y="1121"/>
                </a:lnTo>
                <a:lnTo>
                  <a:pt x="0" y="1322"/>
                </a:lnTo>
                <a:lnTo>
                  <a:pt x="383" y="1376"/>
                </a:lnTo>
                <a:lnTo>
                  <a:pt x="419" y="1549"/>
                </a:lnTo>
                <a:lnTo>
                  <a:pt x="136" y="1804"/>
                </a:lnTo>
                <a:lnTo>
                  <a:pt x="237" y="1959"/>
                </a:lnTo>
                <a:lnTo>
                  <a:pt x="555" y="1813"/>
                </a:lnTo>
                <a:lnTo>
                  <a:pt x="674" y="1932"/>
                </a:lnTo>
                <a:lnTo>
                  <a:pt x="509" y="2232"/>
                </a:lnTo>
                <a:lnTo>
                  <a:pt x="664" y="2360"/>
                </a:lnTo>
                <a:lnTo>
                  <a:pt x="946" y="2087"/>
                </a:lnTo>
                <a:lnTo>
                  <a:pt x="1110" y="2142"/>
                </a:lnTo>
                <a:lnTo>
                  <a:pt x="1147" y="2515"/>
                </a:lnTo>
                <a:lnTo>
                  <a:pt x="1265" y="2518"/>
                </a:lnTo>
                <a:lnTo>
                  <a:pt x="1265" y="0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accent2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Freeform 12"/>
          <p:cNvSpPr>
            <a:spLocks/>
          </p:cNvSpPr>
          <p:nvPr/>
        </p:nvSpPr>
        <p:spPr bwMode="hidden">
          <a:xfrm rot="16200000">
            <a:off x="3977482" y="-853281"/>
            <a:ext cx="1722439" cy="3429000"/>
          </a:xfrm>
          <a:custGeom>
            <a:avLst/>
            <a:gdLst>
              <a:gd name="T0" fmla="*/ 2147483647 w 1265"/>
              <a:gd name="T1" fmla="*/ 0 h 2518"/>
              <a:gd name="T2" fmla="*/ 2091294353 w 1265"/>
              <a:gd name="T3" fmla="*/ 33380321 h 2518"/>
              <a:gd name="T4" fmla="*/ 2057922628 w 1265"/>
              <a:gd name="T5" fmla="*/ 689869044 h 2518"/>
              <a:gd name="T6" fmla="*/ 1753869430 w 1265"/>
              <a:gd name="T7" fmla="*/ 793719536 h 2518"/>
              <a:gd name="T8" fmla="*/ 1316329330 w 1265"/>
              <a:gd name="T9" fmla="*/ 235519735 h 2518"/>
              <a:gd name="T10" fmla="*/ 1012276132 w 1265"/>
              <a:gd name="T11" fmla="*/ 406132231 h 2518"/>
              <a:gd name="T12" fmla="*/ 1299642786 w 1265"/>
              <a:gd name="T13" fmla="*/ 1029239271 h 2518"/>
              <a:gd name="T14" fmla="*/ 1097559279 w 1265"/>
              <a:gd name="T15" fmla="*/ 1233233450 h 2518"/>
              <a:gd name="T16" fmla="*/ 439394615 w 1265"/>
              <a:gd name="T17" fmla="*/ 995858950 h 2518"/>
              <a:gd name="T18" fmla="*/ 287368016 w 1265"/>
              <a:gd name="T19" fmla="*/ 1249923610 h 2518"/>
              <a:gd name="T20" fmla="*/ 791651567 w 1265"/>
              <a:gd name="T21" fmla="*/ 1689436162 h 2518"/>
              <a:gd name="T22" fmla="*/ 710076087 w 1265"/>
              <a:gd name="T23" fmla="*/ 2026952986 h 2518"/>
              <a:gd name="T24" fmla="*/ 16685182 w 1265"/>
              <a:gd name="T25" fmla="*/ 2078878232 h 2518"/>
              <a:gd name="T26" fmla="*/ 0 w 1265"/>
              <a:gd name="T27" fmla="*/ 2147483647 h 2518"/>
              <a:gd name="T28" fmla="*/ 710076087 w 1265"/>
              <a:gd name="T29" fmla="*/ 2147483647 h 2518"/>
              <a:gd name="T30" fmla="*/ 776819538 w 1265"/>
              <a:gd name="T31" fmla="*/ 2147483647 h 2518"/>
              <a:gd name="T32" fmla="*/ 252141776 w 1265"/>
              <a:gd name="T33" fmla="*/ 2147483647 h 2518"/>
              <a:gd name="T34" fmla="*/ 439394615 w 1265"/>
              <a:gd name="T35" fmla="*/ 2147483647 h 2518"/>
              <a:gd name="T36" fmla="*/ 1028961314 w 1265"/>
              <a:gd name="T37" fmla="*/ 2147483647 h 2518"/>
              <a:gd name="T38" fmla="*/ 1249585878 w 1265"/>
              <a:gd name="T39" fmla="*/ 2147483647 h 2518"/>
              <a:gd name="T40" fmla="*/ 943678166 w 1265"/>
              <a:gd name="T41" fmla="*/ 2147483647 h 2518"/>
              <a:gd name="T42" fmla="*/ 1231046182 w 1265"/>
              <a:gd name="T43" fmla="*/ 2147483647 h 2518"/>
              <a:gd name="T44" fmla="*/ 1753869430 w 1265"/>
              <a:gd name="T45" fmla="*/ 2147483647 h 2518"/>
              <a:gd name="T46" fmla="*/ 2057922628 w 1265"/>
              <a:gd name="T47" fmla="*/ 2147483647 h 2518"/>
              <a:gd name="T48" fmla="*/ 2126520593 w 1265"/>
              <a:gd name="T49" fmla="*/ 2147483647 h 2518"/>
              <a:gd name="T50" fmla="*/ 2147483647 w 1265"/>
              <a:gd name="T51" fmla="*/ 2147483647 h 2518"/>
              <a:gd name="T52" fmla="*/ 2147483647 w 1265"/>
              <a:gd name="T53" fmla="*/ 0 h 2518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1265" h="2518">
                <a:moveTo>
                  <a:pt x="1265" y="0"/>
                </a:moveTo>
                <a:lnTo>
                  <a:pt x="1128" y="18"/>
                </a:lnTo>
                <a:lnTo>
                  <a:pt x="1110" y="372"/>
                </a:lnTo>
                <a:lnTo>
                  <a:pt x="946" y="428"/>
                </a:lnTo>
                <a:lnTo>
                  <a:pt x="710" y="127"/>
                </a:lnTo>
                <a:lnTo>
                  <a:pt x="546" y="219"/>
                </a:lnTo>
                <a:lnTo>
                  <a:pt x="701" y="555"/>
                </a:lnTo>
                <a:lnTo>
                  <a:pt x="592" y="665"/>
                </a:lnTo>
                <a:lnTo>
                  <a:pt x="237" y="537"/>
                </a:lnTo>
                <a:lnTo>
                  <a:pt x="155" y="674"/>
                </a:lnTo>
                <a:lnTo>
                  <a:pt x="427" y="911"/>
                </a:lnTo>
                <a:lnTo>
                  <a:pt x="383" y="1093"/>
                </a:lnTo>
                <a:lnTo>
                  <a:pt x="9" y="1121"/>
                </a:lnTo>
                <a:lnTo>
                  <a:pt x="0" y="1322"/>
                </a:lnTo>
                <a:lnTo>
                  <a:pt x="383" y="1376"/>
                </a:lnTo>
                <a:lnTo>
                  <a:pt x="419" y="1549"/>
                </a:lnTo>
                <a:lnTo>
                  <a:pt x="136" y="1804"/>
                </a:lnTo>
                <a:lnTo>
                  <a:pt x="237" y="1959"/>
                </a:lnTo>
                <a:lnTo>
                  <a:pt x="555" y="1813"/>
                </a:lnTo>
                <a:lnTo>
                  <a:pt x="674" y="1932"/>
                </a:lnTo>
                <a:lnTo>
                  <a:pt x="509" y="2232"/>
                </a:lnTo>
                <a:lnTo>
                  <a:pt x="664" y="2360"/>
                </a:lnTo>
                <a:lnTo>
                  <a:pt x="946" y="2087"/>
                </a:lnTo>
                <a:lnTo>
                  <a:pt x="1110" y="2142"/>
                </a:lnTo>
                <a:lnTo>
                  <a:pt x="1147" y="2515"/>
                </a:lnTo>
                <a:lnTo>
                  <a:pt x="1265" y="2518"/>
                </a:lnTo>
                <a:lnTo>
                  <a:pt x="1265" y="0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accent2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13" name="Picture 13" descr="C:\My Documents\bits\Facbann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invGray">
          <a:xfrm>
            <a:off x="3176" y="-3175"/>
            <a:ext cx="8032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7614" name="Rectangle 14"/>
          <p:cNvSpPr>
            <a:spLocks noGrp="1" noChangeArrowheads="1"/>
          </p:cNvSpPr>
          <p:nvPr>
            <p:ph type="ctrTitle"/>
          </p:nvPr>
        </p:nvSpPr>
        <p:spPr>
          <a:xfrm>
            <a:off x="11430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</a:p>
        </p:txBody>
      </p:sp>
      <p:sp>
        <p:nvSpPr>
          <p:cNvPr id="537615" name="Rectangle 15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4114800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</a:p>
        </p:txBody>
      </p:sp>
      <p:sp>
        <p:nvSpPr>
          <p:cNvPr id="14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1143000" y="62484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0130082-D41E-45E1-B633-5E1BDAE3EFBD}" type="datetime1">
              <a:rPr lang="zh-CN" altLang="en-US" smtClean="0"/>
              <a:t>2014/10/30</a:t>
            </a:fld>
            <a:endParaRPr lang="zh-CN" altLang="en-US"/>
          </a:p>
        </p:txBody>
      </p:sp>
      <p:sp>
        <p:nvSpPr>
          <p:cNvPr id="15" name="Rectangle 17"/>
          <p:cNvSpPr>
            <a:spLocks noGrp="1" noChangeArrowheads="1"/>
          </p:cNvSpPr>
          <p:nvPr>
            <p:ph type="ftr" sz="quarter" idx="11"/>
          </p:nvPr>
        </p:nvSpPr>
        <p:spPr>
          <a:xfrm>
            <a:off x="3581400" y="6248400"/>
            <a:ext cx="2895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zh-CN" smtClean="0"/>
              <a:t>《</a:t>
            </a:r>
            <a:r>
              <a:rPr lang="zh-CN" altLang="en-US" smtClean="0"/>
              <a:t>理论计算机科学基础</a:t>
            </a:r>
            <a:r>
              <a:rPr lang="en-US" altLang="zh-CN" smtClean="0"/>
              <a:t>》</a:t>
            </a:r>
            <a:endParaRPr lang="zh-CN" altLang="en-US"/>
          </a:p>
        </p:txBody>
      </p:sp>
      <p:sp>
        <p:nvSpPr>
          <p:cNvPr id="16" name="Rectangle 1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DC4E10-AF81-4F28-9685-622AAFB39E8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2468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D500E5-964A-43A6-9CB9-E44E092C8231}" type="datetime1">
              <a:rPr lang="zh-CN" altLang="en-US" smtClean="0"/>
              <a:t>2014/10/30</a:t>
            </a:fld>
            <a:endParaRPr lang="zh-CN" alt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《</a:t>
            </a:r>
            <a:r>
              <a:rPr lang="zh-CN" altLang="en-US" smtClean="0"/>
              <a:t>理论计算机科学基础</a:t>
            </a:r>
            <a:r>
              <a:rPr lang="en-US" altLang="zh-CN" smtClean="0"/>
              <a:t>》</a:t>
            </a:r>
            <a:endParaRPr lang="zh-CN" altLang="en-US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EC06EC-80AA-4CCE-A9AB-E2FAD0D3689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9558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96100" y="3048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066800" y="3048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1BD812-CAE5-4467-AEE6-5818B1524840}" type="datetime1">
              <a:rPr lang="zh-CN" altLang="en-US" smtClean="0"/>
              <a:t>2014/10/30</a:t>
            </a:fld>
            <a:endParaRPr lang="zh-CN" alt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《</a:t>
            </a:r>
            <a:r>
              <a:rPr lang="zh-CN" altLang="en-US" smtClean="0"/>
              <a:t>理论计算机科学基础</a:t>
            </a:r>
            <a:r>
              <a:rPr lang="en-US" altLang="zh-CN" smtClean="0"/>
              <a:t>》</a:t>
            </a:r>
            <a:endParaRPr lang="zh-CN" altLang="en-US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42F81E-928A-4104-BD57-56259FC3331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223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B2F33B-CDB2-441D-93B8-AF265F29588A}" type="datetime1">
              <a:rPr lang="zh-CN" altLang="en-US" smtClean="0"/>
              <a:t>2014/10/30</a:t>
            </a:fld>
            <a:endParaRPr lang="zh-CN" alt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《</a:t>
            </a:r>
            <a:r>
              <a:rPr lang="zh-CN" altLang="en-US" smtClean="0"/>
              <a:t>理论计算机科学基础</a:t>
            </a:r>
            <a:r>
              <a:rPr lang="en-US" altLang="zh-CN" smtClean="0"/>
              <a:t>》</a:t>
            </a:r>
            <a:endParaRPr lang="zh-CN" altLang="en-US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7A940A-6B8A-4A8E-BBC3-A712D394672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5620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1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3FD809-2BD9-4B75-B60A-E034BBFAFA1E}" type="datetime1">
              <a:rPr lang="zh-CN" altLang="en-US" smtClean="0"/>
              <a:t>2014/10/30</a:t>
            </a:fld>
            <a:endParaRPr lang="zh-CN" alt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《</a:t>
            </a:r>
            <a:r>
              <a:rPr lang="zh-CN" altLang="en-US" smtClean="0"/>
              <a:t>理论计算机科学基础</a:t>
            </a:r>
            <a:r>
              <a:rPr lang="en-US" altLang="zh-CN" smtClean="0"/>
              <a:t>》</a:t>
            </a:r>
            <a:endParaRPr lang="zh-CN" altLang="en-US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0145CB-B2C3-462F-AB08-EE48A9010B1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4649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066800" y="16764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29200" y="16764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06193D-DECC-4D34-862A-679878CB8D10}" type="datetime1">
              <a:rPr lang="zh-CN" altLang="en-US" smtClean="0"/>
              <a:t>2014/10/30</a:t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《</a:t>
            </a:r>
            <a:r>
              <a:rPr lang="zh-CN" altLang="en-US" smtClean="0"/>
              <a:t>理论计算机科学基础</a:t>
            </a:r>
            <a:r>
              <a:rPr lang="en-US" altLang="zh-CN" smtClean="0"/>
              <a:t>》</a:t>
            </a:r>
            <a:endParaRPr lang="zh-CN" altLang="en-US"/>
          </a:p>
        </p:txBody>
      </p:sp>
      <p:sp>
        <p:nvSpPr>
          <p:cNvPr id="7" name="Rectangle 1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2C5217-EF81-4AF6-AED5-71EDAD65608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0949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1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60F136-5B06-48FB-B9BC-BA3F355ABDF0}" type="datetime1">
              <a:rPr lang="zh-CN" altLang="en-US" smtClean="0"/>
              <a:t>2014/10/30</a:t>
            </a:fld>
            <a:endParaRPr lang="zh-CN" altLang="en-US"/>
          </a:p>
        </p:txBody>
      </p:sp>
      <p:sp>
        <p:nvSpPr>
          <p:cNvPr id="8" name="Rectangle 1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《</a:t>
            </a:r>
            <a:r>
              <a:rPr lang="zh-CN" altLang="en-US" smtClean="0"/>
              <a:t>理论计算机科学基础</a:t>
            </a:r>
            <a:r>
              <a:rPr lang="en-US" altLang="zh-CN" smtClean="0"/>
              <a:t>》</a:t>
            </a:r>
            <a:endParaRPr lang="zh-CN" altLang="en-US"/>
          </a:p>
        </p:txBody>
      </p:sp>
      <p:sp>
        <p:nvSpPr>
          <p:cNvPr id="9" name="Rectangle 1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F8CDE4-73DD-44C0-9E72-8C3C23905E1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1383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1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11053C-475C-493A-B71E-30D0AD2B81F5}" type="datetime1">
              <a:rPr lang="zh-CN" altLang="en-US" smtClean="0"/>
              <a:t>2014/10/30</a:t>
            </a:fld>
            <a:endParaRPr lang="zh-CN" alt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《</a:t>
            </a:r>
            <a:r>
              <a:rPr lang="zh-CN" altLang="en-US" smtClean="0"/>
              <a:t>理论计算机科学基础</a:t>
            </a:r>
            <a:r>
              <a:rPr lang="en-US" altLang="zh-CN" smtClean="0"/>
              <a:t>》</a:t>
            </a:r>
            <a:endParaRPr lang="zh-CN" altLang="en-US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727DEC-EA1D-4B08-9C05-A902A8F3934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0722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DB7F32-08F6-46AD-8A4E-D446912A097A}" type="datetime1">
              <a:rPr lang="zh-CN" altLang="en-US" smtClean="0"/>
              <a:t>2014/10/30</a:t>
            </a:fld>
            <a:endParaRPr lang="zh-CN" altLang="en-US"/>
          </a:p>
        </p:txBody>
      </p:sp>
      <p:sp>
        <p:nvSpPr>
          <p:cNvPr id="3" name="Rectangle 1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《</a:t>
            </a:r>
            <a:r>
              <a:rPr lang="zh-CN" altLang="en-US" smtClean="0"/>
              <a:t>理论计算机科学基础</a:t>
            </a:r>
            <a:r>
              <a:rPr lang="en-US" altLang="zh-CN" smtClean="0"/>
              <a:t>》</a:t>
            </a:r>
            <a:endParaRPr lang="zh-CN" altLang="en-US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4126ED-F315-4FB7-A6DE-6CFCFD47F91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3823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72CE27-58E3-4336-B78F-7D87CFBA6757}" type="datetime1">
              <a:rPr lang="zh-CN" altLang="en-US" smtClean="0"/>
              <a:t>2014/10/30</a:t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《</a:t>
            </a:r>
            <a:r>
              <a:rPr lang="zh-CN" altLang="en-US" smtClean="0"/>
              <a:t>理论计算机科学基础</a:t>
            </a:r>
            <a:r>
              <a:rPr lang="en-US" altLang="zh-CN" smtClean="0"/>
              <a:t>》</a:t>
            </a:r>
            <a:endParaRPr lang="zh-CN" altLang="en-US"/>
          </a:p>
        </p:txBody>
      </p:sp>
      <p:sp>
        <p:nvSpPr>
          <p:cNvPr id="7" name="Rectangle 1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419051-91AD-4B22-AE77-83578C2CDED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855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A3529D-3362-45B1-9881-C328A2720D0D}" type="datetime1">
              <a:rPr lang="zh-CN" altLang="en-US" smtClean="0"/>
              <a:t>2014/10/30</a:t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《</a:t>
            </a:r>
            <a:r>
              <a:rPr lang="zh-CN" altLang="en-US" smtClean="0"/>
              <a:t>理论计算机科学基础</a:t>
            </a:r>
            <a:r>
              <a:rPr lang="en-US" altLang="zh-CN" smtClean="0"/>
              <a:t>》</a:t>
            </a:r>
            <a:endParaRPr lang="zh-CN" altLang="en-US"/>
          </a:p>
        </p:txBody>
      </p:sp>
      <p:sp>
        <p:nvSpPr>
          <p:cNvPr id="7" name="Rectangle 1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C02F17-6282-4368-A804-950E2C9AE00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3364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2"/>
            </a:gs>
            <a:gs pos="50000">
              <a:schemeClr val="bg1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Freeform 4"/>
          <p:cNvSpPr>
            <a:spLocks/>
          </p:cNvSpPr>
          <p:nvPr/>
        </p:nvSpPr>
        <p:spPr bwMode="hidden">
          <a:xfrm>
            <a:off x="-11113" y="1836738"/>
            <a:ext cx="2268538" cy="2709863"/>
          </a:xfrm>
          <a:custGeom>
            <a:avLst/>
            <a:gdLst>
              <a:gd name="T0" fmla="*/ 2036286699 w 1429"/>
              <a:gd name="T1" fmla="*/ 713203293 h 1707"/>
              <a:gd name="T2" fmla="*/ 1696066324 w 1429"/>
              <a:gd name="T3" fmla="*/ 635079258 h 1707"/>
              <a:gd name="T4" fmla="*/ 1648182551 w 1429"/>
              <a:gd name="T5" fmla="*/ 0 h 1707"/>
              <a:gd name="T6" fmla="*/ 1229836521 w 1429"/>
              <a:gd name="T7" fmla="*/ 32761231 h 1707"/>
              <a:gd name="T8" fmla="*/ 1199594639 w 1429"/>
              <a:gd name="T9" fmla="*/ 635079258 h 1707"/>
              <a:gd name="T10" fmla="*/ 919858028 w 1429"/>
              <a:gd name="T11" fmla="*/ 730845178 h 1707"/>
              <a:gd name="T12" fmla="*/ 519152302 w 1429"/>
              <a:gd name="T13" fmla="*/ 216733398 h 1707"/>
              <a:gd name="T14" fmla="*/ 239415690 w 1429"/>
              <a:gd name="T15" fmla="*/ 372983056 h 1707"/>
              <a:gd name="T16" fmla="*/ 504031361 w 1429"/>
              <a:gd name="T17" fmla="*/ 947578575 h 1707"/>
              <a:gd name="T18" fmla="*/ 317539757 w 1429"/>
              <a:gd name="T19" fmla="*/ 1134070103 h 1707"/>
              <a:gd name="T20" fmla="*/ 0 w 1429"/>
              <a:gd name="T21" fmla="*/ 1066025103 h 1707"/>
              <a:gd name="T22" fmla="*/ 0 w 1429"/>
              <a:gd name="T23" fmla="*/ 2147483647 h 1707"/>
              <a:gd name="T24" fmla="*/ 254536631 w 1429"/>
              <a:gd name="T25" fmla="*/ 2147483647 h 1707"/>
              <a:gd name="T26" fmla="*/ 456149176 w 1429"/>
              <a:gd name="T27" fmla="*/ 2147483647 h 1707"/>
              <a:gd name="T28" fmla="*/ 176410976 w 1429"/>
              <a:gd name="T29" fmla="*/ 2147483647 h 1707"/>
              <a:gd name="T30" fmla="*/ 441028235 w 1429"/>
              <a:gd name="T31" fmla="*/ 2147483647 h 1707"/>
              <a:gd name="T32" fmla="*/ 919858028 w 1429"/>
              <a:gd name="T33" fmla="*/ 2147483647 h 1707"/>
              <a:gd name="T34" fmla="*/ 1199594639 w 1429"/>
              <a:gd name="T35" fmla="*/ 2147483647 h 1707"/>
              <a:gd name="T36" fmla="*/ 1262599353 w 1429"/>
              <a:gd name="T37" fmla="*/ 2147483647 h 1707"/>
              <a:gd name="T38" fmla="*/ 1680945383 w 1429"/>
              <a:gd name="T39" fmla="*/ 2147483647 h 1707"/>
              <a:gd name="T40" fmla="*/ 1726308205 w 1429"/>
              <a:gd name="T41" fmla="*/ 2147483647 h 1707"/>
              <a:gd name="T42" fmla="*/ 2081649521 w 1429"/>
              <a:gd name="T43" fmla="*/ 2147483647 h 1707"/>
              <a:gd name="T44" fmla="*/ 2147483647 w 1429"/>
              <a:gd name="T45" fmla="*/ 2147483647 h 1707"/>
              <a:gd name="T46" fmla="*/ 2147483647 w 1429"/>
              <a:gd name="T47" fmla="*/ 2147483647 h 1707"/>
              <a:gd name="T48" fmla="*/ 2147483647 w 1429"/>
              <a:gd name="T49" fmla="*/ 2147483647 h 1707"/>
              <a:gd name="T50" fmla="*/ 2147483647 w 1429"/>
              <a:gd name="T51" fmla="*/ 2147483647 h 1707"/>
              <a:gd name="T52" fmla="*/ 2147483647 w 1429"/>
              <a:gd name="T53" fmla="*/ 2147483647 h 1707"/>
              <a:gd name="T54" fmla="*/ 2147483647 w 1429"/>
              <a:gd name="T55" fmla="*/ 2147483647 h 1707"/>
              <a:gd name="T56" fmla="*/ 2147483647 w 1429"/>
              <a:gd name="T57" fmla="*/ 2147483647 h 1707"/>
              <a:gd name="T58" fmla="*/ 2147483647 w 1429"/>
              <a:gd name="T59" fmla="*/ 2147483647 h 1707"/>
              <a:gd name="T60" fmla="*/ 2147483647 w 1429"/>
              <a:gd name="T61" fmla="*/ 2147483647 h 1707"/>
              <a:gd name="T62" fmla="*/ 2147483647 w 1429"/>
              <a:gd name="T63" fmla="*/ 1925399020 h 1707"/>
              <a:gd name="T64" fmla="*/ 2147483647 w 1429"/>
              <a:gd name="T65" fmla="*/ 1832152462 h 1707"/>
              <a:gd name="T66" fmla="*/ 2147483647 w 1429"/>
              <a:gd name="T67" fmla="*/ 1585177195 h 1707"/>
              <a:gd name="T68" fmla="*/ 2147483647 w 1429"/>
              <a:gd name="T69" fmla="*/ 1227315074 h 1707"/>
              <a:gd name="T70" fmla="*/ 2147483647 w 1429"/>
              <a:gd name="T71" fmla="*/ 932457640 h 1707"/>
              <a:gd name="T72" fmla="*/ 2147483647 w 1429"/>
              <a:gd name="T73" fmla="*/ 1164311973 h 1707"/>
              <a:gd name="T74" fmla="*/ 2147483647 w 1429"/>
              <a:gd name="T75" fmla="*/ 977820445 h 1707"/>
              <a:gd name="T76" fmla="*/ 2147483647 w 1429"/>
              <a:gd name="T77" fmla="*/ 435986157 h 1707"/>
              <a:gd name="T78" fmla="*/ 2147483647 w 1429"/>
              <a:gd name="T79" fmla="*/ 264615564 h 1707"/>
              <a:gd name="T80" fmla="*/ 2036286699 w 1429"/>
              <a:gd name="T81" fmla="*/ 713203293 h 1707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0" t="0" r="r" b="b"/>
            <a:pathLst>
              <a:path w="1429" h="1707">
                <a:moveTo>
                  <a:pt x="808" y="283"/>
                </a:moveTo>
                <a:lnTo>
                  <a:pt x="673" y="252"/>
                </a:lnTo>
                <a:lnTo>
                  <a:pt x="654" y="0"/>
                </a:lnTo>
                <a:lnTo>
                  <a:pt x="488" y="13"/>
                </a:lnTo>
                <a:lnTo>
                  <a:pt x="476" y="252"/>
                </a:lnTo>
                <a:lnTo>
                  <a:pt x="365" y="290"/>
                </a:lnTo>
                <a:lnTo>
                  <a:pt x="206" y="86"/>
                </a:lnTo>
                <a:lnTo>
                  <a:pt x="95" y="148"/>
                </a:lnTo>
                <a:lnTo>
                  <a:pt x="200" y="376"/>
                </a:lnTo>
                <a:lnTo>
                  <a:pt x="126" y="450"/>
                </a:lnTo>
                <a:lnTo>
                  <a:pt x="0" y="423"/>
                </a:lnTo>
                <a:lnTo>
                  <a:pt x="0" y="1273"/>
                </a:lnTo>
                <a:lnTo>
                  <a:pt x="101" y="1226"/>
                </a:lnTo>
                <a:lnTo>
                  <a:pt x="181" y="1306"/>
                </a:lnTo>
                <a:lnTo>
                  <a:pt x="70" y="1509"/>
                </a:lnTo>
                <a:lnTo>
                  <a:pt x="175" y="1596"/>
                </a:lnTo>
                <a:lnTo>
                  <a:pt x="365" y="1411"/>
                </a:lnTo>
                <a:lnTo>
                  <a:pt x="476" y="1448"/>
                </a:lnTo>
                <a:lnTo>
                  <a:pt x="501" y="1700"/>
                </a:lnTo>
                <a:lnTo>
                  <a:pt x="667" y="1707"/>
                </a:lnTo>
                <a:lnTo>
                  <a:pt x="685" y="1442"/>
                </a:lnTo>
                <a:lnTo>
                  <a:pt x="826" y="1405"/>
                </a:lnTo>
                <a:lnTo>
                  <a:pt x="993" y="1590"/>
                </a:lnTo>
                <a:lnTo>
                  <a:pt x="1103" y="1522"/>
                </a:lnTo>
                <a:lnTo>
                  <a:pt x="993" y="1300"/>
                </a:lnTo>
                <a:lnTo>
                  <a:pt x="1067" y="1207"/>
                </a:lnTo>
                <a:lnTo>
                  <a:pt x="1288" y="1312"/>
                </a:lnTo>
                <a:lnTo>
                  <a:pt x="1355" y="1196"/>
                </a:lnTo>
                <a:lnTo>
                  <a:pt x="1153" y="1047"/>
                </a:lnTo>
                <a:lnTo>
                  <a:pt x="1177" y="918"/>
                </a:lnTo>
                <a:lnTo>
                  <a:pt x="1429" y="894"/>
                </a:lnTo>
                <a:lnTo>
                  <a:pt x="1423" y="764"/>
                </a:lnTo>
                <a:lnTo>
                  <a:pt x="1171" y="727"/>
                </a:lnTo>
                <a:lnTo>
                  <a:pt x="1146" y="629"/>
                </a:lnTo>
                <a:lnTo>
                  <a:pt x="1349" y="487"/>
                </a:lnTo>
                <a:lnTo>
                  <a:pt x="1282" y="370"/>
                </a:lnTo>
                <a:lnTo>
                  <a:pt x="1054" y="462"/>
                </a:lnTo>
                <a:lnTo>
                  <a:pt x="980" y="388"/>
                </a:lnTo>
                <a:lnTo>
                  <a:pt x="1097" y="173"/>
                </a:lnTo>
                <a:lnTo>
                  <a:pt x="986" y="105"/>
                </a:lnTo>
                <a:lnTo>
                  <a:pt x="808" y="283"/>
                </a:lnTo>
                <a:close/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7" name="Freeform 5"/>
          <p:cNvSpPr>
            <a:spLocks/>
          </p:cNvSpPr>
          <p:nvPr/>
        </p:nvSpPr>
        <p:spPr bwMode="hidden">
          <a:xfrm>
            <a:off x="107950" y="15875"/>
            <a:ext cx="838200" cy="787400"/>
          </a:xfrm>
          <a:custGeom>
            <a:avLst/>
            <a:gdLst>
              <a:gd name="T0" fmla="*/ 844253138 w 528"/>
              <a:gd name="T1" fmla="*/ 141128750 h 496"/>
              <a:gd name="T2" fmla="*/ 738406575 w 528"/>
              <a:gd name="T3" fmla="*/ 115927188 h 496"/>
              <a:gd name="T4" fmla="*/ 725805000 w 528"/>
              <a:gd name="T5" fmla="*/ 0 h 496"/>
              <a:gd name="T6" fmla="*/ 599797188 w 528"/>
              <a:gd name="T7" fmla="*/ 0 h 496"/>
              <a:gd name="T8" fmla="*/ 584676250 w 528"/>
              <a:gd name="T9" fmla="*/ 115927188 h 496"/>
              <a:gd name="T10" fmla="*/ 498990938 w 528"/>
              <a:gd name="T11" fmla="*/ 146169063 h 496"/>
              <a:gd name="T12" fmla="*/ 367942813 w 528"/>
              <a:gd name="T13" fmla="*/ 0 h 496"/>
              <a:gd name="T14" fmla="*/ 287297813 w 528"/>
              <a:gd name="T15" fmla="*/ 35282188 h 496"/>
              <a:gd name="T16" fmla="*/ 370463763 w 528"/>
              <a:gd name="T17" fmla="*/ 211693125 h 496"/>
              <a:gd name="T18" fmla="*/ 312499375 w 528"/>
              <a:gd name="T19" fmla="*/ 269657513 h 496"/>
              <a:gd name="T20" fmla="*/ 126007813 w 528"/>
              <a:gd name="T21" fmla="*/ 204133450 h 496"/>
              <a:gd name="T22" fmla="*/ 80645000 w 528"/>
              <a:gd name="T23" fmla="*/ 274697825 h 496"/>
              <a:gd name="T24" fmla="*/ 226814063 w 528"/>
              <a:gd name="T25" fmla="*/ 400705638 h 496"/>
              <a:gd name="T26" fmla="*/ 201612500 w 528"/>
              <a:gd name="T27" fmla="*/ 496471575 h 496"/>
              <a:gd name="T28" fmla="*/ 5040313 w 528"/>
              <a:gd name="T29" fmla="*/ 509071563 h 496"/>
              <a:gd name="T30" fmla="*/ 0 w 528"/>
              <a:gd name="T31" fmla="*/ 614918125 h 496"/>
              <a:gd name="T32" fmla="*/ 201612500 w 528"/>
              <a:gd name="T33" fmla="*/ 645160000 h 496"/>
              <a:gd name="T34" fmla="*/ 221773750 w 528"/>
              <a:gd name="T35" fmla="*/ 735885625 h 496"/>
              <a:gd name="T36" fmla="*/ 73085325 w 528"/>
              <a:gd name="T37" fmla="*/ 869454700 h 496"/>
              <a:gd name="T38" fmla="*/ 126007813 w 528"/>
              <a:gd name="T39" fmla="*/ 952619063 h 496"/>
              <a:gd name="T40" fmla="*/ 292338125 w 528"/>
              <a:gd name="T41" fmla="*/ 874495013 h 496"/>
              <a:gd name="T42" fmla="*/ 355342825 w 528"/>
              <a:gd name="T43" fmla="*/ 937498125 h 496"/>
              <a:gd name="T44" fmla="*/ 269657513 w 528"/>
              <a:gd name="T45" fmla="*/ 1096268763 h 496"/>
              <a:gd name="T46" fmla="*/ 350302513 w 528"/>
              <a:gd name="T47" fmla="*/ 1164312188 h 496"/>
              <a:gd name="T48" fmla="*/ 498990938 w 528"/>
              <a:gd name="T49" fmla="*/ 1018143125 h 496"/>
              <a:gd name="T50" fmla="*/ 584676250 w 528"/>
              <a:gd name="T51" fmla="*/ 1048385000 h 496"/>
              <a:gd name="T52" fmla="*/ 604837500 w 528"/>
              <a:gd name="T53" fmla="*/ 1244957188 h 496"/>
              <a:gd name="T54" fmla="*/ 735885625 w 528"/>
              <a:gd name="T55" fmla="*/ 1249997500 h 496"/>
              <a:gd name="T56" fmla="*/ 748487200 w 528"/>
              <a:gd name="T57" fmla="*/ 1043344688 h 496"/>
              <a:gd name="T58" fmla="*/ 859374075 w 528"/>
              <a:gd name="T59" fmla="*/ 1015623763 h 496"/>
              <a:gd name="T60" fmla="*/ 990422200 w 528"/>
              <a:gd name="T61" fmla="*/ 1159271875 h 496"/>
              <a:gd name="T62" fmla="*/ 1076107513 w 528"/>
              <a:gd name="T63" fmla="*/ 1106349388 h 496"/>
              <a:gd name="T64" fmla="*/ 990422200 w 528"/>
              <a:gd name="T65" fmla="*/ 932457813 h 496"/>
              <a:gd name="T66" fmla="*/ 1048385000 w 528"/>
              <a:gd name="T67" fmla="*/ 859374075 h 496"/>
              <a:gd name="T68" fmla="*/ 1219755625 w 528"/>
              <a:gd name="T69" fmla="*/ 942538438 h 496"/>
              <a:gd name="T70" fmla="*/ 1272679700 w 528"/>
              <a:gd name="T71" fmla="*/ 851812813 h 496"/>
              <a:gd name="T72" fmla="*/ 1113909063 w 528"/>
              <a:gd name="T73" fmla="*/ 735885625 h 496"/>
              <a:gd name="T74" fmla="*/ 1134070313 w 528"/>
              <a:gd name="T75" fmla="*/ 635079375 h 496"/>
              <a:gd name="T76" fmla="*/ 1330642500 w 528"/>
              <a:gd name="T77" fmla="*/ 614918125 h 496"/>
              <a:gd name="T78" fmla="*/ 1325602188 w 528"/>
              <a:gd name="T79" fmla="*/ 514111875 h 496"/>
              <a:gd name="T80" fmla="*/ 1129030000 w 528"/>
              <a:gd name="T81" fmla="*/ 486390950 h 496"/>
              <a:gd name="T82" fmla="*/ 1108868750 w 528"/>
              <a:gd name="T83" fmla="*/ 408265313 h 496"/>
              <a:gd name="T84" fmla="*/ 1267639388 w 528"/>
              <a:gd name="T85" fmla="*/ 299899388 h 496"/>
              <a:gd name="T86" fmla="*/ 1214715313 w 528"/>
              <a:gd name="T87" fmla="*/ 206652813 h 496"/>
              <a:gd name="T88" fmla="*/ 1038304375 w 528"/>
              <a:gd name="T89" fmla="*/ 279738138 h 496"/>
              <a:gd name="T90" fmla="*/ 980341575 w 528"/>
              <a:gd name="T91" fmla="*/ 221773750 h 496"/>
              <a:gd name="T92" fmla="*/ 1071067200 w 528"/>
              <a:gd name="T93" fmla="*/ 52924075 h 496"/>
              <a:gd name="T94" fmla="*/ 985381888 w 528"/>
              <a:gd name="T95" fmla="*/ 0 h 496"/>
              <a:gd name="T96" fmla="*/ 844253138 w 528"/>
              <a:gd name="T97" fmla="*/ 141128750 h 49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528" h="496">
                <a:moveTo>
                  <a:pt x="335" y="56"/>
                </a:moveTo>
                <a:lnTo>
                  <a:pt x="293" y="46"/>
                </a:lnTo>
                <a:lnTo>
                  <a:pt x="288" y="0"/>
                </a:lnTo>
                <a:lnTo>
                  <a:pt x="238" y="0"/>
                </a:lnTo>
                <a:lnTo>
                  <a:pt x="232" y="46"/>
                </a:lnTo>
                <a:lnTo>
                  <a:pt x="198" y="58"/>
                </a:lnTo>
                <a:lnTo>
                  <a:pt x="146" y="0"/>
                </a:lnTo>
                <a:lnTo>
                  <a:pt x="114" y="14"/>
                </a:lnTo>
                <a:lnTo>
                  <a:pt x="147" y="84"/>
                </a:lnTo>
                <a:lnTo>
                  <a:pt x="124" y="107"/>
                </a:lnTo>
                <a:lnTo>
                  <a:pt x="50" y="81"/>
                </a:lnTo>
                <a:lnTo>
                  <a:pt x="32" y="109"/>
                </a:lnTo>
                <a:lnTo>
                  <a:pt x="90" y="159"/>
                </a:lnTo>
                <a:lnTo>
                  <a:pt x="80" y="197"/>
                </a:lnTo>
                <a:lnTo>
                  <a:pt x="2" y="202"/>
                </a:lnTo>
                <a:lnTo>
                  <a:pt x="0" y="244"/>
                </a:lnTo>
                <a:lnTo>
                  <a:pt x="80" y="256"/>
                </a:lnTo>
                <a:lnTo>
                  <a:pt x="88" y="292"/>
                </a:lnTo>
                <a:lnTo>
                  <a:pt x="29" y="345"/>
                </a:lnTo>
                <a:lnTo>
                  <a:pt x="50" y="378"/>
                </a:lnTo>
                <a:lnTo>
                  <a:pt x="116" y="347"/>
                </a:lnTo>
                <a:lnTo>
                  <a:pt x="141" y="372"/>
                </a:lnTo>
                <a:lnTo>
                  <a:pt x="107" y="435"/>
                </a:lnTo>
                <a:lnTo>
                  <a:pt x="139" y="462"/>
                </a:lnTo>
                <a:lnTo>
                  <a:pt x="198" y="404"/>
                </a:lnTo>
                <a:lnTo>
                  <a:pt x="232" y="416"/>
                </a:lnTo>
                <a:lnTo>
                  <a:pt x="240" y="494"/>
                </a:lnTo>
                <a:lnTo>
                  <a:pt x="292" y="496"/>
                </a:lnTo>
                <a:lnTo>
                  <a:pt x="297" y="414"/>
                </a:lnTo>
                <a:lnTo>
                  <a:pt x="341" y="403"/>
                </a:lnTo>
                <a:lnTo>
                  <a:pt x="393" y="460"/>
                </a:lnTo>
                <a:lnTo>
                  <a:pt x="427" y="439"/>
                </a:lnTo>
                <a:lnTo>
                  <a:pt x="393" y="370"/>
                </a:lnTo>
                <a:lnTo>
                  <a:pt x="416" y="341"/>
                </a:lnTo>
                <a:lnTo>
                  <a:pt x="484" y="374"/>
                </a:lnTo>
                <a:lnTo>
                  <a:pt x="505" y="338"/>
                </a:lnTo>
                <a:lnTo>
                  <a:pt x="442" y="292"/>
                </a:lnTo>
                <a:lnTo>
                  <a:pt x="450" y="252"/>
                </a:lnTo>
                <a:lnTo>
                  <a:pt x="528" y="244"/>
                </a:lnTo>
                <a:lnTo>
                  <a:pt x="526" y="204"/>
                </a:lnTo>
                <a:lnTo>
                  <a:pt x="448" y="193"/>
                </a:lnTo>
                <a:lnTo>
                  <a:pt x="440" y="162"/>
                </a:lnTo>
                <a:lnTo>
                  <a:pt x="503" y="119"/>
                </a:lnTo>
                <a:lnTo>
                  <a:pt x="482" y="82"/>
                </a:lnTo>
                <a:lnTo>
                  <a:pt x="412" y="111"/>
                </a:lnTo>
                <a:lnTo>
                  <a:pt x="389" y="88"/>
                </a:lnTo>
                <a:lnTo>
                  <a:pt x="425" y="21"/>
                </a:lnTo>
                <a:lnTo>
                  <a:pt x="391" y="0"/>
                </a:lnTo>
                <a:lnTo>
                  <a:pt x="335" y="56"/>
                </a:lnTo>
                <a:close/>
              </a:path>
            </a:pathLst>
          </a:custGeom>
          <a:gradFill rotWithShape="0">
            <a:gsLst>
              <a:gs pos="0">
                <a:schemeClr val="accent1"/>
              </a:gs>
              <a:gs pos="100000">
                <a:schemeClr val="bg1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8" name="Freeform 6"/>
          <p:cNvSpPr>
            <a:spLocks/>
          </p:cNvSpPr>
          <p:nvPr/>
        </p:nvSpPr>
        <p:spPr bwMode="hidden">
          <a:xfrm>
            <a:off x="1192213" y="354014"/>
            <a:ext cx="2266950" cy="2270125"/>
          </a:xfrm>
          <a:custGeom>
            <a:avLst/>
            <a:gdLst>
              <a:gd name="T0" fmla="*/ 1412309850 w 2312"/>
              <a:gd name="T1" fmla="*/ 369895915 h 2313"/>
              <a:gd name="T2" fmla="*/ 1235410289 w 2312"/>
              <a:gd name="T3" fmla="*/ 329439009 h 2313"/>
              <a:gd name="T4" fmla="*/ 1211375913 w 2312"/>
              <a:gd name="T5" fmla="*/ 0 h 2313"/>
              <a:gd name="T6" fmla="*/ 995058681 w 2312"/>
              <a:gd name="T7" fmla="*/ 16375718 h 2313"/>
              <a:gd name="T8" fmla="*/ 978714481 w 2312"/>
              <a:gd name="T9" fmla="*/ 329439009 h 2313"/>
              <a:gd name="T10" fmla="*/ 834503319 w 2312"/>
              <a:gd name="T11" fmla="*/ 378565181 h 2313"/>
              <a:gd name="T12" fmla="*/ 625877244 w 2312"/>
              <a:gd name="T13" fmla="*/ 112702431 h 2313"/>
              <a:gd name="T14" fmla="*/ 481666083 w 2312"/>
              <a:gd name="T15" fmla="*/ 193617224 h 2313"/>
              <a:gd name="T16" fmla="*/ 618186087 w 2312"/>
              <a:gd name="T17" fmla="*/ 490304797 h 2313"/>
              <a:gd name="T18" fmla="*/ 522044659 w 2312"/>
              <a:gd name="T19" fmla="*/ 587595308 h 2313"/>
              <a:gd name="T20" fmla="*/ 208626075 w 2312"/>
              <a:gd name="T21" fmla="*/ 474891895 h 2313"/>
              <a:gd name="T22" fmla="*/ 136520004 w 2312"/>
              <a:gd name="T23" fmla="*/ 595300777 h 2313"/>
              <a:gd name="T24" fmla="*/ 376872593 w 2312"/>
              <a:gd name="T25" fmla="*/ 804330904 h 2313"/>
              <a:gd name="T26" fmla="*/ 337454922 w 2312"/>
              <a:gd name="T27" fmla="*/ 965196692 h 2313"/>
              <a:gd name="T28" fmla="*/ 7691157 w 2312"/>
              <a:gd name="T29" fmla="*/ 989278861 h 2313"/>
              <a:gd name="T30" fmla="*/ 0 w 2312"/>
              <a:gd name="T31" fmla="*/ 1166520367 h 2313"/>
              <a:gd name="T32" fmla="*/ 337454922 w 2312"/>
              <a:gd name="T33" fmla="*/ 1214683724 h 2313"/>
              <a:gd name="T34" fmla="*/ 369181436 w 2312"/>
              <a:gd name="T35" fmla="*/ 1366881227 h 2313"/>
              <a:gd name="T36" fmla="*/ 120175804 w 2312"/>
              <a:gd name="T37" fmla="*/ 1592286089 h 2313"/>
              <a:gd name="T38" fmla="*/ 208626075 w 2312"/>
              <a:gd name="T39" fmla="*/ 1729070690 h 2313"/>
              <a:gd name="T40" fmla="*/ 489357240 w 2312"/>
              <a:gd name="T41" fmla="*/ 1599992541 h 2313"/>
              <a:gd name="T42" fmla="*/ 594150730 w 2312"/>
              <a:gd name="T43" fmla="*/ 1704988521 h 2313"/>
              <a:gd name="T44" fmla="*/ 448977684 w 2312"/>
              <a:gd name="T45" fmla="*/ 1969888455 h 2313"/>
              <a:gd name="T46" fmla="*/ 585497688 w 2312"/>
              <a:gd name="T47" fmla="*/ 2082590887 h 2313"/>
              <a:gd name="T48" fmla="*/ 834503319 w 2312"/>
              <a:gd name="T49" fmla="*/ 1841773121 h 2313"/>
              <a:gd name="T50" fmla="*/ 978714481 w 2312"/>
              <a:gd name="T51" fmla="*/ 1889936478 h 2313"/>
              <a:gd name="T52" fmla="*/ 1011401900 w 2312"/>
              <a:gd name="T53" fmla="*/ 2147483647 h 2313"/>
              <a:gd name="T54" fmla="*/ 1227719132 w 2312"/>
              <a:gd name="T55" fmla="*/ 2147483647 h 2313"/>
              <a:gd name="T56" fmla="*/ 1251754489 w 2312"/>
              <a:gd name="T57" fmla="*/ 1882231008 h 2313"/>
              <a:gd name="T58" fmla="*/ 1436345207 w 2312"/>
              <a:gd name="T59" fmla="*/ 1834066670 h 2313"/>
              <a:gd name="T60" fmla="*/ 1653623344 w 2312"/>
              <a:gd name="T61" fmla="*/ 2074884435 h 2313"/>
              <a:gd name="T62" fmla="*/ 1797835486 w 2312"/>
              <a:gd name="T63" fmla="*/ 1986264173 h 2313"/>
              <a:gd name="T64" fmla="*/ 1653623344 w 2312"/>
              <a:gd name="T65" fmla="*/ 1697283051 h 2313"/>
              <a:gd name="T66" fmla="*/ 1749764772 w 2312"/>
              <a:gd name="T67" fmla="*/ 1575910371 h 2313"/>
              <a:gd name="T68" fmla="*/ 2038187094 w 2312"/>
              <a:gd name="T69" fmla="*/ 1712694972 h 2313"/>
              <a:gd name="T70" fmla="*/ 2126637365 w 2312"/>
              <a:gd name="T71" fmla="*/ 1560498451 h 2313"/>
              <a:gd name="T72" fmla="*/ 1862249419 w 2312"/>
              <a:gd name="T73" fmla="*/ 1366881227 h 2313"/>
              <a:gd name="T74" fmla="*/ 1893975933 w 2312"/>
              <a:gd name="T75" fmla="*/ 1198308987 h 2313"/>
              <a:gd name="T76" fmla="*/ 2147483647 w 2312"/>
              <a:gd name="T77" fmla="*/ 1166520367 h 2313"/>
              <a:gd name="T78" fmla="*/ 2147483647 w 2312"/>
              <a:gd name="T79" fmla="*/ 996985312 h 2313"/>
              <a:gd name="T80" fmla="*/ 1886284776 w 2312"/>
              <a:gd name="T81" fmla="*/ 948821955 h 2313"/>
              <a:gd name="T82" fmla="*/ 1853596376 w 2312"/>
              <a:gd name="T83" fmla="*/ 820706622 h 2313"/>
              <a:gd name="T84" fmla="*/ 2118945227 w 2312"/>
              <a:gd name="T85" fmla="*/ 635758664 h 2313"/>
              <a:gd name="T86" fmla="*/ 2030495937 w 2312"/>
              <a:gd name="T87" fmla="*/ 482598346 h 2313"/>
              <a:gd name="T88" fmla="*/ 1733420572 w 2312"/>
              <a:gd name="T89" fmla="*/ 603007228 h 2313"/>
              <a:gd name="T90" fmla="*/ 1637280125 w 2312"/>
              <a:gd name="T91" fmla="*/ 506680515 h 2313"/>
              <a:gd name="T92" fmla="*/ 1789182443 w 2312"/>
              <a:gd name="T93" fmla="*/ 225404863 h 2313"/>
              <a:gd name="T94" fmla="*/ 1644971282 w 2312"/>
              <a:gd name="T95" fmla="*/ 136784601 h 2313"/>
              <a:gd name="T96" fmla="*/ 1412309850 w 2312"/>
              <a:gd name="T97" fmla="*/ 369895915 h 2313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2312" h="2313">
                <a:moveTo>
                  <a:pt x="1469" y="384"/>
                </a:moveTo>
                <a:lnTo>
                  <a:pt x="1285" y="342"/>
                </a:lnTo>
                <a:lnTo>
                  <a:pt x="1260" y="0"/>
                </a:lnTo>
                <a:lnTo>
                  <a:pt x="1035" y="17"/>
                </a:lnTo>
                <a:lnTo>
                  <a:pt x="1018" y="342"/>
                </a:lnTo>
                <a:lnTo>
                  <a:pt x="868" y="393"/>
                </a:lnTo>
                <a:lnTo>
                  <a:pt x="651" y="117"/>
                </a:lnTo>
                <a:lnTo>
                  <a:pt x="501" y="201"/>
                </a:lnTo>
                <a:lnTo>
                  <a:pt x="643" y="509"/>
                </a:lnTo>
                <a:lnTo>
                  <a:pt x="543" y="610"/>
                </a:lnTo>
                <a:lnTo>
                  <a:pt x="217" y="493"/>
                </a:lnTo>
                <a:lnTo>
                  <a:pt x="142" y="618"/>
                </a:lnTo>
                <a:lnTo>
                  <a:pt x="392" y="835"/>
                </a:lnTo>
                <a:lnTo>
                  <a:pt x="351" y="1002"/>
                </a:lnTo>
                <a:lnTo>
                  <a:pt x="8" y="1027"/>
                </a:lnTo>
                <a:lnTo>
                  <a:pt x="0" y="1211"/>
                </a:lnTo>
                <a:lnTo>
                  <a:pt x="351" y="1261"/>
                </a:lnTo>
                <a:lnTo>
                  <a:pt x="384" y="1419"/>
                </a:lnTo>
                <a:lnTo>
                  <a:pt x="125" y="1653"/>
                </a:lnTo>
                <a:lnTo>
                  <a:pt x="217" y="1795"/>
                </a:lnTo>
                <a:lnTo>
                  <a:pt x="509" y="1661"/>
                </a:lnTo>
                <a:lnTo>
                  <a:pt x="618" y="1770"/>
                </a:lnTo>
                <a:lnTo>
                  <a:pt x="467" y="2045"/>
                </a:lnTo>
                <a:lnTo>
                  <a:pt x="609" y="2162"/>
                </a:lnTo>
                <a:lnTo>
                  <a:pt x="868" y="1912"/>
                </a:lnTo>
                <a:lnTo>
                  <a:pt x="1018" y="1962"/>
                </a:lnTo>
                <a:lnTo>
                  <a:pt x="1052" y="2304"/>
                </a:lnTo>
                <a:lnTo>
                  <a:pt x="1277" y="2313"/>
                </a:lnTo>
                <a:lnTo>
                  <a:pt x="1302" y="1954"/>
                </a:lnTo>
                <a:lnTo>
                  <a:pt x="1494" y="1904"/>
                </a:lnTo>
                <a:lnTo>
                  <a:pt x="1720" y="2154"/>
                </a:lnTo>
                <a:lnTo>
                  <a:pt x="1870" y="2062"/>
                </a:lnTo>
                <a:lnTo>
                  <a:pt x="1720" y="1762"/>
                </a:lnTo>
                <a:lnTo>
                  <a:pt x="1820" y="1636"/>
                </a:lnTo>
                <a:lnTo>
                  <a:pt x="2120" y="1778"/>
                </a:lnTo>
                <a:lnTo>
                  <a:pt x="2212" y="1620"/>
                </a:lnTo>
                <a:lnTo>
                  <a:pt x="1937" y="1419"/>
                </a:lnTo>
                <a:lnTo>
                  <a:pt x="1970" y="1244"/>
                </a:lnTo>
                <a:lnTo>
                  <a:pt x="2312" y="1211"/>
                </a:lnTo>
                <a:lnTo>
                  <a:pt x="2304" y="1035"/>
                </a:lnTo>
                <a:lnTo>
                  <a:pt x="1962" y="985"/>
                </a:lnTo>
                <a:lnTo>
                  <a:pt x="1928" y="852"/>
                </a:lnTo>
                <a:lnTo>
                  <a:pt x="2204" y="660"/>
                </a:lnTo>
                <a:lnTo>
                  <a:pt x="2112" y="501"/>
                </a:lnTo>
                <a:lnTo>
                  <a:pt x="1803" y="626"/>
                </a:lnTo>
                <a:lnTo>
                  <a:pt x="1703" y="526"/>
                </a:lnTo>
                <a:lnTo>
                  <a:pt x="1861" y="234"/>
                </a:lnTo>
                <a:lnTo>
                  <a:pt x="1711" y="142"/>
                </a:lnTo>
                <a:lnTo>
                  <a:pt x="1469" y="384"/>
                </a:lnTo>
                <a:close/>
              </a:path>
            </a:pathLst>
          </a:cu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9" name="Freeform 7"/>
          <p:cNvSpPr>
            <a:spLocks/>
          </p:cNvSpPr>
          <p:nvPr/>
        </p:nvSpPr>
        <p:spPr bwMode="hidden">
          <a:xfrm>
            <a:off x="2532063" y="1270000"/>
            <a:ext cx="3670300" cy="3671888"/>
          </a:xfrm>
          <a:custGeom>
            <a:avLst/>
            <a:gdLst>
              <a:gd name="T0" fmla="*/ 2147483647 w 2312"/>
              <a:gd name="T1" fmla="*/ 967740132 h 2313"/>
              <a:gd name="T2" fmla="*/ 2147483647 w 2312"/>
              <a:gd name="T3" fmla="*/ 861893555 h 2313"/>
              <a:gd name="T4" fmla="*/ 2147483647 w 2312"/>
              <a:gd name="T5" fmla="*/ 0 h 2313"/>
              <a:gd name="T6" fmla="*/ 2147483647 w 2312"/>
              <a:gd name="T7" fmla="*/ 42843456 h 2313"/>
              <a:gd name="T8" fmla="*/ 2147483647 w 2312"/>
              <a:gd name="T9" fmla="*/ 861893555 h 2313"/>
              <a:gd name="T10" fmla="*/ 2147483647 w 2312"/>
              <a:gd name="T11" fmla="*/ 990422335 h 2313"/>
              <a:gd name="T12" fmla="*/ 1640622513 w 2312"/>
              <a:gd name="T13" fmla="*/ 294859115 h 2313"/>
              <a:gd name="T14" fmla="*/ 1262599075 w 2312"/>
              <a:gd name="T15" fmla="*/ 506552269 h 2313"/>
              <a:gd name="T16" fmla="*/ 1620461263 w 2312"/>
              <a:gd name="T17" fmla="*/ 1282760500 h 2313"/>
              <a:gd name="T18" fmla="*/ 1368445638 w 2312"/>
              <a:gd name="T19" fmla="*/ 1537295522 h 2313"/>
              <a:gd name="T20" fmla="*/ 546874700 w 2312"/>
              <a:gd name="T21" fmla="*/ 1242437994 h 2313"/>
              <a:gd name="T22" fmla="*/ 357862188 w 2312"/>
              <a:gd name="T23" fmla="*/ 1557456775 h 2313"/>
              <a:gd name="T24" fmla="*/ 987901250 w 2312"/>
              <a:gd name="T25" fmla="*/ 2104331549 h 2313"/>
              <a:gd name="T26" fmla="*/ 884575638 w 2312"/>
              <a:gd name="T27" fmla="*/ 2147483647 h 2313"/>
              <a:gd name="T28" fmla="*/ 20161250 w 2312"/>
              <a:gd name="T29" fmla="*/ 2147483647 h 2313"/>
              <a:gd name="T30" fmla="*/ 0 w 2312"/>
              <a:gd name="T31" fmla="*/ 2147483647 h 2313"/>
              <a:gd name="T32" fmla="*/ 884575638 w 2312"/>
              <a:gd name="T33" fmla="*/ 2147483647 h 2313"/>
              <a:gd name="T34" fmla="*/ 967740000 w 2312"/>
              <a:gd name="T35" fmla="*/ 2147483647 h 2313"/>
              <a:gd name="T36" fmla="*/ 315020325 w 2312"/>
              <a:gd name="T37" fmla="*/ 2147483647 h 2313"/>
              <a:gd name="T38" fmla="*/ 546874700 w 2312"/>
              <a:gd name="T39" fmla="*/ 2147483647 h 2313"/>
              <a:gd name="T40" fmla="*/ 1282760325 w 2312"/>
              <a:gd name="T41" fmla="*/ 2147483647 h 2313"/>
              <a:gd name="T42" fmla="*/ 1557456563 w 2312"/>
              <a:gd name="T43" fmla="*/ 2147483647 h 2313"/>
              <a:gd name="T44" fmla="*/ 1176913763 w 2312"/>
              <a:gd name="T45" fmla="*/ 2147483647 h 2313"/>
              <a:gd name="T46" fmla="*/ 1534775950 w 2312"/>
              <a:gd name="T47" fmla="*/ 2147483647 h 2313"/>
              <a:gd name="T48" fmla="*/ 2147483647 w 2312"/>
              <a:gd name="T49" fmla="*/ 2147483647 h 2313"/>
              <a:gd name="T50" fmla="*/ 2147483647 w 2312"/>
              <a:gd name="T51" fmla="*/ 2147483647 h 2313"/>
              <a:gd name="T52" fmla="*/ 2147483647 w 2312"/>
              <a:gd name="T53" fmla="*/ 2147483647 h 2313"/>
              <a:gd name="T54" fmla="*/ 2147483647 w 2312"/>
              <a:gd name="T55" fmla="*/ 2147483647 h 2313"/>
              <a:gd name="T56" fmla="*/ 2147483647 w 2312"/>
              <a:gd name="T57" fmla="*/ 2147483647 h 2313"/>
              <a:gd name="T58" fmla="*/ 2147483647 w 2312"/>
              <a:gd name="T59" fmla="*/ 2147483647 h 2313"/>
              <a:gd name="T60" fmla="*/ 2147483647 w 2312"/>
              <a:gd name="T61" fmla="*/ 2147483647 h 2313"/>
              <a:gd name="T62" fmla="*/ 2147483647 w 2312"/>
              <a:gd name="T63" fmla="*/ 2147483647 h 2313"/>
              <a:gd name="T64" fmla="*/ 2147483647 w 2312"/>
              <a:gd name="T65" fmla="*/ 2147483647 h 2313"/>
              <a:gd name="T66" fmla="*/ 2147483647 w 2312"/>
              <a:gd name="T67" fmla="*/ 2147483647 h 2313"/>
              <a:gd name="T68" fmla="*/ 2147483647 w 2312"/>
              <a:gd name="T69" fmla="*/ 2147483647 h 2313"/>
              <a:gd name="T70" fmla="*/ 2147483647 w 2312"/>
              <a:gd name="T71" fmla="*/ 2147483647 h 2313"/>
              <a:gd name="T72" fmla="*/ 2147483647 w 2312"/>
              <a:gd name="T73" fmla="*/ 2147483647 h 2313"/>
              <a:gd name="T74" fmla="*/ 2147483647 w 2312"/>
              <a:gd name="T75" fmla="*/ 2147483647 h 2313"/>
              <a:gd name="T76" fmla="*/ 2147483647 w 2312"/>
              <a:gd name="T77" fmla="*/ 2147483647 h 2313"/>
              <a:gd name="T78" fmla="*/ 2147483647 w 2312"/>
              <a:gd name="T79" fmla="*/ 2147483647 h 2313"/>
              <a:gd name="T80" fmla="*/ 2147483647 w 2312"/>
              <a:gd name="T81" fmla="*/ 2147483647 h 2313"/>
              <a:gd name="T82" fmla="*/ 2147483647 w 2312"/>
              <a:gd name="T83" fmla="*/ 2147173417 h 2313"/>
              <a:gd name="T84" fmla="*/ 2147483647 w 2312"/>
              <a:gd name="T85" fmla="*/ 1663303351 h 2313"/>
              <a:gd name="T86" fmla="*/ 2147483647 w 2312"/>
              <a:gd name="T87" fmla="*/ 1262599247 h 2313"/>
              <a:gd name="T88" fmla="*/ 2147483647 w 2312"/>
              <a:gd name="T89" fmla="*/ 1577618027 h 2313"/>
              <a:gd name="T90" fmla="*/ 2147483647 w 2312"/>
              <a:gd name="T91" fmla="*/ 1325602368 h 2313"/>
              <a:gd name="T92" fmla="*/ 2147483647 w 2312"/>
              <a:gd name="T93" fmla="*/ 589716643 h 2313"/>
              <a:gd name="T94" fmla="*/ 2147483647 w 2312"/>
              <a:gd name="T95" fmla="*/ 357862236 h 2313"/>
              <a:gd name="T96" fmla="*/ 2147483647 w 2312"/>
              <a:gd name="T97" fmla="*/ 967740132 h 2313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2312" h="2313">
                <a:moveTo>
                  <a:pt x="1469" y="384"/>
                </a:moveTo>
                <a:lnTo>
                  <a:pt x="1285" y="342"/>
                </a:lnTo>
                <a:lnTo>
                  <a:pt x="1260" y="0"/>
                </a:lnTo>
                <a:lnTo>
                  <a:pt x="1035" y="17"/>
                </a:lnTo>
                <a:lnTo>
                  <a:pt x="1018" y="342"/>
                </a:lnTo>
                <a:lnTo>
                  <a:pt x="868" y="393"/>
                </a:lnTo>
                <a:lnTo>
                  <a:pt x="651" y="117"/>
                </a:lnTo>
                <a:lnTo>
                  <a:pt x="501" y="201"/>
                </a:lnTo>
                <a:lnTo>
                  <a:pt x="643" y="509"/>
                </a:lnTo>
                <a:lnTo>
                  <a:pt x="543" y="610"/>
                </a:lnTo>
                <a:lnTo>
                  <a:pt x="217" y="493"/>
                </a:lnTo>
                <a:lnTo>
                  <a:pt x="142" y="618"/>
                </a:lnTo>
                <a:lnTo>
                  <a:pt x="392" y="835"/>
                </a:lnTo>
                <a:lnTo>
                  <a:pt x="351" y="1002"/>
                </a:lnTo>
                <a:lnTo>
                  <a:pt x="8" y="1027"/>
                </a:lnTo>
                <a:lnTo>
                  <a:pt x="0" y="1211"/>
                </a:lnTo>
                <a:lnTo>
                  <a:pt x="351" y="1261"/>
                </a:lnTo>
                <a:lnTo>
                  <a:pt x="384" y="1419"/>
                </a:lnTo>
                <a:lnTo>
                  <a:pt x="125" y="1653"/>
                </a:lnTo>
                <a:lnTo>
                  <a:pt x="217" y="1795"/>
                </a:lnTo>
                <a:lnTo>
                  <a:pt x="509" y="1661"/>
                </a:lnTo>
                <a:lnTo>
                  <a:pt x="618" y="1770"/>
                </a:lnTo>
                <a:lnTo>
                  <a:pt x="467" y="2045"/>
                </a:lnTo>
                <a:lnTo>
                  <a:pt x="609" y="2162"/>
                </a:lnTo>
                <a:lnTo>
                  <a:pt x="868" y="1912"/>
                </a:lnTo>
                <a:lnTo>
                  <a:pt x="1018" y="1962"/>
                </a:lnTo>
                <a:lnTo>
                  <a:pt x="1052" y="2304"/>
                </a:lnTo>
                <a:lnTo>
                  <a:pt x="1277" y="2313"/>
                </a:lnTo>
                <a:lnTo>
                  <a:pt x="1302" y="1954"/>
                </a:lnTo>
                <a:lnTo>
                  <a:pt x="1494" y="1904"/>
                </a:lnTo>
                <a:lnTo>
                  <a:pt x="1720" y="2154"/>
                </a:lnTo>
                <a:lnTo>
                  <a:pt x="1870" y="2062"/>
                </a:lnTo>
                <a:lnTo>
                  <a:pt x="1720" y="1762"/>
                </a:lnTo>
                <a:lnTo>
                  <a:pt x="1820" y="1636"/>
                </a:lnTo>
                <a:lnTo>
                  <a:pt x="2120" y="1778"/>
                </a:lnTo>
                <a:lnTo>
                  <a:pt x="2212" y="1620"/>
                </a:lnTo>
                <a:lnTo>
                  <a:pt x="1937" y="1419"/>
                </a:lnTo>
                <a:lnTo>
                  <a:pt x="1970" y="1244"/>
                </a:lnTo>
                <a:lnTo>
                  <a:pt x="2312" y="1211"/>
                </a:lnTo>
                <a:lnTo>
                  <a:pt x="2304" y="1035"/>
                </a:lnTo>
                <a:lnTo>
                  <a:pt x="1962" y="985"/>
                </a:lnTo>
                <a:lnTo>
                  <a:pt x="1928" y="852"/>
                </a:lnTo>
                <a:lnTo>
                  <a:pt x="2204" y="660"/>
                </a:lnTo>
                <a:lnTo>
                  <a:pt x="2112" y="501"/>
                </a:lnTo>
                <a:lnTo>
                  <a:pt x="1803" y="626"/>
                </a:lnTo>
                <a:lnTo>
                  <a:pt x="1703" y="526"/>
                </a:lnTo>
                <a:lnTo>
                  <a:pt x="1861" y="234"/>
                </a:lnTo>
                <a:lnTo>
                  <a:pt x="1711" y="142"/>
                </a:lnTo>
                <a:lnTo>
                  <a:pt x="1469" y="384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0" name="Freeform 8"/>
          <p:cNvSpPr>
            <a:spLocks/>
          </p:cNvSpPr>
          <p:nvPr/>
        </p:nvSpPr>
        <p:spPr bwMode="hidden">
          <a:xfrm>
            <a:off x="3175" y="4797425"/>
            <a:ext cx="3417888" cy="2097088"/>
          </a:xfrm>
          <a:custGeom>
            <a:avLst/>
            <a:gdLst>
              <a:gd name="T0" fmla="*/ 2147483647 w 2153"/>
              <a:gd name="T1" fmla="*/ 902216153 h 1321"/>
              <a:gd name="T2" fmla="*/ 2147483647 w 2153"/>
              <a:gd name="T3" fmla="*/ 801409879 h 1321"/>
              <a:gd name="T4" fmla="*/ 2147483647 w 2153"/>
              <a:gd name="T5" fmla="*/ 0 h 1321"/>
              <a:gd name="T6" fmla="*/ 2147483647 w 2153"/>
              <a:gd name="T7" fmla="*/ 40322510 h 1321"/>
              <a:gd name="T8" fmla="*/ 2147483647 w 2153"/>
              <a:gd name="T9" fmla="*/ 801409879 h 1321"/>
              <a:gd name="T10" fmla="*/ 2036286548 w 2153"/>
              <a:gd name="T11" fmla="*/ 922377407 h 1321"/>
              <a:gd name="T12" fmla="*/ 1527214911 w 2153"/>
              <a:gd name="T13" fmla="*/ 274697890 h 1321"/>
              <a:gd name="T14" fmla="*/ 1176913935 w 2153"/>
              <a:gd name="T15" fmla="*/ 471270125 h 1321"/>
              <a:gd name="T16" fmla="*/ 1509574608 w 2153"/>
              <a:gd name="T17" fmla="*/ 1194554347 h 1321"/>
              <a:gd name="T18" fmla="*/ 1275199249 w 2153"/>
              <a:gd name="T19" fmla="*/ 1431449091 h 1321"/>
              <a:gd name="T20" fmla="*/ 509071637 w 2153"/>
              <a:gd name="T21" fmla="*/ 1156752788 h 1321"/>
              <a:gd name="T22" fmla="*/ 332660674 w 2153"/>
              <a:gd name="T23" fmla="*/ 1451610346 h 1321"/>
              <a:gd name="T24" fmla="*/ 919857960 w 2153"/>
              <a:gd name="T25" fmla="*/ 1960682030 h 1321"/>
              <a:gd name="T26" fmla="*/ 824092008 w 2153"/>
              <a:gd name="T27" fmla="*/ 2147483647 h 1321"/>
              <a:gd name="T28" fmla="*/ 17641890 w 2153"/>
              <a:gd name="T29" fmla="*/ 2147483647 h 1321"/>
              <a:gd name="T30" fmla="*/ 0 w 2153"/>
              <a:gd name="T31" fmla="*/ 2147483647 h 1321"/>
              <a:gd name="T32" fmla="*/ 824092008 w 2153"/>
              <a:gd name="T33" fmla="*/ 2147483647 h 1321"/>
              <a:gd name="T34" fmla="*/ 902216069 w 2153"/>
              <a:gd name="T35" fmla="*/ 2147483647 h 1321"/>
              <a:gd name="T36" fmla="*/ 2147483647 w 2153"/>
              <a:gd name="T37" fmla="*/ 2147483647 h 1321"/>
              <a:gd name="T38" fmla="*/ 2147483647 w 2153"/>
              <a:gd name="T39" fmla="*/ 2147483647 h 1321"/>
              <a:gd name="T40" fmla="*/ 2147483647 w 2153"/>
              <a:gd name="T41" fmla="*/ 2147483647 h 1321"/>
              <a:gd name="T42" fmla="*/ 2147483647 w 2153"/>
              <a:gd name="T43" fmla="*/ 2147483647 h 1321"/>
              <a:gd name="T44" fmla="*/ 2147483647 w 2153"/>
              <a:gd name="T45" fmla="*/ 2147483647 h 1321"/>
              <a:gd name="T46" fmla="*/ 2147483647 w 2153"/>
              <a:gd name="T47" fmla="*/ 1998485176 h 1321"/>
              <a:gd name="T48" fmla="*/ 2147483647 w 2153"/>
              <a:gd name="T49" fmla="*/ 1549897257 h 1321"/>
              <a:gd name="T50" fmla="*/ 2147483647 w 2153"/>
              <a:gd name="T51" fmla="*/ 1176914043 h 1321"/>
              <a:gd name="T52" fmla="*/ 2147483647 w 2153"/>
              <a:gd name="T53" fmla="*/ 1469252238 h 1321"/>
              <a:gd name="T54" fmla="*/ 2147483647 w 2153"/>
              <a:gd name="T55" fmla="*/ 1234876857 h 1321"/>
              <a:gd name="T56" fmla="*/ 2147483647 w 2153"/>
              <a:gd name="T57" fmla="*/ 549394193 h 1321"/>
              <a:gd name="T58" fmla="*/ 2147483647 w 2153"/>
              <a:gd name="T59" fmla="*/ 332660704 h 1321"/>
              <a:gd name="T60" fmla="*/ 2147483647 w 2153"/>
              <a:gd name="T61" fmla="*/ 902216153 h 1321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2153" h="1321">
                <a:moveTo>
                  <a:pt x="1368" y="358"/>
                </a:moveTo>
                <a:lnTo>
                  <a:pt x="1197" y="318"/>
                </a:lnTo>
                <a:lnTo>
                  <a:pt x="1173" y="0"/>
                </a:lnTo>
                <a:lnTo>
                  <a:pt x="964" y="16"/>
                </a:lnTo>
                <a:lnTo>
                  <a:pt x="948" y="318"/>
                </a:lnTo>
                <a:lnTo>
                  <a:pt x="808" y="366"/>
                </a:lnTo>
                <a:lnTo>
                  <a:pt x="606" y="109"/>
                </a:lnTo>
                <a:lnTo>
                  <a:pt x="467" y="187"/>
                </a:lnTo>
                <a:lnTo>
                  <a:pt x="599" y="474"/>
                </a:lnTo>
                <a:lnTo>
                  <a:pt x="506" y="568"/>
                </a:lnTo>
                <a:lnTo>
                  <a:pt x="202" y="459"/>
                </a:lnTo>
                <a:lnTo>
                  <a:pt x="132" y="576"/>
                </a:lnTo>
                <a:lnTo>
                  <a:pt x="365" y="778"/>
                </a:lnTo>
                <a:lnTo>
                  <a:pt x="327" y="933"/>
                </a:lnTo>
                <a:lnTo>
                  <a:pt x="7" y="956"/>
                </a:lnTo>
                <a:lnTo>
                  <a:pt x="0" y="1128"/>
                </a:lnTo>
                <a:lnTo>
                  <a:pt x="327" y="1174"/>
                </a:lnTo>
                <a:lnTo>
                  <a:pt x="358" y="1321"/>
                </a:lnTo>
                <a:lnTo>
                  <a:pt x="1804" y="1321"/>
                </a:lnTo>
                <a:lnTo>
                  <a:pt x="1835" y="1158"/>
                </a:lnTo>
                <a:lnTo>
                  <a:pt x="2153" y="1128"/>
                </a:lnTo>
                <a:lnTo>
                  <a:pt x="2146" y="964"/>
                </a:lnTo>
                <a:lnTo>
                  <a:pt x="1827" y="917"/>
                </a:lnTo>
                <a:lnTo>
                  <a:pt x="1795" y="793"/>
                </a:lnTo>
                <a:lnTo>
                  <a:pt x="2052" y="615"/>
                </a:lnTo>
                <a:lnTo>
                  <a:pt x="1967" y="467"/>
                </a:lnTo>
                <a:lnTo>
                  <a:pt x="1679" y="583"/>
                </a:lnTo>
                <a:lnTo>
                  <a:pt x="1586" y="490"/>
                </a:lnTo>
                <a:lnTo>
                  <a:pt x="1733" y="218"/>
                </a:lnTo>
                <a:lnTo>
                  <a:pt x="1593" y="132"/>
                </a:lnTo>
                <a:lnTo>
                  <a:pt x="1368" y="358"/>
                </a:lnTo>
                <a:close/>
              </a:path>
            </a:pathLst>
          </a:custGeom>
          <a:solidFill>
            <a:schemeClr val="bg1">
              <a:alpha val="50195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1" name="Freeform 9"/>
          <p:cNvSpPr>
            <a:spLocks/>
          </p:cNvSpPr>
          <p:nvPr/>
        </p:nvSpPr>
        <p:spPr bwMode="hidden">
          <a:xfrm>
            <a:off x="4494215" y="4425951"/>
            <a:ext cx="2263775" cy="2263775"/>
          </a:xfrm>
          <a:custGeom>
            <a:avLst/>
            <a:gdLst>
              <a:gd name="T0" fmla="*/ 1408356897 w 2312"/>
              <a:gd name="T1" fmla="*/ 367829672 h 2313"/>
              <a:gd name="T2" fmla="*/ 1231952817 w 2312"/>
              <a:gd name="T3" fmla="*/ 327598485 h 2313"/>
              <a:gd name="T4" fmla="*/ 1207984414 w 2312"/>
              <a:gd name="T5" fmla="*/ 0 h 2313"/>
              <a:gd name="T6" fmla="*/ 992272702 w 2312"/>
              <a:gd name="T7" fmla="*/ 16283912 h 2313"/>
              <a:gd name="T8" fmla="*/ 975974893 w 2312"/>
              <a:gd name="T9" fmla="*/ 327598485 h 2313"/>
              <a:gd name="T10" fmla="*/ 832167411 w 2312"/>
              <a:gd name="T11" fmla="*/ 376450221 h 2313"/>
              <a:gd name="T12" fmla="*/ 624125313 w 2312"/>
              <a:gd name="T13" fmla="*/ 112073011 h 2313"/>
              <a:gd name="T14" fmla="*/ 480317831 w 2312"/>
              <a:gd name="T15" fmla="*/ 192535385 h 2313"/>
              <a:gd name="T16" fmla="*/ 616455698 w 2312"/>
              <a:gd name="T17" fmla="*/ 487566046 h 2313"/>
              <a:gd name="T18" fmla="*/ 520584044 w 2312"/>
              <a:gd name="T19" fmla="*/ 584312332 h 2313"/>
              <a:gd name="T20" fmla="*/ 208042097 w 2312"/>
              <a:gd name="T21" fmla="*/ 472239320 h 2313"/>
              <a:gd name="T22" fmla="*/ 136137867 w 2312"/>
              <a:gd name="T23" fmla="*/ 591975694 h 2313"/>
              <a:gd name="T24" fmla="*/ 375817003 w 2312"/>
              <a:gd name="T25" fmla="*/ 799837805 h 2313"/>
              <a:gd name="T26" fmla="*/ 336510350 w 2312"/>
              <a:gd name="T27" fmla="*/ 959805366 h 2313"/>
              <a:gd name="T28" fmla="*/ 7669615 w 2312"/>
              <a:gd name="T29" fmla="*/ 983752641 h 2313"/>
              <a:gd name="T30" fmla="*/ 0 w 2312"/>
              <a:gd name="T31" fmla="*/ 1160004114 h 2313"/>
              <a:gd name="T32" fmla="*/ 336510350 w 2312"/>
              <a:gd name="T33" fmla="*/ 1207898664 h 2313"/>
              <a:gd name="T34" fmla="*/ 368147389 w 2312"/>
              <a:gd name="T35" fmla="*/ 1359244697 h 2313"/>
              <a:gd name="T36" fmla="*/ 119840058 w 2312"/>
              <a:gd name="T37" fmla="*/ 1583390720 h 2313"/>
              <a:gd name="T38" fmla="*/ 208042097 w 2312"/>
              <a:gd name="T39" fmla="*/ 1719411006 h 2313"/>
              <a:gd name="T40" fmla="*/ 487987446 w 2312"/>
              <a:gd name="T41" fmla="*/ 1591054082 h 2313"/>
              <a:gd name="T42" fmla="*/ 592487295 w 2312"/>
              <a:gd name="T43" fmla="*/ 1695463731 h 2313"/>
              <a:gd name="T44" fmla="*/ 447721234 w 2312"/>
              <a:gd name="T45" fmla="*/ 1958883754 h 2313"/>
              <a:gd name="T46" fmla="*/ 583859101 w 2312"/>
              <a:gd name="T47" fmla="*/ 2070956765 h 2313"/>
              <a:gd name="T48" fmla="*/ 832167411 w 2312"/>
              <a:gd name="T49" fmla="*/ 1831484017 h 2313"/>
              <a:gd name="T50" fmla="*/ 975974893 w 2312"/>
              <a:gd name="T51" fmla="*/ 1879378567 h 2313"/>
              <a:gd name="T52" fmla="*/ 1008571490 w 2312"/>
              <a:gd name="T53" fmla="*/ 2147483647 h 2313"/>
              <a:gd name="T54" fmla="*/ 1224283202 w 2312"/>
              <a:gd name="T55" fmla="*/ 2147483647 h 2313"/>
              <a:gd name="T56" fmla="*/ 1248250627 w 2312"/>
              <a:gd name="T57" fmla="*/ 1871715204 h 2313"/>
              <a:gd name="T58" fmla="*/ 1432324321 w 2312"/>
              <a:gd name="T59" fmla="*/ 1823820654 h 2313"/>
              <a:gd name="T60" fmla="*/ 1648994613 w 2312"/>
              <a:gd name="T61" fmla="*/ 2063293403 h 2313"/>
              <a:gd name="T62" fmla="*/ 1792802094 w 2312"/>
              <a:gd name="T63" fmla="*/ 1975167666 h 2313"/>
              <a:gd name="T64" fmla="*/ 1648994613 w 2312"/>
              <a:gd name="T65" fmla="*/ 1687800368 h 2313"/>
              <a:gd name="T66" fmla="*/ 1744866267 w 2312"/>
              <a:gd name="T67" fmla="*/ 1567106808 h 2313"/>
              <a:gd name="T68" fmla="*/ 2032482210 w 2312"/>
              <a:gd name="T69" fmla="*/ 1703127094 h 2313"/>
              <a:gd name="T70" fmla="*/ 2120684250 w 2312"/>
              <a:gd name="T71" fmla="*/ 1551780082 h 2313"/>
              <a:gd name="T72" fmla="*/ 1857036710 w 2312"/>
              <a:gd name="T73" fmla="*/ 1359244697 h 2313"/>
              <a:gd name="T74" fmla="*/ 1888674728 w 2312"/>
              <a:gd name="T75" fmla="*/ 1191613773 h 2313"/>
              <a:gd name="T76" fmla="*/ 2147483647 w 2312"/>
              <a:gd name="T77" fmla="*/ 1160004114 h 2313"/>
              <a:gd name="T78" fmla="*/ 2147483647 w 2312"/>
              <a:gd name="T79" fmla="*/ 991415025 h 2313"/>
              <a:gd name="T80" fmla="*/ 1881004134 w 2312"/>
              <a:gd name="T81" fmla="*/ 943520475 h 2313"/>
              <a:gd name="T82" fmla="*/ 1848408516 w 2312"/>
              <a:gd name="T83" fmla="*/ 816121717 h 2313"/>
              <a:gd name="T84" fmla="*/ 2113014635 w 2312"/>
              <a:gd name="T85" fmla="*/ 632206881 h 2313"/>
              <a:gd name="T86" fmla="*/ 2024812595 w 2312"/>
              <a:gd name="T87" fmla="*/ 479902683 h 2313"/>
              <a:gd name="T88" fmla="*/ 1728568458 w 2312"/>
              <a:gd name="T89" fmla="*/ 599639057 h 2313"/>
              <a:gd name="T90" fmla="*/ 1632696803 w 2312"/>
              <a:gd name="T91" fmla="*/ 503849958 h 2313"/>
              <a:gd name="T92" fmla="*/ 1784173900 w 2312"/>
              <a:gd name="T93" fmla="*/ 224146023 h 2313"/>
              <a:gd name="T94" fmla="*/ 1640366418 w 2312"/>
              <a:gd name="T95" fmla="*/ 136020286 h 2313"/>
              <a:gd name="T96" fmla="*/ 1408356897 w 2312"/>
              <a:gd name="T97" fmla="*/ 367829672 h 2313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2312" h="2313">
                <a:moveTo>
                  <a:pt x="1469" y="384"/>
                </a:moveTo>
                <a:lnTo>
                  <a:pt x="1285" y="342"/>
                </a:lnTo>
                <a:lnTo>
                  <a:pt x="1260" y="0"/>
                </a:lnTo>
                <a:lnTo>
                  <a:pt x="1035" y="17"/>
                </a:lnTo>
                <a:lnTo>
                  <a:pt x="1018" y="342"/>
                </a:lnTo>
                <a:lnTo>
                  <a:pt x="868" y="393"/>
                </a:lnTo>
                <a:lnTo>
                  <a:pt x="651" y="117"/>
                </a:lnTo>
                <a:lnTo>
                  <a:pt x="501" y="201"/>
                </a:lnTo>
                <a:lnTo>
                  <a:pt x="643" y="509"/>
                </a:lnTo>
                <a:lnTo>
                  <a:pt x="543" y="610"/>
                </a:lnTo>
                <a:lnTo>
                  <a:pt x="217" y="493"/>
                </a:lnTo>
                <a:lnTo>
                  <a:pt x="142" y="618"/>
                </a:lnTo>
                <a:lnTo>
                  <a:pt x="392" y="835"/>
                </a:lnTo>
                <a:lnTo>
                  <a:pt x="351" y="1002"/>
                </a:lnTo>
                <a:lnTo>
                  <a:pt x="8" y="1027"/>
                </a:lnTo>
                <a:lnTo>
                  <a:pt x="0" y="1211"/>
                </a:lnTo>
                <a:lnTo>
                  <a:pt x="351" y="1261"/>
                </a:lnTo>
                <a:lnTo>
                  <a:pt x="384" y="1419"/>
                </a:lnTo>
                <a:lnTo>
                  <a:pt x="125" y="1653"/>
                </a:lnTo>
                <a:lnTo>
                  <a:pt x="217" y="1795"/>
                </a:lnTo>
                <a:lnTo>
                  <a:pt x="509" y="1661"/>
                </a:lnTo>
                <a:lnTo>
                  <a:pt x="618" y="1770"/>
                </a:lnTo>
                <a:lnTo>
                  <a:pt x="467" y="2045"/>
                </a:lnTo>
                <a:lnTo>
                  <a:pt x="609" y="2162"/>
                </a:lnTo>
                <a:lnTo>
                  <a:pt x="868" y="1912"/>
                </a:lnTo>
                <a:lnTo>
                  <a:pt x="1018" y="1962"/>
                </a:lnTo>
                <a:lnTo>
                  <a:pt x="1052" y="2304"/>
                </a:lnTo>
                <a:lnTo>
                  <a:pt x="1277" y="2313"/>
                </a:lnTo>
                <a:lnTo>
                  <a:pt x="1302" y="1954"/>
                </a:lnTo>
                <a:lnTo>
                  <a:pt x="1494" y="1904"/>
                </a:lnTo>
                <a:lnTo>
                  <a:pt x="1720" y="2154"/>
                </a:lnTo>
                <a:lnTo>
                  <a:pt x="1870" y="2062"/>
                </a:lnTo>
                <a:lnTo>
                  <a:pt x="1720" y="1762"/>
                </a:lnTo>
                <a:lnTo>
                  <a:pt x="1820" y="1636"/>
                </a:lnTo>
                <a:lnTo>
                  <a:pt x="2120" y="1778"/>
                </a:lnTo>
                <a:lnTo>
                  <a:pt x="2212" y="1620"/>
                </a:lnTo>
                <a:lnTo>
                  <a:pt x="1937" y="1419"/>
                </a:lnTo>
                <a:lnTo>
                  <a:pt x="1970" y="1244"/>
                </a:lnTo>
                <a:lnTo>
                  <a:pt x="2312" y="1211"/>
                </a:lnTo>
                <a:lnTo>
                  <a:pt x="2304" y="1035"/>
                </a:lnTo>
                <a:lnTo>
                  <a:pt x="1962" y="985"/>
                </a:lnTo>
                <a:lnTo>
                  <a:pt x="1928" y="852"/>
                </a:lnTo>
                <a:lnTo>
                  <a:pt x="2204" y="660"/>
                </a:lnTo>
                <a:lnTo>
                  <a:pt x="2112" y="501"/>
                </a:lnTo>
                <a:lnTo>
                  <a:pt x="1803" y="626"/>
                </a:lnTo>
                <a:lnTo>
                  <a:pt x="1703" y="526"/>
                </a:lnTo>
                <a:lnTo>
                  <a:pt x="1861" y="234"/>
                </a:lnTo>
                <a:lnTo>
                  <a:pt x="1711" y="142"/>
                </a:lnTo>
                <a:lnTo>
                  <a:pt x="1469" y="384"/>
                </a:lnTo>
                <a:close/>
              </a:path>
            </a:pathLst>
          </a:cu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2" name="Freeform 10"/>
          <p:cNvSpPr>
            <a:spLocks/>
          </p:cNvSpPr>
          <p:nvPr/>
        </p:nvSpPr>
        <p:spPr bwMode="hidden">
          <a:xfrm>
            <a:off x="5646740" y="487363"/>
            <a:ext cx="2928937" cy="2930525"/>
          </a:xfrm>
          <a:custGeom>
            <a:avLst/>
            <a:gdLst>
              <a:gd name="T0" fmla="*/ 2147483647 w 2312"/>
              <a:gd name="T1" fmla="*/ 616411164 h 2313"/>
              <a:gd name="T2" fmla="*/ 2062279490 w 2312"/>
              <a:gd name="T3" fmla="*/ 548991352 h 2313"/>
              <a:gd name="T4" fmla="*/ 2022157361 w 2312"/>
              <a:gd name="T5" fmla="*/ 0 h 2313"/>
              <a:gd name="T6" fmla="*/ 1661058194 w 2312"/>
              <a:gd name="T7" fmla="*/ 27289485 h 2313"/>
              <a:gd name="T8" fmla="*/ 1633774234 w 2312"/>
              <a:gd name="T9" fmla="*/ 548991352 h 2313"/>
              <a:gd name="T10" fmla="*/ 1393041456 w 2312"/>
              <a:gd name="T11" fmla="*/ 630858539 h 2313"/>
              <a:gd name="T12" fmla="*/ 1044781725 w 2312"/>
              <a:gd name="T13" fmla="*/ 187813331 h 2313"/>
              <a:gd name="T14" fmla="*/ 804047681 w 2312"/>
              <a:gd name="T15" fmla="*/ 322652956 h 2313"/>
              <a:gd name="T16" fmla="*/ 1031942289 w 2312"/>
              <a:gd name="T17" fmla="*/ 817066606 h 2313"/>
              <a:gd name="T18" fmla="*/ 871453771 w 2312"/>
              <a:gd name="T19" fmla="*/ 979195716 h 2313"/>
              <a:gd name="T20" fmla="*/ 348260997 w 2312"/>
              <a:gd name="T21" fmla="*/ 791382385 h 2313"/>
              <a:gd name="T22" fmla="*/ 227893342 w 2312"/>
              <a:gd name="T23" fmla="*/ 992037826 h 2313"/>
              <a:gd name="T24" fmla="*/ 629115905 w 2312"/>
              <a:gd name="T25" fmla="*/ 1340373736 h 2313"/>
              <a:gd name="T26" fmla="*/ 563314903 w 2312"/>
              <a:gd name="T27" fmla="*/ 1608448990 h 2313"/>
              <a:gd name="T28" fmla="*/ 12839436 w 2312"/>
              <a:gd name="T29" fmla="*/ 1648580585 h 2313"/>
              <a:gd name="T30" fmla="*/ 0 w 2312"/>
              <a:gd name="T31" fmla="*/ 1943944057 h 2313"/>
              <a:gd name="T32" fmla="*/ 563314903 w 2312"/>
              <a:gd name="T33" fmla="*/ 2024205980 h 2313"/>
              <a:gd name="T34" fmla="*/ 616276469 w 2312"/>
              <a:gd name="T35" fmla="*/ 2147483647 h 2313"/>
              <a:gd name="T36" fmla="*/ 200610648 w 2312"/>
              <a:gd name="T37" fmla="*/ 2147483647 h 2313"/>
              <a:gd name="T38" fmla="*/ 348260997 w 2312"/>
              <a:gd name="T39" fmla="*/ 2147483647 h 2313"/>
              <a:gd name="T40" fmla="*/ 816887117 w 2312"/>
              <a:gd name="T41" fmla="*/ 2147483647 h 2313"/>
              <a:gd name="T42" fmla="*/ 991820160 w 2312"/>
              <a:gd name="T43" fmla="*/ 2147483647 h 2313"/>
              <a:gd name="T44" fmla="*/ 749482294 w 2312"/>
              <a:gd name="T45" fmla="*/ 2147483647 h 2313"/>
              <a:gd name="T46" fmla="*/ 977375635 w 2312"/>
              <a:gd name="T47" fmla="*/ 2147483647 h 2313"/>
              <a:gd name="T48" fmla="*/ 1393041456 w 2312"/>
              <a:gd name="T49" fmla="*/ 2147483647 h 2313"/>
              <a:gd name="T50" fmla="*/ 1633774234 w 2312"/>
              <a:gd name="T51" fmla="*/ 2147483647 h 2313"/>
              <a:gd name="T52" fmla="*/ 1688340887 w 2312"/>
              <a:gd name="T53" fmla="*/ 2147483647 h 2313"/>
              <a:gd name="T54" fmla="*/ 2049440054 w 2312"/>
              <a:gd name="T55" fmla="*/ 2147483647 h 2313"/>
              <a:gd name="T56" fmla="*/ 2089562184 w 2312"/>
              <a:gd name="T57" fmla="*/ 2147483647 h 2313"/>
              <a:gd name="T58" fmla="*/ 2147483647 w 2312"/>
              <a:gd name="T59" fmla="*/ 2147483647 h 2313"/>
              <a:gd name="T60" fmla="*/ 2147483647 w 2312"/>
              <a:gd name="T61" fmla="*/ 2147483647 h 2313"/>
              <a:gd name="T62" fmla="*/ 2147483647 w 2312"/>
              <a:gd name="T63" fmla="*/ 2147483647 h 2313"/>
              <a:gd name="T64" fmla="*/ 2147483647 w 2312"/>
              <a:gd name="T65" fmla="*/ 2147483647 h 2313"/>
              <a:gd name="T66" fmla="*/ 2147483647 w 2312"/>
              <a:gd name="T67" fmla="*/ 2147483647 h 2313"/>
              <a:gd name="T68" fmla="*/ 2147483647 w 2312"/>
              <a:gd name="T69" fmla="*/ 2147483647 h 2313"/>
              <a:gd name="T70" fmla="*/ 2147483647 w 2312"/>
              <a:gd name="T71" fmla="*/ 2147483647 h 2313"/>
              <a:gd name="T72" fmla="*/ 2147483647 w 2312"/>
              <a:gd name="T73" fmla="*/ 2147483647 h 2313"/>
              <a:gd name="T74" fmla="*/ 2147483647 w 2312"/>
              <a:gd name="T75" fmla="*/ 1996916496 h 2313"/>
              <a:gd name="T76" fmla="*/ 2147483647 w 2312"/>
              <a:gd name="T77" fmla="*/ 1943944057 h 2313"/>
              <a:gd name="T78" fmla="*/ 2147483647 w 2312"/>
              <a:gd name="T79" fmla="*/ 1661421429 h 2313"/>
              <a:gd name="T80" fmla="*/ 2147483647 w 2312"/>
              <a:gd name="T81" fmla="*/ 1581159506 h 2313"/>
              <a:gd name="T82" fmla="*/ 2147483647 w 2312"/>
              <a:gd name="T83" fmla="*/ 1367663221 h 2313"/>
              <a:gd name="T84" fmla="*/ 2147483647 w 2312"/>
              <a:gd name="T85" fmla="*/ 1059457639 h 2313"/>
              <a:gd name="T86" fmla="*/ 2147483647 w 2312"/>
              <a:gd name="T87" fmla="*/ 804224495 h 2313"/>
              <a:gd name="T88" fmla="*/ 2147483647 w 2312"/>
              <a:gd name="T89" fmla="*/ 1004879937 h 2313"/>
              <a:gd name="T90" fmla="*/ 2147483647 w 2312"/>
              <a:gd name="T91" fmla="*/ 844356090 h 2313"/>
              <a:gd name="T92" fmla="*/ 2147483647 w 2312"/>
              <a:gd name="T93" fmla="*/ 375625395 h 2313"/>
              <a:gd name="T94" fmla="*/ 2147483647 w 2312"/>
              <a:gd name="T95" fmla="*/ 227943659 h 2313"/>
              <a:gd name="T96" fmla="*/ 2147483647 w 2312"/>
              <a:gd name="T97" fmla="*/ 616411164 h 2313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2312" h="2313">
                <a:moveTo>
                  <a:pt x="1469" y="384"/>
                </a:moveTo>
                <a:lnTo>
                  <a:pt x="1285" y="342"/>
                </a:lnTo>
                <a:lnTo>
                  <a:pt x="1260" y="0"/>
                </a:lnTo>
                <a:lnTo>
                  <a:pt x="1035" y="17"/>
                </a:lnTo>
                <a:lnTo>
                  <a:pt x="1018" y="342"/>
                </a:lnTo>
                <a:lnTo>
                  <a:pt x="868" y="393"/>
                </a:lnTo>
                <a:lnTo>
                  <a:pt x="651" y="117"/>
                </a:lnTo>
                <a:lnTo>
                  <a:pt x="501" y="201"/>
                </a:lnTo>
                <a:lnTo>
                  <a:pt x="643" y="509"/>
                </a:lnTo>
                <a:lnTo>
                  <a:pt x="543" y="610"/>
                </a:lnTo>
                <a:lnTo>
                  <a:pt x="217" y="493"/>
                </a:lnTo>
                <a:lnTo>
                  <a:pt x="142" y="618"/>
                </a:lnTo>
                <a:lnTo>
                  <a:pt x="392" y="835"/>
                </a:lnTo>
                <a:lnTo>
                  <a:pt x="351" y="1002"/>
                </a:lnTo>
                <a:lnTo>
                  <a:pt x="8" y="1027"/>
                </a:lnTo>
                <a:lnTo>
                  <a:pt x="0" y="1211"/>
                </a:lnTo>
                <a:lnTo>
                  <a:pt x="351" y="1261"/>
                </a:lnTo>
                <a:lnTo>
                  <a:pt x="384" y="1419"/>
                </a:lnTo>
                <a:lnTo>
                  <a:pt x="125" y="1653"/>
                </a:lnTo>
                <a:lnTo>
                  <a:pt x="217" y="1795"/>
                </a:lnTo>
                <a:lnTo>
                  <a:pt x="509" y="1661"/>
                </a:lnTo>
                <a:lnTo>
                  <a:pt x="618" y="1770"/>
                </a:lnTo>
                <a:lnTo>
                  <a:pt x="467" y="2045"/>
                </a:lnTo>
                <a:lnTo>
                  <a:pt x="609" y="2162"/>
                </a:lnTo>
                <a:lnTo>
                  <a:pt x="868" y="1912"/>
                </a:lnTo>
                <a:lnTo>
                  <a:pt x="1018" y="1962"/>
                </a:lnTo>
                <a:lnTo>
                  <a:pt x="1052" y="2304"/>
                </a:lnTo>
                <a:lnTo>
                  <a:pt x="1277" y="2313"/>
                </a:lnTo>
                <a:lnTo>
                  <a:pt x="1302" y="1954"/>
                </a:lnTo>
                <a:lnTo>
                  <a:pt x="1494" y="1904"/>
                </a:lnTo>
                <a:lnTo>
                  <a:pt x="1720" y="2154"/>
                </a:lnTo>
                <a:lnTo>
                  <a:pt x="1870" y="2062"/>
                </a:lnTo>
                <a:lnTo>
                  <a:pt x="1720" y="1762"/>
                </a:lnTo>
                <a:lnTo>
                  <a:pt x="1820" y="1636"/>
                </a:lnTo>
                <a:lnTo>
                  <a:pt x="2120" y="1778"/>
                </a:lnTo>
                <a:lnTo>
                  <a:pt x="2212" y="1620"/>
                </a:lnTo>
                <a:lnTo>
                  <a:pt x="1937" y="1419"/>
                </a:lnTo>
                <a:lnTo>
                  <a:pt x="1970" y="1244"/>
                </a:lnTo>
                <a:lnTo>
                  <a:pt x="2312" y="1211"/>
                </a:lnTo>
                <a:lnTo>
                  <a:pt x="2304" y="1035"/>
                </a:lnTo>
                <a:lnTo>
                  <a:pt x="1962" y="985"/>
                </a:lnTo>
                <a:lnTo>
                  <a:pt x="1928" y="852"/>
                </a:lnTo>
                <a:lnTo>
                  <a:pt x="2204" y="660"/>
                </a:lnTo>
                <a:lnTo>
                  <a:pt x="2112" y="501"/>
                </a:lnTo>
                <a:lnTo>
                  <a:pt x="1803" y="626"/>
                </a:lnTo>
                <a:lnTo>
                  <a:pt x="1703" y="526"/>
                </a:lnTo>
                <a:lnTo>
                  <a:pt x="1861" y="234"/>
                </a:lnTo>
                <a:lnTo>
                  <a:pt x="1711" y="142"/>
                </a:lnTo>
                <a:lnTo>
                  <a:pt x="1469" y="384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3" name="Freeform 11"/>
          <p:cNvSpPr>
            <a:spLocks/>
          </p:cNvSpPr>
          <p:nvPr/>
        </p:nvSpPr>
        <p:spPr bwMode="hidden">
          <a:xfrm>
            <a:off x="7146925" y="2555876"/>
            <a:ext cx="2008188" cy="3997325"/>
          </a:xfrm>
          <a:custGeom>
            <a:avLst/>
            <a:gdLst>
              <a:gd name="T0" fmla="*/ 2147483647 w 1265"/>
              <a:gd name="T1" fmla="*/ 0 h 2518"/>
              <a:gd name="T2" fmla="*/ 2147483647 w 1265"/>
              <a:gd name="T3" fmla="*/ 45362813 h 2518"/>
              <a:gd name="T4" fmla="*/ 2147483647 w 1265"/>
              <a:gd name="T5" fmla="*/ 937498125 h 2518"/>
              <a:gd name="T6" fmla="*/ 2147483647 w 1265"/>
              <a:gd name="T7" fmla="*/ 1078626875 h 2518"/>
              <a:gd name="T8" fmla="*/ 1789311383 w 1265"/>
              <a:gd name="T9" fmla="*/ 320060638 h 2518"/>
              <a:gd name="T10" fmla="*/ 1376005655 w 1265"/>
              <a:gd name="T11" fmla="*/ 551915013 h 2518"/>
              <a:gd name="T12" fmla="*/ 1766630765 w 1265"/>
              <a:gd name="T13" fmla="*/ 1398687513 h 2518"/>
              <a:gd name="T14" fmla="*/ 1491932871 w 1265"/>
              <a:gd name="T15" fmla="*/ 1675904700 h 2518"/>
              <a:gd name="T16" fmla="*/ 597277974 w 1265"/>
              <a:gd name="T17" fmla="*/ 1353324700 h 2518"/>
              <a:gd name="T18" fmla="*/ 390625110 w 1265"/>
              <a:gd name="T19" fmla="*/ 1698585313 h 2518"/>
              <a:gd name="T20" fmla="*/ 1076107780 w 1265"/>
              <a:gd name="T21" fmla="*/ 2147483647 h 2518"/>
              <a:gd name="T22" fmla="*/ 965220878 w 1265"/>
              <a:gd name="T23" fmla="*/ 2147483647 h 2518"/>
              <a:gd name="T24" fmla="*/ 22682206 w 1265"/>
              <a:gd name="T25" fmla="*/ 2147483647 h 2518"/>
              <a:gd name="T26" fmla="*/ 0 w 1265"/>
              <a:gd name="T27" fmla="*/ 2147483647 h 2518"/>
              <a:gd name="T28" fmla="*/ 965220878 w 1265"/>
              <a:gd name="T29" fmla="*/ 2147483647 h 2518"/>
              <a:gd name="T30" fmla="*/ 1055946525 w 1265"/>
              <a:gd name="T31" fmla="*/ 2147483647 h 2518"/>
              <a:gd name="T32" fmla="*/ 342741335 w 1265"/>
              <a:gd name="T33" fmla="*/ 2147483647 h 2518"/>
              <a:gd name="T34" fmla="*/ 597277974 w 1265"/>
              <a:gd name="T35" fmla="*/ 2147483647 h 2518"/>
              <a:gd name="T36" fmla="*/ 1398687861 w 1265"/>
              <a:gd name="T37" fmla="*/ 2147483647 h 2518"/>
              <a:gd name="T38" fmla="*/ 1698585735 w 1265"/>
              <a:gd name="T39" fmla="*/ 2147483647 h 2518"/>
              <a:gd name="T40" fmla="*/ 1282760644 w 1265"/>
              <a:gd name="T41" fmla="*/ 2147483647 h 2518"/>
              <a:gd name="T42" fmla="*/ 1673384167 w 1265"/>
              <a:gd name="T43" fmla="*/ 2147483647 h 2518"/>
              <a:gd name="T44" fmla="*/ 2147483647 w 1265"/>
              <a:gd name="T45" fmla="*/ 2147483647 h 2518"/>
              <a:gd name="T46" fmla="*/ 2147483647 w 1265"/>
              <a:gd name="T47" fmla="*/ 2147483647 h 2518"/>
              <a:gd name="T48" fmla="*/ 2147483647 w 1265"/>
              <a:gd name="T49" fmla="*/ 2147483647 h 2518"/>
              <a:gd name="T50" fmla="*/ 2147483647 w 1265"/>
              <a:gd name="T51" fmla="*/ 2147483647 h 2518"/>
              <a:gd name="T52" fmla="*/ 2147483647 w 1265"/>
              <a:gd name="T53" fmla="*/ 0 h 2518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1265" h="2518">
                <a:moveTo>
                  <a:pt x="1265" y="0"/>
                </a:moveTo>
                <a:lnTo>
                  <a:pt x="1128" y="18"/>
                </a:lnTo>
                <a:lnTo>
                  <a:pt x="1110" y="372"/>
                </a:lnTo>
                <a:lnTo>
                  <a:pt x="946" y="428"/>
                </a:lnTo>
                <a:lnTo>
                  <a:pt x="710" y="127"/>
                </a:lnTo>
                <a:lnTo>
                  <a:pt x="546" y="219"/>
                </a:lnTo>
                <a:lnTo>
                  <a:pt x="701" y="555"/>
                </a:lnTo>
                <a:lnTo>
                  <a:pt x="592" y="665"/>
                </a:lnTo>
                <a:lnTo>
                  <a:pt x="237" y="537"/>
                </a:lnTo>
                <a:lnTo>
                  <a:pt x="155" y="674"/>
                </a:lnTo>
                <a:lnTo>
                  <a:pt x="427" y="911"/>
                </a:lnTo>
                <a:lnTo>
                  <a:pt x="383" y="1093"/>
                </a:lnTo>
                <a:lnTo>
                  <a:pt x="9" y="1121"/>
                </a:lnTo>
                <a:lnTo>
                  <a:pt x="0" y="1322"/>
                </a:lnTo>
                <a:lnTo>
                  <a:pt x="383" y="1376"/>
                </a:lnTo>
                <a:lnTo>
                  <a:pt x="419" y="1549"/>
                </a:lnTo>
                <a:lnTo>
                  <a:pt x="136" y="1804"/>
                </a:lnTo>
                <a:lnTo>
                  <a:pt x="237" y="1959"/>
                </a:lnTo>
                <a:lnTo>
                  <a:pt x="555" y="1813"/>
                </a:lnTo>
                <a:lnTo>
                  <a:pt x="674" y="1932"/>
                </a:lnTo>
                <a:lnTo>
                  <a:pt x="509" y="2232"/>
                </a:lnTo>
                <a:lnTo>
                  <a:pt x="664" y="2360"/>
                </a:lnTo>
                <a:lnTo>
                  <a:pt x="946" y="2087"/>
                </a:lnTo>
                <a:lnTo>
                  <a:pt x="1110" y="2142"/>
                </a:lnTo>
                <a:lnTo>
                  <a:pt x="1147" y="2515"/>
                </a:lnTo>
                <a:lnTo>
                  <a:pt x="1265" y="2518"/>
                </a:lnTo>
                <a:lnTo>
                  <a:pt x="1265" y="0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accent2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1034" name="Picture 12" descr="C:\My Documents\bits\Facbanna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invGray">
          <a:xfrm>
            <a:off x="3176" y="-3175"/>
            <a:ext cx="8032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5" name="Rectangle 13"/>
          <p:cNvSpPr>
            <a:spLocks noGrp="1" noChangeArrowheads="1"/>
          </p:cNvSpPr>
          <p:nvPr>
            <p:ph type="title"/>
          </p:nvPr>
        </p:nvSpPr>
        <p:spPr bwMode="auto">
          <a:xfrm>
            <a:off x="1066800" y="3048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036" name="Rectangle 1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6800" y="16764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536591" name="Rectangle 1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668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 smtClean="0">
                <a:solidFill>
                  <a:schemeClr val="tx2"/>
                </a:solidFill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fld id="{D685D271-8E91-45F1-825E-D99E66D3A2E7}" type="datetime1">
              <a:rPr lang="zh-CN" altLang="en-US" smtClean="0"/>
              <a:t>2014/10/30</a:t>
            </a:fld>
            <a:endParaRPr lang="zh-CN" altLang="en-US"/>
          </a:p>
        </p:txBody>
      </p:sp>
      <p:sp>
        <p:nvSpPr>
          <p:cNvPr id="536592" name="Rectangle 1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05200" y="63246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 smtClean="0">
                <a:solidFill>
                  <a:schemeClr val="tx2"/>
                </a:solidFill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en-US" altLang="zh-CN" smtClean="0"/>
              <a:t>《</a:t>
            </a:r>
            <a:r>
              <a:rPr lang="zh-CN" altLang="en-US" smtClean="0"/>
              <a:t>理论计算机科学基础</a:t>
            </a:r>
            <a:r>
              <a:rPr lang="en-US" altLang="zh-CN" smtClean="0"/>
              <a:t>》</a:t>
            </a:r>
            <a:endParaRPr lang="zh-CN" altLang="en-US"/>
          </a:p>
        </p:txBody>
      </p:sp>
      <p:sp>
        <p:nvSpPr>
          <p:cNvPr id="536593" name="Rectangle 1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2"/>
                </a:solidFill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fld id="{B5A5C0C8-5A10-4FDA-AD79-5588BF5228B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47" r:id="rId1"/>
    <p:sldLayoutId id="2147483837" r:id="rId2"/>
    <p:sldLayoutId id="2147483838" r:id="rId3"/>
    <p:sldLayoutId id="2147483839" r:id="rId4"/>
    <p:sldLayoutId id="2147483840" r:id="rId5"/>
    <p:sldLayoutId id="2147483841" r:id="rId6"/>
    <p:sldLayoutId id="2147483842" r:id="rId7"/>
    <p:sldLayoutId id="2147483843" r:id="rId8"/>
    <p:sldLayoutId id="2147483844" r:id="rId9"/>
    <p:sldLayoutId id="2147483845" r:id="rId10"/>
    <p:sldLayoutId id="2147483846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FF00"/>
        </a:buClr>
        <a:buSzPct val="80000"/>
        <a:buFont typeface="Wingdings" pitchFamily="2" charset="2"/>
        <a:buChar char="®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CC0000"/>
        </a:buClr>
        <a:buSzPct val="70000"/>
        <a:buFont typeface="Wingdings" pitchFamily="2" charset="2"/>
        <a:buChar char="®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9900"/>
        </a:buClr>
        <a:buSzPct val="60000"/>
        <a:buFont typeface="Wingdings" pitchFamily="2" charset="2"/>
        <a:buChar char="®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27584" y="2286000"/>
            <a:ext cx="7772400" cy="1143000"/>
          </a:xfrm>
        </p:spPr>
        <p:txBody>
          <a:bodyPr/>
          <a:lstStyle/>
          <a:p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 smtClean="0"/>
              <a:t>对数空间归约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NL</a:t>
            </a:r>
            <a:r>
              <a:rPr lang="zh-CN" altLang="en-US" dirty="0" smtClean="0"/>
              <a:t>完全问题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《</a:t>
            </a:r>
            <a:r>
              <a:rPr lang="zh-CN" altLang="en-US" smtClean="0"/>
              <a:t>理论计算机科学基础</a:t>
            </a:r>
            <a:r>
              <a:rPr lang="en-US" altLang="zh-CN" smtClean="0"/>
              <a:t>》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DC4E10-AF81-4F28-9685-622AAFB39E8E}" type="slidenum">
              <a:rPr lang="zh-CN" altLang="en-US" smtClean="0"/>
              <a:pPr>
                <a:defRPr/>
              </a:pPr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46857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《</a:t>
            </a:r>
            <a:r>
              <a:rPr lang="zh-CN" altLang="en-US" smtClean="0"/>
              <a:t>理论计算机科学基础</a:t>
            </a:r>
            <a:r>
              <a:rPr lang="en-US" altLang="zh-CN" smtClean="0"/>
              <a:t>》</a:t>
            </a:r>
          </a:p>
        </p:txBody>
      </p:sp>
      <p:sp>
        <p:nvSpPr>
          <p:cNvPr id="2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71F675-2000-4105-9C3F-CDAC30232B4E}" type="slidenum">
              <a:rPr lang="zh-CN" altLang="en-US"/>
              <a:pPr>
                <a:defRPr/>
              </a:pPr>
              <a:t>10</a:t>
            </a:fld>
            <a:endParaRPr lang="en-US" altLang="zh-CN"/>
          </a:p>
        </p:txBody>
      </p:sp>
      <p:sp>
        <p:nvSpPr>
          <p:cNvPr id="1638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charset="-122"/>
              </a:rPr>
              <a:t>小结</a:t>
            </a:r>
          </a:p>
        </p:txBody>
      </p:sp>
      <p:grpSp>
        <p:nvGrpSpPr>
          <p:cNvPr id="163845" name="组合 1"/>
          <p:cNvGrpSpPr>
            <a:grpSpLocks/>
          </p:cNvGrpSpPr>
          <p:nvPr/>
        </p:nvGrpSpPr>
        <p:grpSpPr bwMode="auto">
          <a:xfrm>
            <a:off x="539750" y="1603375"/>
            <a:ext cx="5029200" cy="4778375"/>
            <a:chOff x="954088" y="1387624"/>
            <a:chExt cx="5029200" cy="4777680"/>
          </a:xfrm>
        </p:grpSpPr>
        <p:sp>
          <p:nvSpPr>
            <p:cNvPr id="163846" name="Oval 102"/>
            <p:cNvSpPr>
              <a:spLocks noChangeArrowheads="1"/>
            </p:cNvSpPr>
            <p:nvPr/>
          </p:nvSpPr>
          <p:spPr bwMode="auto">
            <a:xfrm rot="-3260501">
              <a:off x="2192339" y="3477096"/>
              <a:ext cx="1981200" cy="27209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itchFamily="2" charset="2"/>
                <a:buChar char="®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itchFamily="2" charset="2"/>
                <a:buChar char="®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itchFamily="2" charset="2"/>
                <a:buChar char="®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Arial Narrow" pitchFamily="34" charset="0"/>
                <a:ea typeface="宋体" charset="-122"/>
              </a:endParaRPr>
            </a:p>
          </p:txBody>
        </p:sp>
        <p:sp>
          <p:nvSpPr>
            <p:cNvPr id="163847" name="Oval 103"/>
            <p:cNvSpPr>
              <a:spLocks noChangeArrowheads="1"/>
            </p:cNvSpPr>
            <p:nvPr/>
          </p:nvSpPr>
          <p:spPr bwMode="auto">
            <a:xfrm rot="3115582">
              <a:off x="2874170" y="3557265"/>
              <a:ext cx="1905000" cy="263683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itchFamily="2" charset="2"/>
                <a:buChar char="®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itchFamily="2" charset="2"/>
                <a:buChar char="®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itchFamily="2" charset="2"/>
                <a:buChar char="®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Arial Narrow" pitchFamily="34" charset="0"/>
                <a:ea typeface="宋体" charset="-122"/>
              </a:endParaRPr>
            </a:p>
          </p:txBody>
        </p:sp>
        <p:sp>
          <p:nvSpPr>
            <p:cNvPr id="163848" name="Oval 104"/>
            <p:cNvSpPr>
              <a:spLocks noChangeArrowheads="1"/>
            </p:cNvSpPr>
            <p:nvPr/>
          </p:nvSpPr>
          <p:spPr bwMode="auto">
            <a:xfrm>
              <a:off x="2859088" y="4685184"/>
              <a:ext cx="1371600" cy="12954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itchFamily="2" charset="2"/>
                <a:buChar char="®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itchFamily="2" charset="2"/>
                <a:buChar char="®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itchFamily="2" charset="2"/>
                <a:buChar char="®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Arial Narrow" pitchFamily="34" charset="0"/>
                <a:ea typeface="宋体" charset="-122"/>
              </a:endParaRPr>
            </a:p>
          </p:txBody>
        </p:sp>
        <p:sp>
          <p:nvSpPr>
            <p:cNvPr id="163849" name="Text Box 105"/>
            <p:cNvSpPr txBox="1">
              <a:spLocks noChangeArrowheads="1"/>
            </p:cNvSpPr>
            <p:nvPr/>
          </p:nvSpPr>
          <p:spPr bwMode="auto">
            <a:xfrm>
              <a:off x="3392488" y="4608984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itchFamily="2" charset="2"/>
                <a:buChar char="®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itchFamily="2" charset="2"/>
                <a:buChar char="®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itchFamily="2" charset="2"/>
                <a:buChar char="®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latin typeface="Arial Narrow" pitchFamily="34" charset="0"/>
                  <a:ea typeface="宋体" charset="-122"/>
                </a:rPr>
                <a:t>P</a:t>
              </a:r>
            </a:p>
          </p:txBody>
        </p:sp>
        <p:sp>
          <p:nvSpPr>
            <p:cNvPr id="163850" name="Text Box 106"/>
            <p:cNvSpPr txBox="1">
              <a:spLocks noChangeArrowheads="1"/>
            </p:cNvSpPr>
            <p:nvPr/>
          </p:nvSpPr>
          <p:spPr bwMode="auto">
            <a:xfrm>
              <a:off x="2478088" y="3694584"/>
              <a:ext cx="6858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itchFamily="2" charset="2"/>
                <a:buChar char="®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itchFamily="2" charset="2"/>
                <a:buChar char="®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itchFamily="2" charset="2"/>
                <a:buChar char="®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latin typeface="Arial Narrow" pitchFamily="34" charset="0"/>
                  <a:ea typeface="宋体" charset="-122"/>
                </a:rPr>
                <a:t>NP</a:t>
              </a:r>
            </a:p>
          </p:txBody>
        </p:sp>
        <p:sp>
          <p:nvSpPr>
            <p:cNvPr id="163851" name="Text Box 107"/>
            <p:cNvSpPr txBox="1">
              <a:spLocks noChangeArrowheads="1"/>
            </p:cNvSpPr>
            <p:nvPr/>
          </p:nvSpPr>
          <p:spPr bwMode="auto">
            <a:xfrm>
              <a:off x="3849688" y="3694584"/>
              <a:ext cx="9906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itchFamily="2" charset="2"/>
                <a:buChar char="®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itchFamily="2" charset="2"/>
                <a:buChar char="®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itchFamily="2" charset="2"/>
                <a:buChar char="®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latin typeface="Arial Narrow" pitchFamily="34" charset="0"/>
                  <a:ea typeface="宋体" charset="-122"/>
                </a:rPr>
                <a:t>coNP</a:t>
              </a:r>
            </a:p>
          </p:txBody>
        </p:sp>
        <p:sp>
          <p:nvSpPr>
            <p:cNvPr id="163852" name="Oval 109"/>
            <p:cNvSpPr>
              <a:spLocks noChangeArrowheads="1"/>
            </p:cNvSpPr>
            <p:nvPr/>
          </p:nvSpPr>
          <p:spPr bwMode="auto">
            <a:xfrm>
              <a:off x="954088" y="1484784"/>
              <a:ext cx="5029200" cy="44958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itchFamily="2" charset="2"/>
                <a:buChar char="®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itchFamily="2" charset="2"/>
                <a:buChar char="®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itchFamily="2" charset="2"/>
                <a:buChar char="®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Arial Narrow" pitchFamily="34" charset="0"/>
                <a:ea typeface="宋体" charset="-122"/>
              </a:endParaRPr>
            </a:p>
          </p:txBody>
        </p:sp>
        <p:sp>
          <p:nvSpPr>
            <p:cNvPr id="163853" name="Text Box 110"/>
            <p:cNvSpPr txBox="1">
              <a:spLocks noChangeArrowheads="1"/>
            </p:cNvSpPr>
            <p:nvPr/>
          </p:nvSpPr>
          <p:spPr bwMode="auto">
            <a:xfrm>
              <a:off x="3087688" y="1560984"/>
              <a:ext cx="6858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itchFamily="2" charset="2"/>
                <a:buChar char="®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itchFamily="2" charset="2"/>
                <a:buChar char="®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itchFamily="2" charset="2"/>
                <a:buChar char="®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latin typeface="Arial Narrow" pitchFamily="34" charset="0"/>
                  <a:ea typeface="宋体" charset="-122"/>
                </a:rPr>
                <a:t>EXP</a:t>
              </a:r>
            </a:p>
          </p:txBody>
        </p:sp>
        <p:sp>
          <p:nvSpPr>
            <p:cNvPr id="163854" name="Oval 111"/>
            <p:cNvSpPr>
              <a:spLocks noChangeArrowheads="1"/>
            </p:cNvSpPr>
            <p:nvPr/>
          </p:nvSpPr>
          <p:spPr bwMode="auto">
            <a:xfrm>
              <a:off x="1716088" y="2924944"/>
              <a:ext cx="3581400" cy="30556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itchFamily="2" charset="2"/>
                <a:buChar char="®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itchFamily="2" charset="2"/>
                <a:buChar char="®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itchFamily="2" charset="2"/>
                <a:buChar char="®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Arial Narrow" pitchFamily="34" charset="0"/>
                <a:ea typeface="宋体" charset="-122"/>
              </a:endParaRPr>
            </a:p>
          </p:txBody>
        </p:sp>
        <p:sp>
          <p:nvSpPr>
            <p:cNvPr id="163855" name="Text Box 112"/>
            <p:cNvSpPr txBox="1">
              <a:spLocks noChangeArrowheads="1"/>
            </p:cNvSpPr>
            <p:nvPr/>
          </p:nvSpPr>
          <p:spPr bwMode="auto">
            <a:xfrm>
              <a:off x="2927002" y="2179712"/>
              <a:ext cx="1500982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itchFamily="2" charset="2"/>
                <a:buChar char="®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itchFamily="2" charset="2"/>
                <a:buChar char="®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itchFamily="2" charset="2"/>
                <a:buChar char="®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latin typeface="Arial Narrow" pitchFamily="34" charset="0"/>
                  <a:ea typeface="宋体" charset="-122"/>
                </a:rPr>
                <a:t>PSPACE</a:t>
              </a:r>
            </a:p>
          </p:txBody>
        </p:sp>
        <p:sp>
          <p:nvSpPr>
            <p:cNvPr id="163856" name="Oval 113"/>
            <p:cNvSpPr>
              <a:spLocks noChangeArrowheads="1"/>
            </p:cNvSpPr>
            <p:nvPr/>
          </p:nvSpPr>
          <p:spPr bwMode="auto">
            <a:xfrm>
              <a:off x="3087688" y="5066184"/>
              <a:ext cx="914400" cy="9144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itchFamily="2" charset="2"/>
                <a:buChar char="®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itchFamily="2" charset="2"/>
                <a:buChar char="®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itchFamily="2" charset="2"/>
                <a:buChar char="®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Arial Narrow" pitchFamily="34" charset="0"/>
                <a:ea typeface="宋体" charset="-122"/>
              </a:endParaRPr>
            </a:p>
          </p:txBody>
        </p:sp>
        <p:sp>
          <p:nvSpPr>
            <p:cNvPr id="163857" name="Text Box 114"/>
            <p:cNvSpPr txBox="1">
              <a:spLocks noChangeArrowheads="1"/>
            </p:cNvSpPr>
            <p:nvPr/>
          </p:nvSpPr>
          <p:spPr bwMode="auto">
            <a:xfrm>
              <a:off x="3166120" y="5066184"/>
              <a:ext cx="6858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itchFamily="2" charset="2"/>
                <a:buChar char="®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itchFamily="2" charset="2"/>
                <a:buChar char="®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itchFamily="2" charset="2"/>
                <a:buChar char="®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latin typeface="Arial Narrow" pitchFamily="34" charset="0"/>
                  <a:ea typeface="宋体" charset="-122"/>
                </a:rPr>
                <a:t>NL</a:t>
              </a:r>
            </a:p>
          </p:txBody>
        </p:sp>
        <p:sp>
          <p:nvSpPr>
            <p:cNvPr id="163858" name="Oval 115"/>
            <p:cNvSpPr>
              <a:spLocks noChangeArrowheads="1"/>
            </p:cNvSpPr>
            <p:nvPr/>
          </p:nvSpPr>
          <p:spPr bwMode="auto">
            <a:xfrm>
              <a:off x="3240088" y="5447184"/>
              <a:ext cx="685800" cy="5334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itchFamily="2" charset="2"/>
                <a:buChar char="®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itchFamily="2" charset="2"/>
                <a:buChar char="®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itchFamily="2" charset="2"/>
                <a:buChar char="®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 b="1">
                <a:solidFill>
                  <a:schemeClr val="folHlink"/>
                </a:solidFill>
                <a:latin typeface="Arial Narrow" pitchFamily="34" charset="0"/>
                <a:ea typeface="宋体" charset="-122"/>
              </a:endParaRPr>
            </a:p>
          </p:txBody>
        </p:sp>
        <p:sp>
          <p:nvSpPr>
            <p:cNvPr id="163859" name="Text Box 116"/>
            <p:cNvSpPr txBox="1">
              <a:spLocks noChangeArrowheads="1"/>
            </p:cNvSpPr>
            <p:nvPr/>
          </p:nvSpPr>
          <p:spPr bwMode="auto">
            <a:xfrm>
              <a:off x="3468688" y="5523384"/>
              <a:ext cx="4572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itchFamily="2" charset="2"/>
                <a:buChar char="®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itchFamily="2" charset="2"/>
                <a:buChar char="®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itchFamily="2" charset="2"/>
                <a:buChar char="®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latin typeface="Arial Narrow" pitchFamily="34" charset="0"/>
                  <a:ea typeface="宋体" charset="-122"/>
                </a:rPr>
                <a:t>L</a:t>
              </a:r>
            </a:p>
          </p:txBody>
        </p:sp>
        <p:sp>
          <p:nvSpPr>
            <p:cNvPr id="163860" name="Oval 117"/>
            <p:cNvSpPr>
              <a:spLocks noChangeArrowheads="1"/>
            </p:cNvSpPr>
            <p:nvPr/>
          </p:nvSpPr>
          <p:spPr bwMode="auto">
            <a:xfrm>
              <a:off x="3468688" y="2703984"/>
              <a:ext cx="76200" cy="76200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itchFamily="2" charset="2"/>
                <a:buChar char="®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itchFamily="2" charset="2"/>
                <a:buChar char="®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itchFamily="2" charset="2"/>
                <a:buChar char="®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Arial Narrow" pitchFamily="34" charset="0"/>
                <a:ea typeface="宋体" charset="-122"/>
              </a:endParaRPr>
            </a:p>
          </p:txBody>
        </p:sp>
        <p:sp>
          <p:nvSpPr>
            <p:cNvPr id="163861" name="Line 118"/>
            <p:cNvSpPr>
              <a:spLocks noChangeShapeType="1"/>
            </p:cNvSpPr>
            <p:nvPr/>
          </p:nvSpPr>
          <p:spPr bwMode="auto">
            <a:xfrm flipV="1">
              <a:off x="3621088" y="1789584"/>
              <a:ext cx="1409700" cy="91440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prstDash val="dash"/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3862" name="Text Box 119"/>
            <p:cNvSpPr txBox="1">
              <a:spLocks noChangeArrowheads="1"/>
            </p:cNvSpPr>
            <p:nvPr/>
          </p:nvSpPr>
          <p:spPr bwMode="auto">
            <a:xfrm>
              <a:off x="4860032" y="1387624"/>
              <a:ext cx="914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itchFamily="2" charset="2"/>
                <a:buChar char="®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itchFamily="2" charset="2"/>
                <a:buChar char="®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itchFamily="2" charset="2"/>
                <a:buChar char="®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chemeClr val="folHlink"/>
                  </a:solidFill>
                  <a:latin typeface="Arial Narrow" pitchFamily="34" charset="0"/>
                  <a:ea typeface="宋体" charset="-122"/>
                </a:rPr>
                <a:t>TQBF</a:t>
              </a:r>
            </a:p>
          </p:txBody>
        </p:sp>
        <p:sp>
          <p:nvSpPr>
            <p:cNvPr id="163863" name="Oval 120"/>
            <p:cNvSpPr>
              <a:spLocks noChangeArrowheads="1"/>
            </p:cNvSpPr>
            <p:nvPr/>
          </p:nvSpPr>
          <p:spPr bwMode="auto">
            <a:xfrm>
              <a:off x="2325688" y="3923184"/>
              <a:ext cx="76200" cy="76200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itchFamily="2" charset="2"/>
                <a:buChar char="®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itchFamily="2" charset="2"/>
                <a:buChar char="®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itchFamily="2" charset="2"/>
                <a:buChar char="®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Arial Narrow" pitchFamily="34" charset="0"/>
                <a:ea typeface="宋体" charset="-122"/>
              </a:endParaRPr>
            </a:p>
          </p:txBody>
        </p:sp>
        <p:sp>
          <p:nvSpPr>
            <p:cNvPr id="163864" name="Line 121"/>
            <p:cNvSpPr>
              <a:spLocks noChangeShapeType="1"/>
            </p:cNvSpPr>
            <p:nvPr/>
          </p:nvSpPr>
          <p:spPr bwMode="auto">
            <a:xfrm flipH="1">
              <a:off x="1539652" y="4005064"/>
              <a:ext cx="800100" cy="129540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prstDash val="dash"/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3865" name="Text Box 122"/>
            <p:cNvSpPr txBox="1">
              <a:spLocks noChangeArrowheads="1"/>
            </p:cNvSpPr>
            <p:nvPr/>
          </p:nvSpPr>
          <p:spPr bwMode="auto">
            <a:xfrm>
              <a:off x="1073696" y="5229200"/>
              <a:ext cx="7620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itchFamily="2" charset="2"/>
                <a:buChar char="®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itchFamily="2" charset="2"/>
                <a:buChar char="®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itchFamily="2" charset="2"/>
                <a:buChar char="®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chemeClr val="folHlink"/>
                  </a:solidFill>
                  <a:latin typeface="Arial Narrow" pitchFamily="34" charset="0"/>
                  <a:ea typeface="宋体" charset="-122"/>
                </a:rPr>
                <a:t>SAT</a:t>
              </a:r>
            </a:p>
          </p:txBody>
        </p:sp>
        <p:sp>
          <p:nvSpPr>
            <p:cNvPr id="163866" name="Oval 123"/>
            <p:cNvSpPr>
              <a:spLocks noChangeArrowheads="1"/>
            </p:cNvSpPr>
            <p:nvPr/>
          </p:nvSpPr>
          <p:spPr bwMode="auto">
            <a:xfrm>
              <a:off x="3544888" y="5142384"/>
              <a:ext cx="76200" cy="76200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itchFamily="2" charset="2"/>
                <a:buChar char="®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itchFamily="2" charset="2"/>
                <a:buChar char="®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itchFamily="2" charset="2"/>
                <a:buChar char="®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Arial Narrow" pitchFamily="34" charset="0"/>
                <a:ea typeface="宋体" charset="-122"/>
              </a:endParaRPr>
            </a:p>
          </p:txBody>
        </p:sp>
        <p:sp>
          <p:nvSpPr>
            <p:cNvPr id="163867" name="Line 124"/>
            <p:cNvSpPr>
              <a:spLocks noChangeShapeType="1"/>
            </p:cNvSpPr>
            <p:nvPr/>
          </p:nvSpPr>
          <p:spPr bwMode="auto">
            <a:xfrm>
              <a:off x="3635896" y="5189240"/>
              <a:ext cx="1333500" cy="544016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prstDash val="dash"/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3868" name="Text Box 125"/>
            <p:cNvSpPr txBox="1">
              <a:spLocks noChangeArrowheads="1"/>
            </p:cNvSpPr>
            <p:nvPr/>
          </p:nvSpPr>
          <p:spPr bwMode="auto">
            <a:xfrm>
              <a:off x="4716016" y="5708104"/>
              <a:ext cx="9906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itchFamily="2" charset="2"/>
                <a:buChar char="®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itchFamily="2" charset="2"/>
                <a:buChar char="®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itchFamily="2" charset="2"/>
                <a:buChar char="®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chemeClr val="folHlink"/>
                  </a:solidFill>
                  <a:latin typeface="Arial Narrow" pitchFamily="34" charset="0"/>
                  <a:ea typeface="宋体" charset="-122"/>
                </a:rPr>
                <a:t>PATH</a:t>
              </a:r>
            </a:p>
          </p:txBody>
        </p:sp>
        <p:sp>
          <p:nvSpPr>
            <p:cNvPr id="163869" name="Oval 111"/>
            <p:cNvSpPr>
              <a:spLocks noChangeArrowheads="1"/>
            </p:cNvSpPr>
            <p:nvPr/>
          </p:nvSpPr>
          <p:spPr bwMode="auto">
            <a:xfrm>
              <a:off x="1331640" y="2018184"/>
              <a:ext cx="4267200" cy="39707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itchFamily="2" charset="2"/>
                <a:buChar char="®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itchFamily="2" charset="2"/>
                <a:buChar char="®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itchFamily="2" charset="2"/>
                <a:buChar char="®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Arial Narrow" pitchFamily="34" charset="0"/>
                <a:ea typeface="宋体" charset="-122"/>
              </a:endParaRPr>
            </a:p>
          </p:txBody>
        </p:sp>
        <p:sp>
          <p:nvSpPr>
            <p:cNvPr id="163870" name="Text Box 112"/>
            <p:cNvSpPr txBox="1">
              <a:spLocks noChangeArrowheads="1"/>
            </p:cNvSpPr>
            <p:nvPr/>
          </p:nvSpPr>
          <p:spPr bwMode="auto">
            <a:xfrm>
              <a:off x="3282280" y="3187824"/>
              <a:ext cx="713656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itchFamily="2" charset="2"/>
                <a:buChar char="®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itchFamily="2" charset="2"/>
                <a:buChar char="®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itchFamily="2" charset="2"/>
                <a:buChar char="®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latin typeface="Arial Narrow" pitchFamily="34" charset="0"/>
                  <a:ea typeface="宋体" charset="-122"/>
                </a:rPr>
                <a:t>PH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53955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mtClean="0"/>
              <a:t>《</a:t>
            </a:r>
            <a:r>
              <a:rPr lang="zh-CN" altLang="en-US" smtClean="0"/>
              <a:t>理论计算机科学基础</a:t>
            </a:r>
            <a:r>
              <a:rPr lang="en-US" altLang="zh-CN" smtClean="0"/>
              <a:t>》</a:t>
            </a:r>
            <a:endParaRPr lang="en-US" altLang="zh-CN"/>
          </a:p>
        </p:txBody>
      </p:sp>
      <p:sp>
        <p:nvSpPr>
          <p:cNvPr id="410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E525C59B-F000-491B-ADDA-ABD37965DEFA}" type="slidenum">
              <a:rPr lang="zh-CN" altLang="en-US"/>
              <a:pPr eaLnBrk="1" hangingPunct="1"/>
              <a:t>2</a:t>
            </a:fld>
            <a:endParaRPr lang="en-US" altLang="zh-CN"/>
          </a:p>
        </p:txBody>
      </p:sp>
      <p:sp>
        <p:nvSpPr>
          <p:cNvPr id="41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内容提要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766936" y="1741512"/>
            <a:ext cx="5029200" cy="4495800"/>
            <a:chOff x="1905000" y="1600200"/>
            <a:chExt cx="5029200" cy="4495800"/>
          </a:xfrm>
        </p:grpSpPr>
        <p:sp>
          <p:nvSpPr>
            <p:cNvPr id="4102" name="Oval 4"/>
            <p:cNvSpPr>
              <a:spLocks noChangeArrowheads="1"/>
            </p:cNvSpPr>
            <p:nvPr/>
          </p:nvSpPr>
          <p:spPr bwMode="auto">
            <a:xfrm rot="-3260501">
              <a:off x="3143251" y="3592512"/>
              <a:ext cx="1981200" cy="27209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103" name="Oval 5"/>
            <p:cNvSpPr>
              <a:spLocks noChangeArrowheads="1"/>
            </p:cNvSpPr>
            <p:nvPr/>
          </p:nvSpPr>
          <p:spPr bwMode="auto">
            <a:xfrm rot="3115582">
              <a:off x="3825082" y="3672681"/>
              <a:ext cx="1905000" cy="263683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104" name="Oval 6"/>
            <p:cNvSpPr>
              <a:spLocks noChangeArrowheads="1"/>
            </p:cNvSpPr>
            <p:nvPr/>
          </p:nvSpPr>
          <p:spPr bwMode="auto">
            <a:xfrm>
              <a:off x="3810000" y="4800600"/>
              <a:ext cx="1371600" cy="12954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105" name="Text Box 7"/>
            <p:cNvSpPr txBox="1">
              <a:spLocks noChangeArrowheads="1"/>
            </p:cNvSpPr>
            <p:nvPr/>
          </p:nvSpPr>
          <p:spPr bwMode="auto">
            <a:xfrm>
              <a:off x="4343400" y="4800600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b="1">
                  <a:latin typeface="Arial Narrow" pitchFamily="34" charset="0"/>
                </a:rPr>
                <a:t>P</a:t>
              </a:r>
            </a:p>
          </p:txBody>
        </p:sp>
        <p:sp>
          <p:nvSpPr>
            <p:cNvPr id="4106" name="Text Box 8"/>
            <p:cNvSpPr txBox="1">
              <a:spLocks noChangeArrowheads="1"/>
            </p:cNvSpPr>
            <p:nvPr/>
          </p:nvSpPr>
          <p:spPr bwMode="auto">
            <a:xfrm>
              <a:off x="3429000" y="3810000"/>
              <a:ext cx="6858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b="1">
                  <a:latin typeface="Arial Narrow" pitchFamily="34" charset="0"/>
                </a:rPr>
                <a:t>NP</a:t>
              </a:r>
            </a:p>
          </p:txBody>
        </p:sp>
        <p:sp>
          <p:nvSpPr>
            <p:cNvPr id="4107" name="Text Box 9"/>
            <p:cNvSpPr txBox="1">
              <a:spLocks noChangeArrowheads="1"/>
            </p:cNvSpPr>
            <p:nvPr/>
          </p:nvSpPr>
          <p:spPr bwMode="auto">
            <a:xfrm>
              <a:off x="4800600" y="3810000"/>
              <a:ext cx="9906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b="1">
                  <a:latin typeface="Arial Narrow" pitchFamily="34" charset="0"/>
                </a:rPr>
                <a:t>coNP</a:t>
              </a:r>
            </a:p>
          </p:txBody>
        </p:sp>
        <p:sp>
          <p:nvSpPr>
            <p:cNvPr id="4108" name="Oval 11"/>
            <p:cNvSpPr>
              <a:spLocks noChangeArrowheads="1"/>
            </p:cNvSpPr>
            <p:nvPr/>
          </p:nvSpPr>
          <p:spPr bwMode="auto">
            <a:xfrm>
              <a:off x="1905000" y="1600200"/>
              <a:ext cx="5029200" cy="44958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109" name="Text Box 12"/>
            <p:cNvSpPr txBox="1">
              <a:spLocks noChangeArrowheads="1"/>
            </p:cNvSpPr>
            <p:nvPr/>
          </p:nvSpPr>
          <p:spPr bwMode="auto">
            <a:xfrm>
              <a:off x="4038600" y="1676400"/>
              <a:ext cx="6858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b="1">
                  <a:latin typeface="Arial Narrow" pitchFamily="34" charset="0"/>
                </a:rPr>
                <a:t>EXP</a:t>
              </a:r>
            </a:p>
          </p:txBody>
        </p:sp>
        <p:sp>
          <p:nvSpPr>
            <p:cNvPr id="1090574" name="Oval 14"/>
            <p:cNvSpPr>
              <a:spLocks noChangeArrowheads="1"/>
            </p:cNvSpPr>
            <p:nvPr/>
          </p:nvSpPr>
          <p:spPr bwMode="auto">
            <a:xfrm>
              <a:off x="2667000" y="2590800"/>
              <a:ext cx="3581400" cy="3505200"/>
            </a:xfrm>
            <a:prstGeom prst="ellipse">
              <a:avLst/>
            </a:prstGeom>
            <a:noFill/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90575" name="Text Box 15"/>
            <p:cNvSpPr txBox="1">
              <a:spLocks noChangeArrowheads="1"/>
            </p:cNvSpPr>
            <p:nvPr/>
          </p:nvSpPr>
          <p:spPr bwMode="auto">
            <a:xfrm>
              <a:off x="3276600" y="2895600"/>
              <a:ext cx="27432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b="1" dirty="0">
                  <a:latin typeface="Arial Narrow" pitchFamily="34" charset="0"/>
                </a:rPr>
                <a:t>PSPACE=NPSPACE</a:t>
              </a:r>
            </a:p>
          </p:txBody>
        </p:sp>
        <p:sp>
          <p:nvSpPr>
            <p:cNvPr id="1090576" name="Oval 16"/>
            <p:cNvSpPr>
              <a:spLocks noChangeArrowheads="1"/>
            </p:cNvSpPr>
            <p:nvPr/>
          </p:nvSpPr>
          <p:spPr bwMode="auto">
            <a:xfrm>
              <a:off x="4038600" y="5181600"/>
              <a:ext cx="914400" cy="914400"/>
            </a:xfrm>
            <a:prstGeom prst="ellipse">
              <a:avLst/>
            </a:prstGeom>
            <a:noFill/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90577" name="Text Box 17"/>
            <p:cNvSpPr txBox="1">
              <a:spLocks noChangeArrowheads="1"/>
            </p:cNvSpPr>
            <p:nvPr/>
          </p:nvSpPr>
          <p:spPr bwMode="auto">
            <a:xfrm>
              <a:off x="3962400" y="5181600"/>
              <a:ext cx="13716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b="1">
                  <a:solidFill>
                    <a:schemeClr val="folHlink"/>
                  </a:solidFill>
                  <a:latin typeface="Arial Narrow" pitchFamily="34" charset="0"/>
                </a:rPr>
                <a:t>NL</a:t>
              </a:r>
              <a:r>
                <a:rPr lang="en-US" altLang="zh-CN" sz="2400" b="1">
                  <a:latin typeface="Arial Narrow" pitchFamily="34" charset="0"/>
                </a:rPr>
                <a:t>=coNL</a:t>
              </a:r>
            </a:p>
          </p:txBody>
        </p:sp>
        <p:sp>
          <p:nvSpPr>
            <p:cNvPr id="1090578" name="Oval 18"/>
            <p:cNvSpPr>
              <a:spLocks noChangeArrowheads="1"/>
            </p:cNvSpPr>
            <p:nvPr/>
          </p:nvSpPr>
          <p:spPr bwMode="auto">
            <a:xfrm>
              <a:off x="4191000" y="5562600"/>
              <a:ext cx="685800" cy="533400"/>
            </a:xfrm>
            <a:prstGeom prst="ellipse">
              <a:avLst/>
            </a:prstGeom>
            <a:noFill/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folHlink"/>
                </a:solidFill>
                <a:latin typeface="Arial Narrow" pitchFamily="34" charset="0"/>
              </a:endParaRPr>
            </a:p>
          </p:txBody>
        </p:sp>
        <p:sp>
          <p:nvSpPr>
            <p:cNvPr id="1090579" name="Text Box 19"/>
            <p:cNvSpPr txBox="1">
              <a:spLocks noChangeArrowheads="1"/>
            </p:cNvSpPr>
            <p:nvPr/>
          </p:nvSpPr>
          <p:spPr bwMode="auto">
            <a:xfrm>
              <a:off x="4419600" y="5638800"/>
              <a:ext cx="4572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b="1">
                  <a:solidFill>
                    <a:schemeClr val="folHlink"/>
                  </a:solidFill>
                  <a:latin typeface="Arial Narrow" pitchFamily="34" charset="0"/>
                </a:rPr>
                <a:t>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93417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mtClean="0"/>
              <a:t>《</a:t>
            </a:r>
            <a:r>
              <a:rPr lang="zh-CN" altLang="en-US" smtClean="0"/>
              <a:t>理论计算机科学基础</a:t>
            </a:r>
            <a:r>
              <a:rPr lang="en-US" altLang="zh-CN" smtClean="0"/>
              <a:t>》</a:t>
            </a:r>
            <a:endParaRPr lang="en-US" altLang="zh-CN"/>
          </a:p>
        </p:txBody>
      </p:sp>
      <p:sp>
        <p:nvSpPr>
          <p:cNvPr id="5124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502C59A9-B8F9-40FB-B16D-126406EA5B69}" type="slidenum">
              <a:rPr lang="zh-CN" altLang="en-US"/>
              <a:pPr eaLnBrk="1" hangingPunct="1"/>
              <a:t>3</a:t>
            </a:fld>
            <a:endParaRPr lang="en-US" altLang="zh-CN"/>
          </a:p>
        </p:txBody>
      </p:sp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归约方法回顾</a:t>
            </a:r>
          </a:p>
        </p:txBody>
      </p:sp>
      <p:sp>
        <p:nvSpPr>
          <p:cNvPr id="51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5984" y="1484784"/>
            <a:ext cx="7772400" cy="43434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zh-CN" sz="2800" b="1" dirty="0" smtClean="0"/>
              <a:t>L </a:t>
            </a:r>
            <a:r>
              <a:rPr lang="en-US" altLang="zh-CN" sz="2800" b="1" dirty="0" smtClean="0">
                <a:sym typeface="Symbol" pitchFamily="18" charset="2"/>
              </a:rPr>
              <a:t> NL  P</a:t>
            </a:r>
          </a:p>
          <a:p>
            <a:pPr marL="457200" lvl="1" indent="0" eaLnBrk="1" hangingPunct="1">
              <a:buNone/>
            </a:pPr>
            <a:r>
              <a:rPr lang="en-US" altLang="zh-CN" b="1" dirty="0" smtClean="0"/>
              <a:t>L = NL ?      L = P ?</a:t>
            </a:r>
          </a:p>
          <a:p>
            <a:pPr marL="0" indent="0" eaLnBrk="1" hangingPunct="1">
              <a:buNone/>
            </a:pPr>
            <a:r>
              <a:rPr lang="zh-CN" altLang="en-US" sz="2800" b="1" dirty="0" smtClean="0"/>
              <a:t>定义</a:t>
            </a:r>
            <a:r>
              <a:rPr lang="en-US" altLang="zh-CN" sz="2800" b="1" dirty="0" smtClean="0">
                <a:sym typeface="Symbol" pitchFamily="18" charset="2"/>
              </a:rPr>
              <a:t></a:t>
            </a:r>
            <a:r>
              <a:rPr lang="en-US" altLang="zh-CN" sz="2800" b="1" baseline="30000" dirty="0" smtClean="0">
                <a:solidFill>
                  <a:schemeClr val="folHlink"/>
                </a:solidFill>
                <a:sym typeface="Symbol" pitchFamily="18" charset="2"/>
              </a:rPr>
              <a:t>L</a:t>
            </a:r>
            <a:r>
              <a:rPr lang="en-US" altLang="zh-CN" sz="2800" b="1" baseline="-25000" dirty="0" smtClean="0">
                <a:sym typeface="Symbol" pitchFamily="18" charset="2"/>
              </a:rPr>
              <a:t>m</a:t>
            </a:r>
            <a:r>
              <a:rPr lang="zh-CN" altLang="en-US" sz="2800" b="1" dirty="0" smtClean="0"/>
              <a:t>归约</a:t>
            </a:r>
          </a:p>
          <a:p>
            <a:pPr marL="457200" lvl="1" indent="0" eaLnBrk="1" hangingPunct="1">
              <a:buNone/>
            </a:pPr>
            <a:r>
              <a:rPr lang="zh-CN" altLang="en-US" b="1" dirty="0" smtClean="0"/>
              <a:t>传递性</a:t>
            </a:r>
          </a:p>
          <a:p>
            <a:pPr marL="457200" lvl="1" indent="0" eaLnBrk="1" hangingPunct="1">
              <a:buNone/>
            </a:pPr>
            <a:r>
              <a:rPr lang="en-US" altLang="zh-CN" b="1" dirty="0" smtClean="0"/>
              <a:t>L, NL, P</a:t>
            </a:r>
            <a:r>
              <a:rPr lang="zh-CN" altLang="en-US" b="1" dirty="0" smtClean="0"/>
              <a:t>在</a:t>
            </a:r>
            <a:r>
              <a:rPr lang="en-US" altLang="zh-CN" b="1" dirty="0" smtClean="0">
                <a:sym typeface="Symbol" pitchFamily="18" charset="2"/>
              </a:rPr>
              <a:t></a:t>
            </a:r>
            <a:r>
              <a:rPr lang="en-US" altLang="zh-CN" b="1" baseline="30000" dirty="0" smtClean="0">
                <a:sym typeface="Symbol" pitchFamily="18" charset="2"/>
              </a:rPr>
              <a:t>L</a:t>
            </a:r>
            <a:r>
              <a:rPr lang="en-US" altLang="zh-CN" b="1" baseline="-25000" dirty="0" smtClean="0">
                <a:sym typeface="Symbol" pitchFamily="18" charset="2"/>
              </a:rPr>
              <a:t>m</a:t>
            </a:r>
            <a:r>
              <a:rPr lang="zh-CN" altLang="en-US" b="1" dirty="0" smtClean="0"/>
              <a:t>归约下封闭</a:t>
            </a:r>
          </a:p>
          <a:p>
            <a:pPr marL="0" indent="0" eaLnBrk="1" hangingPunct="1">
              <a:buNone/>
            </a:pPr>
            <a:r>
              <a:rPr lang="en-US" altLang="zh-CN" sz="2800" b="1" dirty="0" smtClean="0"/>
              <a:t>NL</a:t>
            </a:r>
            <a:r>
              <a:rPr lang="zh-CN" altLang="en-US" sz="2800" b="1" dirty="0" smtClean="0"/>
              <a:t>完全问题, </a:t>
            </a:r>
            <a:r>
              <a:rPr lang="en-US" altLang="zh-CN" sz="2800" b="1" dirty="0" smtClean="0"/>
              <a:t>P</a:t>
            </a:r>
            <a:r>
              <a:rPr lang="zh-CN" altLang="en-US" sz="2800" b="1" dirty="0" smtClean="0"/>
              <a:t>完全问题             </a:t>
            </a:r>
          </a:p>
          <a:p>
            <a:pPr marL="457200" lvl="1" indent="0" eaLnBrk="1" hangingPunct="1">
              <a:buNone/>
            </a:pPr>
            <a:r>
              <a:rPr lang="zh-CN" altLang="en-US" b="1" dirty="0" smtClean="0"/>
              <a:t>若某个</a:t>
            </a:r>
            <a:r>
              <a:rPr lang="en-US" altLang="zh-CN" b="1" dirty="0" smtClean="0"/>
              <a:t>NL</a:t>
            </a:r>
            <a:r>
              <a:rPr lang="zh-CN" altLang="en-US" b="1" dirty="0" smtClean="0"/>
              <a:t>完全语言属于</a:t>
            </a:r>
            <a:r>
              <a:rPr lang="en-US" altLang="zh-CN" b="1" dirty="0" smtClean="0"/>
              <a:t>L, </a:t>
            </a:r>
          </a:p>
          <a:p>
            <a:pPr marL="457200" lvl="1" indent="0" eaLnBrk="1" hangingPunct="1">
              <a:buNone/>
            </a:pPr>
            <a:r>
              <a:rPr lang="en-US" altLang="zh-CN" b="1" dirty="0"/>
              <a:t> </a:t>
            </a:r>
            <a:r>
              <a:rPr lang="en-US" altLang="zh-CN" b="1" dirty="0" smtClean="0"/>
              <a:t>   </a:t>
            </a:r>
            <a:r>
              <a:rPr lang="zh-CN" altLang="en-US" b="1" dirty="0" smtClean="0"/>
              <a:t>则</a:t>
            </a:r>
            <a:r>
              <a:rPr lang="en-US" altLang="zh-CN" b="1" dirty="0" smtClean="0"/>
              <a:t>L=NL</a:t>
            </a:r>
          </a:p>
          <a:p>
            <a:pPr marL="457200" lvl="1" indent="0" eaLnBrk="1" hangingPunct="1">
              <a:buNone/>
            </a:pPr>
            <a:r>
              <a:rPr lang="zh-CN" altLang="en-US" b="1" dirty="0" smtClean="0"/>
              <a:t>若某个</a:t>
            </a:r>
            <a:r>
              <a:rPr lang="en-US" altLang="zh-CN" b="1" dirty="0" smtClean="0"/>
              <a:t>P</a:t>
            </a:r>
            <a:r>
              <a:rPr lang="zh-CN" altLang="en-US" b="1" dirty="0" smtClean="0"/>
              <a:t>完全语言属于</a:t>
            </a:r>
            <a:r>
              <a:rPr lang="en-US" altLang="zh-CN" b="1" dirty="0" smtClean="0"/>
              <a:t>L, </a:t>
            </a:r>
          </a:p>
          <a:p>
            <a:pPr marL="457200" lvl="1" indent="0" eaLnBrk="1" hangingPunct="1">
              <a:buNone/>
            </a:pPr>
            <a:r>
              <a:rPr lang="en-US" altLang="zh-CN" b="1" dirty="0"/>
              <a:t> </a:t>
            </a:r>
            <a:r>
              <a:rPr lang="en-US" altLang="zh-CN" b="1" dirty="0" smtClean="0"/>
              <a:t>   </a:t>
            </a:r>
            <a:r>
              <a:rPr lang="zh-CN" altLang="en-US" b="1" dirty="0" smtClean="0"/>
              <a:t>则</a:t>
            </a:r>
            <a:r>
              <a:rPr lang="en-US" altLang="zh-CN" b="1" dirty="0" smtClean="0"/>
              <a:t>L=P</a:t>
            </a:r>
          </a:p>
        </p:txBody>
      </p:sp>
    </p:spTree>
    <p:extLst>
      <p:ext uri="{BB962C8B-B14F-4D97-AF65-F5344CB8AC3E}">
        <p14:creationId xmlns:p14="http://schemas.microsoft.com/office/powerpoint/2010/main" val="1725384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mtClean="0"/>
              <a:t>《</a:t>
            </a:r>
            <a:r>
              <a:rPr lang="zh-CN" altLang="en-US" smtClean="0"/>
              <a:t>理论计算机科学基础</a:t>
            </a:r>
            <a:r>
              <a:rPr lang="en-US" altLang="zh-CN" smtClean="0"/>
              <a:t>》</a:t>
            </a:r>
            <a:endParaRPr lang="en-US" altLang="zh-CN"/>
          </a:p>
        </p:txBody>
      </p:sp>
      <p:sp>
        <p:nvSpPr>
          <p:cNvPr id="614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C36B2887-6452-42F0-97C9-92AEDB1F2067}" type="slidenum">
              <a:rPr lang="zh-CN" altLang="en-US"/>
              <a:pPr eaLnBrk="1" hangingPunct="1"/>
              <a:t>4</a:t>
            </a:fld>
            <a:endParaRPr lang="en-US" altLang="zh-CN"/>
          </a:p>
        </p:txBody>
      </p:sp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对数空间归约</a:t>
            </a:r>
          </a:p>
        </p:txBody>
      </p:sp>
      <p:sp>
        <p:nvSpPr>
          <p:cNvPr id="61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8382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zh-CN" b="1" dirty="0" smtClean="0"/>
              <a:t>A </a:t>
            </a:r>
            <a:r>
              <a:rPr lang="en-US" altLang="zh-CN" b="1" dirty="0" smtClean="0">
                <a:solidFill>
                  <a:schemeClr val="folHlink"/>
                </a:solidFill>
                <a:sym typeface="Symbol" pitchFamily="18" charset="2"/>
              </a:rPr>
              <a:t></a:t>
            </a:r>
            <a:r>
              <a:rPr lang="en-US" altLang="zh-CN" b="1" baseline="30000" dirty="0" smtClean="0">
                <a:solidFill>
                  <a:schemeClr val="folHlink"/>
                </a:solidFill>
                <a:sym typeface="Symbol" pitchFamily="18" charset="2"/>
              </a:rPr>
              <a:t>L</a:t>
            </a:r>
            <a:r>
              <a:rPr lang="en-US" altLang="zh-CN" b="1" baseline="-25000" dirty="0" smtClean="0">
                <a:solidFill>
                  <a:schemeClr val="folHlink"/>
                </a:solidFill>
                <a:sym typeface="Symbol" pitchFamily="18" charset="2"/>
              </a:rPr>
              <a:t>m</a:t>
            </a:r>
            <a:r>
              <a:rPr lang="en-US" altLang="zh-CN" b="1" dirty="0" smtClean="0">
                <a:sym typeface="Symbol" pitchFamily="18" charset="2"/>
              </a:rPr>
              <a:t> </a:t>
            </a:r>
            <a:r>
              <a:rPr lang="en-US" altLang="zh-CN" b="1" dirty="0" smtClean="0"/>
              <a:t>B via f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204192" y="2362200"/>
            <a:ext cx="6096000" cy="3733800"/>
            <a:chOff x="1752600" y="2362200"/>
            <a:chExt cx="6096000" cy="3733800"/>
          </a:xfrm>
        </p:grpSpPr>
        <p:sp>
          <p:nvSpPr>
            <p:cNvPr id="6151" name="Rectangle 4"/>
            <p:cNvSpPr>
              <a:spLocks noChangeArrowheads="1"/>
            </p:cNvSpPr>
            <p:nvPr/>
          </p:nvSpPr>
          <p:spPr bwMode="auto">
            <a:xfrm>
              <a:off x="1752600" y="2895600"/>
              <a:ext cx="381000" cy="381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152" name="Rectangle 5"/>
            <p:cNvSpPr>
              <a:spLocks noChangeArrowheads="1"/>
            </p:cNvSpPr>
            <p:nvPr/>
          </p:nvSpPr>
          <p:spPr bwMode="auto">
            <a:xfrm>
              <a:off x="2133600" y="2895600"/>
              <a:ext cx="381000" cy="381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153" name="Rectangle 6"/>
            <p:cNvSpPr>
              <a:spLocks noChangeArrowheads="1"/>
            </p:cNvSpPr>
            <p:nvPr/>
          </p:nvSpPr>
          <p:spPr bwMode="auto">
            <a:xfrm>
              <a:off x="2514600" y="2895600"/>
              <a:ext cx="381000" cy="381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154" name="Rectangle 7"/>
            <p:cNvSpPr>
              <a:spLocks noChangeArrowheads="1"/>
            </p:cNvSpPr>
            <p:nvPr/>
          </p:nvSpPr>
          <p:spPr bwMode="auto">
            <a:xfrm>
              <a:off x="2895600" y="2895600"/>
              <a:ext cx="381000" cy="381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155" name="Rectangle 8"/>
            <p:cNvSpPr>
              <a:spLocks noChangeArrowheads="1"/>
            </p:cNvSpPr>
            <p:nvPr/>
          </p:nvSpPr>
          <p:spPr bwMode="auto">
            <a:xfrm>
              <a:off x="3276600" y="2895600"/>
              <a:ext cx="381000" cy="381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156" name="Rectangle 9"/>
            <p:cNvSpPr>
              <a:spLocks noChangeArrowheads="1"/>
            </p:cNvSpPr>
            <p:nvPr/>
          </p:nvSpPr>
          <p:spPr bwMode="auto">
            <a:xfrm>
              <a:off x="3657600" y="2895600"/>
              <a:ext cx="381000" cy="381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157" name="Rectangle 10"/>
            <p:cNvSpPr>
              <a:spLocks noChangeArrowheads="1"/>
            </p:cNvSpPr>
            <p:nvPr/>
          </p:nvSpPr>
          <p:spPr bwMode="auto">
            <a:xfrm>
              <a:off x="4038600" y="2895600"/>
              <a:ext cx="381000" cy="381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158" name="Rectangle 11"/>
            <p:cNvSpPr>
              <a:spLocks noChangeArrowheads="1"/>
            </p:cNvSpPr>
            <p:nvPr/>
          </p:nvSpPr>
          <p:spPr bwMode="auto">
            <a:xfrm>
              <a:off x="4419600" y="2895600"/>
              <a:ext cx="381000" cy="381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159" name="Rectangle 12"/>
            <p:cNvSpPr>
              <a:spLocks noChangeArrowheads="1"/>
            </p:cNvSpPr>
            <p:nvPr/>
          </p:nvSpPr>
          <p:spPr bwMode="auto">
            <a:xfrm>
              <a:off x="4800600" y="2895600"/>
              <a:ext cx="381000" cy="381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160" name="Rectangle 13"/>
            <p:cNvSpPr>
              <a:spLocks noChangeArrowheads="1"/>
            </p:cNvSpPr>
            <p:nvPr/>
          </p:nvSpPr>
          <p:spPr bwMode="auto">
            <a:xfrm>
              <a:off x="5181600" y="2895600"/>
              <a:ext cx="381000" cy="381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161" name="Rectangle 14"/>
            <p:cNvSpPr>
              <a:spLocks noChangeArrowheads="1"/>
            </p:cNvSpPr>
            <p:nvPr/>
          </p:nvSpPr>
          <p:spPr bwMode="auto">
            <a:xfrm>
              <a:off x="5562600" y="2895600"/>
              <a:ext cx="381000" cy="381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162" name="Rectangle 15"/>
            <p:cNvSpPr>
              <a:spLocks noChangeArrowheads="1"/>
            </p:cNvSpPr>
            <p:nvPr/>
          </p:nvSpPr>
          <p:spPr bwMode="auto">
            <a:xfrm>
              <a:off x="5943600" y="2895600"/>
              <a:ext cx="381000" cy="381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163" name="Rectangle 16"/>
            <p:cNvSpPr>
              <a:spLocks noChangeArrowheads="1"/>
            </p:cNvSpPr>
            <p:nvPr/>
          </p:nvSpPr>
          <p:spPr bwMode="auto">
            <a:xfrm>
              <a:off x="6324600" y="2895600"/>
              <a:ext cx="381000" cy="381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164" name="Rectangle 17"/>
            <p:cNvSpPr>
              <a:spLocks noChangeArrowheads="1"/>
            </p:cNvSpPr>
            <p:nvPr/>
          </p:nvSpPr>
          <p:spPr bwMode="auto">
            <a:xfrm>
              <a:off x="6705600" y="2895600"/>
              <a:ext cx="381000" cy="381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165" name="Rectangle 18"/>
            <p:cNvSpPr>
              <a:spLocks noChangeArrowheads="1"/>
            </p:cNvSpPr>
            <p:nvPr/>
          </p:nvSpPr>
          <p:spPr bwMode="auto">
            <a:xfrm>
              <a:off x="7086600" y="2895600"/>
              <a:ext cx="381000" cy="381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166" name="Rectangle 19"/>
            <p:cNvSpPr>
              <a:spLocks noChangeArrowheads="1"/>
            </p:cNvSpPr>
            <p:nvPr/>
          </p:nvSpPr>
          <p:spPr bwMode="auto">
            <a:xfrm>
              <a:off x="7467600" y="2895600"/>
              <a:ext cx="381000" cy="381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167" name="Rectangle 20"/>
            <p:cNvSpPr>
              <a:spLocks noChangeArrowheads="1"/>
            </p:cNvSpPr>
            <p:nvPr/>
          </p:nvSpPr>
          <p:spPr bwMode="auto">
            <a:xfrm>
              <a:off x="1752600" y="5181600"/>
              <a:ext cx="381000" cy="381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168" name="Rectangle 21"/>
            <p:cNvSpPr>
              <a:spLocks noChangeArrowheads="1"/>
            </p:cNvSpPr>
            <p:nvPr/>
          </p:nvSpPr>
          <p:spPr bwMode="auto">
            <a:xfrm>
              <a:off x="2133600" y="5181600"/>
              <a:ext cx="381000" cy="381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169" name="Rectangle 22"/>
            <p:cNvSpPr>
              <a:spLocks noChangeArrowheads="1"/>
            </p:cNvSpPr>
            <p:nvPr/>
          </p:nvSpPr>
          <p:spPr bwMode="auto">
            <a:xfrm>
              <a:off x="2514600" y="5181600"/>
              <a:ext cx="381000" cy="381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170" name="Rectangle 23"/>
            <p:cNvSpPr>
              <a:spLocks noChangeArrowheads="1"/>
            </p:cNvSpPr>
            <p:nvPr/>
          </p:nvSpPr>
          <p:spPr bwMode="auto">
            <a:xfrm>
              <a:off x="2895600" y="5181600"/>
              <a:ext cx="381000" cy="381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171" name="Rectangle 24"/>
            <p:cNvSpPr>
              <a:spLocks noChangeArrowheads="1"/>
            </p:cNvSpPr>
            <p:nvPr/>
          </p:nvSpPr>
          <p:spPr bwMode="auto">
            <a:xfrm>
              <a:off x="3276600" y="5181600"/>
              <a:ext cx="381000" cy="381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172" name="Rectangle 25"/>
            <p:cNvSpPr>
              <a:spLocks noChangeArrowheads="1"/>
            </p:cNvSpPr>
            <p:nvPr/>
          </p:nvSpPr>
          <p:spPr bwMode="auto">
            <a:xfrm>
              <a:off x="3657600" y="5181600"/>
              <a:ext cx="381000" cy="381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173" name="Rectangle 26"/>
            <p:cNvSpPr>
              <a:spLocks noChangeArrowheads="1"/>
            </p:cNvSpPr>
            <p:nvPr/>
          </p:nvSpPr>
          <p:spPr bwMode="auto">
            <a:xfrm>
              <a:off x="4038600" y="5181600"/>
              <a:ext cx="381000" cy="381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174" name="Rectangle 27"/>
            <p:cNvSpPr>
              <a:spLocks noChangeArrowheads="1"/>
            </p:cNvSpPr>
            <p:nvPr/>
          </p:nvSpPr>
          <p:spPr bwMode="auto">
            <a:xfrm>
              <a:off x="4419600" y="5181600"/>
              <a:ext cx="381000" cy="381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175" name="Rectangle 28"/>
            <p:cNvSpPr>
              <a:spLocks noChangeArrowheads="1"/>
            </p:cNvSpPr>
            <p:nvPr/>
          </p:nvSpPr>
          <p:spPr bwMode="auto">
            <a:xfrm>
              <a:off x="4800600" y="5181600"/>
              <a:ext cx="381000" cy="381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176" name="Rectangle 29"/>
            <p:cNvSpPr>
              <a:spLocks noChangeArrowheads="1"/>
            </p:cNvSpPr>
            <p:nvPr/>
          </p:nvSpPr>
          <p:spPr bwMode="auto">
            <a:xfrm>
              <a:off x="5181600" y="5181600"/>
              <a:ext cx="381000" cy="381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177" name="Rectangle 30"/>
            <p:cNvSpPr>
              <a:spLocks noChangeArrowheads="1"/>
            </p:cNvSpPr>
            <p:nvPr/>
          </p:nvSpPr>
          <p:spPr bwMode="auto">
            <a:xfrm>
              <a:off x="5562600" y="5181600"/>
              <a:ext cx="381000" cy="381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178" name="Rectangle 31"/>
            <p:cNvSpPr>
              <a:spLocks noChangeArrowheads="1"/>
            </p:cNvSpPr>
            <p:nvPr/>
          </p:nvSpPr>
          <p:spPr bwMode="auto">
            <a:xfrm>
              <a:off x="5943600" y="5181600"/>
              <a:ext cx="381000" cy="381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179" name="Rectangle 32"/>
            <p:cNvSpPr>
              <a:spLocks noChangeArrowheads="1"/>
            </p:cNvSpPr>
            <p:nvPr/>
          </p:nvSpPr>
          <p:spPr bwMode="auto">
            <a:xfrm>
              <a:off x="6324600" y="5181600"/>
              <a:ext cx="381000" cy="381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180" name="Rectangle 33"/>
            <p:cNvSpPr>
              <a:spLocks noChangeArrowheads="1"/>
            </p:cNvSpPr>
            <p:nvPr/>
          </p:nvSpPr>
          <p:spPr bwMode="auto">
            <a:xfrm>
              <a:off x="6705600" y="5181600"/>
              <a:ext cx="381000" cy="381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181" name="Rectangle 34"/>
            <p:cNvSpPr>
              <a:spLocks noChangeArrowheads="1"/>
            </p:cNvSpPr>
            <p:nvPr/>
          </p:nvSpPr>
          <p:spPr bwMode="auto">
            <a:xfrm>
              <a:off x="7086600" y="5181600"/>
              <a:ext cx="381000" cy="381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182" name="Rectangle 35"/>
            <p:cNvSpPr>
              <a:spLocks noChangeArrowheads="1"/>
            </p:cNvSpPr>
            <p:nvPr/>
          </p:nvSpPr>
          <p:spPr bwMode="auto">
            <a:xfrm>
              <a:off x="7467600" y="5181600"/>
              <a:ext cx="381000" cy="381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183" name="Rectangle 36"/>
            <p:cNvSpPr>
              <a:spLocks noChangeArrowheads="1"/>
            </p:cNvSpPr>
            <p:nvPr/>
          </p:nvSpPr>
          <p:spPr bwMode="auto">
            <a:xfrm>
              <a:off x="2362200" y="3733800"/>
              <a:ext cx="1524000" cy="1143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184" name="Text Box 37"/>
            <p:cNvSpPr txBox="1">
              <a:spLocks noChangeArrowheads="1"/>
            </p:cNvSpPr>
            <p:nvPr/>
          </p:nvSpPr>
          <p:spPr bwMode="auto">
            <a:xfrm>
              <a:off x="2743200" y="3902075"/>
              <a:ext cx="914400" cy="822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400" b="1">
                  <a:latin typeface="Arial Narrow" pitchFamily="34" charset="0"/>
                </a:rPr>
                <a:t>有穷控制</a:t>
              </a:r>
            </a:p>
          </p:txBody>
        </p:sp>
        <p:sp>
          <p:nvSpPr>
            <p:cNvPr id="6185" name="Rectangle 38"/>
            <p:cNvSpPr>
              <a:spLocks noChangeArrowheads="1"/>
            </p:cNvSpPr>
            <p:nvPr/>
          </p:nvSpPr>
          <p:spPr bwMode="auto">
            <a:xfrm>
              <a:off x="4724400" y="4038600"/>
              <a:ext cx="381000" cy="381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186" name="Rectangle 39"/>
            <p:cNvSpPr>
              <a:spLocks noChangeArrowheads="1"/>
            </p:cNvSpPr>
            <p:nvPr/>
          </p:nvSpPr>
          <p:spPr bwMode="auto">
            <a:xfrm>
              <a:off x="5105400" y="4038600"/>
              <a:ext cx="381000" cy="381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187" name="Rectangle 40"/>
            <p:cNvSpPr>
              <a:spLocks noChangeArrowheads="1"/>
            </p:cNvSpPr>
            <p:nvPr/>
          </p:nvSpPr>
          <p:spPr bwMode="auto">
            <a:xfrm>
              <a:off x="5486400" y="4038600"/>
              <a:ext cx="381000" cy="381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188" name="Rectangle 41"/>
            <p:cNvSpPr>
              <a:spLocks noChangeArrowheads="1"/>
            </p:cNvSpPr>
            <p:nvPr/>
          </p:nvSpPr>
          <p:spPr bwMode="auto">
            <a:xfrm>
              <a:off x="5867400" y="4038600"/>
              <a:ext cx="381000" cy="381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189" name="Rectangle 42"/>
            <p:cNvSpPr>
              <a:spLocks noChangeArrowheads="1"/>
            </p:cNvSpPr>
            <p:nvPr/>
          </p:nvSpPr>
          <p:spPr bwMode="auto">
            <a:xfrm>
              <a:off x="6248400" y="4038600"/>
              <a:ext cx="381000" cy="381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190" name="Rectangle 43"/>
            <p:cNvSpPr>
              <a:spLocks noChangeArrowheads="1"/>
            </p:cNvSpPr>
            <p:nvPr/>
          </p:nvSpPr>
          <p:spPr bwMode="auto">
            <a:xfrm>
              <a:off x="6629400" y="4038600"/>
              <a:ext cx="381000" cy="381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191" name="Freeform 44"/>
            <p:cNvSpPr>
              <a:spLocks/>
            </p:cNvSpPr>
            <p:nvPr/>
          </p:nvSpPr>
          <p:spPr bwMode="auto">
            <a:xfrm>
              <a:off x="3886200" y="3784600"/>
              <a:ext cx="2133600" cy="482600"/>
            </a:xfrm>
            <a:custGeom>
              <a:avLst/>
              <a:gdLst>
                <a:gd name="T0" fmla="*/ 0 w 1344"/>
                <a:gd name="T1" fmla="*/ 482600 h 304"/>
                <a:gd name="T2" fmla="*/ 533400 w 1344"/>
                <a:gd name="T3" fmla="*/ 101600 h 304"/>
                <a:gd name="T4" fmla="*/ 1524000 w 1344"/>
                <a:gd name="T5" fmla="*/ 25400 h 304"/>
                <a:gd name="T6" fmla="*/ 2133600 w 1344"/>
                <a:gd name="T7" fmla="*/ 254000 h 30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344" h="304">
                  <a:moveTo>
                    <a:pt x="0" y="304"/>
                  </a:moveTo>
                  <a:cubicBezTo>
                    <a:pt x="88" y="208"/>
                    <a:pt x="176" y="112"/>
                    <a:pt x="336" y="64"/>
                  </a:cubicBezTo>
                  <a:cubicBezTo>
                    <a:pt x="496" y="16"/>
                    <a:pt x="792" y="0"/>
                    <a:pt x="960" y="16"/>
                  </a:cubicBezTo>
                  <a:cubicBezTo>
                    <a:pt x="1128" y="32"/>
                    <a:pt x="1236" y="96"/>
                    <a:pt x="1344" y="16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92" name="Freeform 45"/>
            <p:cNvSpPr>
              <a:spLocks/>
            </p:cNvSpPr>
            <p:nvPr/>
          </p:nvSpPr>
          <p:spPr bwMode="auto">
            <a:xfrm>
              <a:off x="2362200" y="3276600"/>
              <a:ext cx="1828800" cy="762000"/>
            </a:xfrm>
            <a:custGeom>
              <a:avLst/>
              <a:gdLst>
                <a:gd name="T0" fmla="*/ 1524000 w 1152"/>
                <a:gd name="T1" fmla="*/ 762000 h 480"/>
                <a:gd name="T2" fmla="*/ 1752600 w 1152"/>
                <a:gd name="T3" fmla="*/ 457200 h 480"/>
                <a:gd name="T4" fmla="*/ 1066800 w 1152"/>
                <a:gd name="T5" fmla="*/ 228600 h 480"/>
                <a:gd name="T6" fmla="*/ 304800 w 1152"/>
                <a:gd name="T7" fmla="*/ 228600 h 480"/>
                <a:gd name="T8" fmla="*/ 0 w 1152"/>
                <a:gd name="T9" fmla="*/ 0 h 48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52" h="480">
                  <a:moveTo>
                    <a:pt x="960" y="480"/>
                  </a:moveTo>
                  <a:cubicBezTo>
                    <a:pt x="1056" y="412"/>
                    <a:pt x="1152" y="344"/>
                    <a:pt x="1104" y="288"/>
                  </a:cubicBezTo>
                  <a:cubicBezTo>
                    <a:pt x="1056" y="232"/>
                    <a:pt x="824" y="168"/>
                    <a:pt x="672" y="144"/>
                  </a:cubicBezTo>
                  <a:cubicBezTo>
                    <a:pt x="520" y="120"/>
                    <a:pt x="304" y="168"/>
                    <a:pt x="192" y="144"/>
                  </a:cubicBezTo>
                  <a:cubicBezTo>
                    <a:pt x="80" y="120"/>
                    <a:pt x="40" y="60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93" name="Freeform 46"/>
            <p:cNvSpPr>
              <a:spLocks/>
            </p:cNvSpPr>
            <p:nvPr/>
          </p:nvSpPr>
          <p:spPr bwMode="auto">
            <a:xfrm>
              <a:off x="3886200" y="4457700"/>
              <a:ext cx="520700" cy="723900"/>
            </a:xfrm>
            <a:custGeom>
              <a:avLst/>
              <a:gdLst>
                <a:gd name="T0" fmla="*/ 0 w 328"/>
                <a:gd name="T1" fmla="*/ 38100 h 456"/>
                <a:gd name="T2" fmla="*/ 457200 w 328"/>
                <a:gd name="T3" fmla="*/ 114300 h 456"/>
                <a:gd name="T4" fmla="*/ 381000 w 328"/>
                <a:gd name="T5" fmla="*/ 723900 h 45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28" h="456">
                  <a:moveTo>
                    <a:pt x="0" y="24"/>
                  </a:moveTo>
                  <a:cubicBezTo>
                    <a:pt x="124" y="12"/>
                    <a:pt x="248" y="0"/>
                    <a:pt x="288" y="72"/>
                  </a:cubicBezTo>
                  <a:cubicBezTo>
                    <a:pt x="328" y="144"/>
                    <a:pt x="284" y="300"/>
                    <a:pt x="240" y="456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94" name="Line 48"/>
            <p:cNvSpPr>
              <a:spLocks noChangeShapeType="1"/>
            </p:cNvSpPr>
            <p:nvPr/>
          </p:nvSpPr>
          <p:spPr bwMode="auto">
            <a:xfrm>
              <a:off x="4724400" y="4495800"/>
              <a:ext cx="0" cy="38100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95" name="Line 49"/>
            <p:cNvSpPr>
              <a:spLocks noChangeShapeType="1"/>
            </p:cNvSpPr>
            <p:nvPr/>
          </p:nvSpPr>
          <p:spPr bwMode="auto">
            <a:xfrm>
              <a:off x="7010400" y="4495800"/>
              <a:ext cx="0" cy="38100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96" name="Line 50"/>
            <p:cNvSpPr>
              <a:spLocks noChangeShapeType="1"/>
            </p:cNvSpPr>
            <p:nvPr/>
          </p:nvSpPr>
          <p:spPr bwMode="auto">
            <a:xfrm>
              <a:off x="6248400" y="4724400"/>
              <a:ext cx="762000" cy="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97" name="Line 51"/>
            <p:cNvSpPr>
              <a:spLocks noChangeShapeType="1"/>
            </p:cNvSpPr>
            <p:nvPr/>
          </p:nvSpPr>
          <p:spPr bwMode="auto">
            <a:xfrm flipH="1">
              <a:off x="4724400" y="4724400"/>
              <a:ext cx="838200" cy="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98" name="Text Box 52"/>
            <p:cNvSpPr txBox="1">
              <a:spLocks noChangeArrowheads="1"/>
            </p:cNvSpPr>
            <p:nvPr/>
          </p:nvSpPr>
          <p:spPr bwMode="auto">
            <a:xfrm>
              <a:off x="5562600" y="4495800"/>
              <a:ext cx="914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b="1">
                  <a:solidFill>
                    <a:schemeClr val="folHlink"/>
                  </a:solidFill>
                  <a:latin typeface="Arial Narrow" pitchFamily="34" charset="0"/>
                </a:rPr>
                <a:t>log n</a:t>
              </a:r>
            </a:p>
          </p:txBody>
        </p:sp>
        <p:sp>
          <p:nvSpPr>
            <p:cNvPr id="6199" name="Line 53"/>
            <p:cNvSpPr>
              <a:spLocks noChangeShapeType="1"/>
            </p:cNvSpPr>
            <p:nvPr/>
          </p:nvSpPr>
          <p:spPr bwMode="auto">
            <a:xfrm>
              <a:off x="1752600" y="2362200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200" name="Line 54"/>
            <p:cNvSpPr>
              <a:spLocks noChangeShapeType="1"/>
            </p:cNvSpPr>
            <p:nvPr/>
          </p:nvSpPr>
          <p:spPr bwMode="auto">
            <a:xfrm>
              <a:off x="7848600" y="2362200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201" name="Line 55"/>
            <p:cNvSpPr>
              <a:spLocks noChangeShapeType="1"/>
            </p:cNvSpPr>
            <p:nvPr/>
          </p:nvSpPr>
          <p:spPr bwMode="auto">
            <a:xfrm>
              <a:off x="5334000" y="2590800"/>
              <a:ext cx="2514600" cy="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202" name="Line 56"/>
            <p:cNvSpPr>
              <a:spLocks noChangeShapeType="1"/>
            </p:cNvSpPr>
            <p:nvPr/>
          </p:nvSpPr>
          <p:spPr bwMode="auto">
            <a:xfrm flipH="1">
              <a:off x="1752600" y="2590800"/>
              <a:ext cx="2743200" cy="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203" name="Text Box 57"/>
            <p:cNvSpPr txBox="1">
              <a:spLocks noChangeArrowheads="1"/>
            </p:cNvSpPr>
            <p:nvPr/>
          </p:nvSpPr>
          <p:spPr bwMode="auto">
            <a:xfrm>
              <a:off x="4572000" y="2362200"/>
              <a:ext cx="8382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b="1">
                  <a:solidFill>
                    <a:schemeClr val="folHlink"/>
                  </a:solidFill>
                  <a:latin typeface="Arial Narrow" pitchFamily="34" charset="0"/>
                </a:rPr>
                <a:t>|x|=n</a:t>
              </a:r>
            </a:p>
          </p:txBody>
        </p:sp>
        <p:sp>
          <p:nvSpPr>
            <p:cNvPr id="6204" name="Line 58"/>
            <p:cNvSpPr>
              <a:spLocks noChangeShapeType="1"/>
            </p:cNvSpPr>
            <p:nvPr/>
          </p:nvSpPr>
          <p:spPr bwMode="auto">
            <a:xfrm>
              <a:off x="1752600" y="5638800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205" name="Line 59"/>
            <p:cNvSpPr>
              <a:spLocks noChangeShapeType="1"/>
            </p:cNvSpPr>
            <p:nvPr/>
          </p:nvSpPr>
          <p:spPr bwMode="auto">
            <a:xfrm>
              <a:off x="7848600" y="5638800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206" name="Line 60"/>
            <p:cNvSpPr>
              <a:spLocks noChangeShapeType="1"/>
            </p:cNvSpPr>
            <p:nvPr/>
          </p:nvSpPr>
          <p:spPr bwMode="auto">
            <a:xfrm>
              <a:off x="5257800" y="5867400"/>
              <a:ext cx="2590800" cy="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207" name="Line 61"/>
            <p:cNvSpPr>
              <a:spLocks noChangeShapeType="1"/>
            </p:cNvSpPr>
            <p:nvPr/>
          </p:nvSpPr>
          <p:spPr bwMode="auto">
            <a:xfrm flipH="1">
              <a:off x="1752600" y="5867400"/>
              <a:ext cx="2743200" cy="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208" name="Text Box 62"/>
            <p:cNvSpPr txBox="1">
              <a:spLocks noChangeArrowheads="1"/>
            </p:cNvSpPr>
            <p:nvPr/>
          </p:nvSpPr>
          <p:spPr bwMode="auto">
            <a:xfrm>
              <a:off x="4572000" y="5638800"/>
              <a:ext cx="8382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b="1">
                  <a:solidFill>
                    <a:schemeClr val="folHlink"/>
                  </a:solidFill>
                  <a:latin typeface="Arial Narrow" pitchFamily="34" charset="0"/>
                </a:rPr>
                <a:t>f(x)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08109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mtClean="0"/>
              <a:t>《</a:t>
            </a:r>
            <a:r>
              <a:rPr lang="zh-CN" altLang="en-US" smtClean="0"/>
              <a:t>理论计算机科学基础</a:t>
            </a:r>
            <a:r>
              <a:rPr lang="en-US" altLang="zh-CN" smtClean="0"/>
              <a:t>》</a:t>
            </a:r>
            <a:endParaRPr lang="en-US" altLang="zh-CN"/>
          </a:p>
        </p:txBody>
      </p:sp>
      <p:sp>
        <p:nvSpPr>
          <p:cNvPr id="7172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A70596AC-64E5-4DEE-9781-1ECFF71B1C3F}" type="slidenum">
              <a:rPr lang="zh-CN" altLang="en-US"/>
              <a:pPr eaLnBrk="1" hangingPunct="1"/>
              <a:t>5</a:t>
            </a:fld>
            <a:endParaRPr lang="en-US" altLang="zh-CN"/>
          </a:p>
        </p:txBody>
      </p:sp>
      <p:sp>
        <p:nvSpPr>
          <p:cNvPr id="71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传递性</a:t>
            </a:r>
          </a:p>
        </p:txBody>
      </p:sp>
      <p:sp>
        <p:nvSpPr>
          <p:cNvPr id="71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754063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zh-CN" altLang="en-US" sz="2800" b="1" dirty="0" smtClean="0">
                <a:solidFill>
                  <a:schemeClr val="folHlink"/>
                </a:solidFill>
              </a:rPr>
              <a:t>定理</a:t>
            </a:r>
            <a:r>
              <a:rPr lang="zh-CN" altLang="en-US" sz="2800" b="1" dirty="0" smtClean="0"/>
              <a:t>: 若</a:t>
            </a:r>
            <a:r>
              <a:rPr lang="en-US" altLang="zh-CN" sz="2800" b="1" dirty="0" err="1" smtClean="0"/>
              <a:t>A</a:t>
            </a:r>
            <a:r>
              <a:rPr lang="en-US" altLang="zh-CN" sz="2800" b="1" dirty="0" err="1" smtClean="0">
                <a:sym typeface="Symbol" pitchFamily="18" charset="2"/>
              </a:rPr>
              <a:t></a:t>
            </a:r>
            <a:r>
              <a:rPr lang="en-US" altLang="zh-CN" sz="2800" b="1" baseline="30000" dirty="0" err="1" smtClean="0">
                <a:sym typeface="Symbol" pitchFamily="18" charset="2"/>
              </a:rPr>
              <a:t>L</a:t>
            </a:r>
            <a:r>
              <a:rPr lang="en-US" altLang="zh-CN" sz="2800" b="1" baseline="-25000" dirty="0" err="1" smtClean="0">
                <a:sym typeface="Symbol" pitchFamily="18" charset="2"/>
              </a:rPr>
              <a:t>m</a:t>
            </a:r>
            <a:r>
              <a:rPr lang="en-US" altLang="zh-CN" sz="2800" b="1" dirty="0" err="1" smtClean="0"/>
              <a:t>B</a:t>
            </a:r>
            <a:r>
              <a:rPr lang="zh-CN" altLang="en-US" sz="2800" b="1" dirty="0" smtClean="0"/>
              <a:t>且</a:t>
            </a:r>
            <a:r>
              <a:rPr lang="en-US" altLang="zh-CN" sz="2800" b="1" dirty="0" smtClean="0"/>
              <a:t>B </a:t>
            </a:r>
            <a:r>
              <a:rPr lang="en-US" altLang="zh-CN" sz="2800" b="1" dirty="0" smtClean="0">
                <a:sym typeface="Symbol" pitchFamily="18" charset="2"/>
              </a:rPr>
              <a:t></a:t>
            </a:r>
            <a:r>
              <a:rPr lang="en-US" altLang="zh-CN" sz="2800" b="1" baseline="30000" dirty="0" err="1" smtClean="0">
                <a:sym typeface="Symbol" pitchFamily="18" charset="2"/>
              </a:rPr>
              <a:t>L</a:t>
            </a:r>
            <a:r>
              <a:rPr lang="en-US" altLang="zh-CN" sz="2800" b="1" baseline="-25000" dirty="0" err="1" smtClean="0">
                <a:sym typeface="Symbol" pitchFamily="18" charset="2"/>
              </a:rPr>
              <a:t>m</a:t>
            </a:r>
            <a:r>
              <a:rPr lang="en-US" altLang="zh-CN" sz="2800" b="1" dirty="0" err="1" smtClean="0"/>
              <a:t>C</a:t>
            </a:r>
            <a:r>
              <a:rPr lang="en-US" altLang="zh-CN" sz="2800" b="1" dirty="0" smtClean="0"/>
              <a:t>, </a:t>
            </a:r>
            <a:r>
              <a:rPr lang="zh-CN" altLang="en-US" sz="2800" b="1" dirty="0" smtClean="0"/>
              <a:t>则</a:t>
            </a:r>
            <a:r>
              <a:rPr lang="en-US" altLang="zh-CN" sz="2800" b="1" dirty="0" err="1" smtClean="0"/>
              <a:t>A</a:t>
            </a:r>
            <a:r>
              <a:rPr lang="en-US" altLang="zh-CN" sz="2800" b="1" dirty="0" err="1" smtClean="0">
                <a:sym typeface="Symbol" pitchFamily="18" charset="2"/>
              </a:rPr>
              <a:t></a:t>
            </a:r>
            <a:r>
              <a:rPr lang="en-US" altLang="zh-CN" sz="2800" b="1" baseline="30000" dirty="0" err="1" smtClean="0">
                <a:sym typeface="Symbol" pitchFamily="18" charset="2"/>
              </a:rPr>
              <a:t>L</a:t>
            </a:r>
            <a:r>
              <a:rPr lang="en-US" altLang="zh-CN" sz="2800" b="1" baseline="-25000" dirty="0" err="1" smtClean="0">
                <a:sym typeface="Symbol" pitchFamily="18" charset="2"/>
              </a:rPr>
              <a:t>m</a:t>
            </a:r>
            <a:r>
              <a:rPr lang="en-US" altLang="zh-CN" sz="2800" b="1" dirty="0" err="1" smtClean="0"/>
              <a:t>C</a:t>
            </a:r>
            <a:r>
              <a:rPr lang="en-US" altLang="zh-CN" sz="2800" b="1" dirty="0" smtClean="0"/>
              <a:t> .</a:t>
            </a:r>
            <a:endParaRPr lang="zh-CN" altLang="en-US" sz="2800" b="1" dirty="0" smtClean="0"/>
          </a:p>
        </p:txBody>
      </p:sp>
      <p:grpSp>
        <p:nvGrpSpPr>
          <p:cNvPr id="4" name="组合 3"/>
          <p:cNvGrpSpPr/>
          <p:nvPr/>
        </p:nvGrpSpPr>
        <p:grpSpPr>
          <a:xfrm>
            <a:off x="255984" y="2590800"/>
            <a:ext cx="3048000" cy="3200400"/>
            <a:chOff x="255984" y="2590800"/>
            <a:chExt cx="3048000" cy="3200400"/>
          </a:xfrm>
        </p:grpSpPr>
        <p:sp>
          <p:nvSpPr>
            <p:cNvPr id="7175" name="Rectangle 4"/>
            <p:cNvSpPr>
              <a:spLocks noChangeArrowheads="1"/>
            </p:cNvSpPr>
            <p:nvPr/>
          </p:nvSpPr>
          <p:spPr bwMode="auto">
            <a:xfrm>
              <a:off x="484584" y="2743200"/>
              <a:ext cx="2590800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176" name="Rectangle 5"/>
            <p:cNvSpPr>
              <a:spLocks noChangeArrowheads="1"/>
            </p:cNvSpPr>
            <p:nvPr/>
          </p:nvSpPr>
          <p:spPr bwMode="auto">
            <a:xfrm>
              <a:off x="560784" y="3276600"/>
              <a:ext cx="685800" cy="533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177" name="Rectangle 6"/>
            <p:cNvSpPr>
              <a:spLocks noChangeArrowheads="1"/>
            </p:cNvSpPr>
            <p:nvPr/>
          </p:nvSpPr>
          <p:spPr bwMode="auto">
            <a:xfrm>
              <a:off x="1932384" y="3429000"/>
              <a:ext cx="838200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178" name="Rectangle 7"/>
            <p:cNvSpPr>
              <a:spLocks noChangeArrowheads="1"/>
            </p:cNvSpPr>
            <p:nvPr/>
          </p:nvSpPr>
          <p:spPr bwMode="auto">
            <a:xfrm>
              <a:off x="484584" y="4114800"/>
              <a:ext cx="2590800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179" name="Text Box 8"/>
            <p:cNvSpPr txBox="1">
              <a:spLocks noChangeArrowheads="1"/>
            </p:cNvSpPr>
            <p:nvPr/>
          </p:nvSpPr>
          <p:spPr bwMode="auto">
            <a:xfrm>
              <a:off x="713184" y="3276600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b="1">
                  <a:latin typeface="Arial Narrow" pitchFamily="34" charset="0"/>
                </a:rPr>
                <a:t>M</a:t>
              </a:r>
              <a:r>
                <a:rPr lang="en-US" altLang="zh-CN" sz="2400" b="1" baseline="-25000">
                  <a:latin typeface="Arial Narrow" pitchFamily="34" charset="0"/>
                </a:rPr>
                <a:t>1</a:t>
              </a:r>
            </a:p>
          </p:txBody>
        </p:sp>
        <p:sp>
          <p:nvSpPr>
            <p:cNvPr id="7180" name="Rectangle 9"/>
            <p:cNvSpPr>
              <a:spLocks noChangeArrowheads="1"/>
            </p:cNvSpPr>
            <p:nvPr/>
          </p:nvSpPr>
          <p:spPr bwMode="auto">
            <a:xfrm>
              <a:off x="560784" y="4648200"/>
              <a:ext cx="685800" cy="533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181" name="Rectangle 10"/>
            <p:cNvSpPr>
              <a:spLocks noChangeArrowheads="1"/>
            </p:cNvSpPr>
            <p:nvPr/>
          </p:nvSpPr>
          <p:spPr bwMode="auto">
            <a:xfrm>
              <a:off x="1932384" y="4800600"/>
              <a:ext cx="838200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182" name="Rectangle 11"/>
            <p:cNvSpPr>
              <a:spLocks noChangeArrowheads="1"/>
            </p:cNvSpPr>
            <p:nvPr/>
          </p:nvSpPr>
          <p:spPr bwMode="auto">
            <a:xfrm>
              <a:off x="484584" y="5486400"/>
              <a:ext cx="2590800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183" name="Text Box 12"/>
            <p:cNvSpPr txBox="1">
              <a:spLocks noChangeArrowheads="1"/>
            </p:cNvSpPr>
            <p:nvPr/>
          </p:nvSpPr>
          <p:spPr bwMode="auto">
            <a:xfrm>
              <a:off x="713184" y="4648200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b="1">
                  <a:latin typeface="Arial Narrow" pitchFamily="34" charset="0"/>
                </a:rPr>
                <a:t>M</a:t>
              </a:r>
              <a:r>
                <a:rPr lang="en-US" altLang="zh-CN" sz="2400" b="1" baseline="-25000">
                  <a:latin typeface="Arial Narrow" pitchFamily="34" charset="0"/>
                </a:rPr>
                <a:t>2</a:t>
              </a:r>
            </a:p>
          </p:txBody>
        </p:sp>
        <p:sp>
          <p:nvSpPr>
            <p:cNvPr id="7184" name="Freeform 13"/>
            <p:cNvSpPr>
              <a:spLocks/>
            </p:cNvSpPr>
            <p:nvPr/>
          </p:nvSpPr>
          <p:spPr bwMode="auto">
            <a:xfrm>
              <a:off x="1246584" y="3276600"/>
              <a:ext cx="838200" cy="152400"/>
            </a:xfrm>
            <a:custGeom>
              <a:avLst/>
              <a:gdLst>
                <a:gd name="T0" fmla="*/ 0 w 528"/>
                <a:gd name="T1" fmla="*/ 152400 h 96"/>
                <a:gd name="T2" fmla="*/ 381000 w 528"/>
                <a:gd name="T3" fmla="*/ 0 h 96"/>
                <a:gd name="T4" fmla="*/ 838200 w 528"/>
                <a:gd name="T5" fmla="*/ 152400 h 9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28" h="96">
                  <a:moveTo>
                    <a:pt x="0" y="96"/>
                  </a:moveTo>
                  <a:cubicBezTo>
                    <a:pt x="76" y="48"/>
                    <a:pt x="152" y="0"/>
                    <a:pt x="240" y="0"/>
                  </a:cubicBezTo>
                  <a:cubicBezTo>
                    <a:pt x="328" y="0"/>
                    <a:pt x="428" y="48"/>
                    <a:pt x="528" y="96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185" name="Freeform 14"/>
            <p:cNvSpPr>
              <a:spLocks/>
            </p:cNvSpPr>
            <p:nvPr/>
          </p:nvSpPr>
          <p:spPr bwMode="auto">
            <a:xfrm>
              <a:off x="1017984" y="2971800"/>
              <a:ext cx="228600" cy="304800"/>
            </a:xfrm>
            <a:custGeom>
              <a:avLst/>
              <a:gdLst>
                <a:gd name="T0" fmla="*/ 0 w 144"/>
                <a:gd name="T1" fmla="*/ 304800 h 192"/>
                <a:gd name="T2" fmla="*/ 228600 w 144"/>
                <a:gd name="T3" fmla="*/ 0 h 192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44" h="192">
                  <a:moveTo>
                    <a:pt x="0" y="192"/>
                  </a:moveTo>
                  <a:cubicBezTo>
                    <a:pt x="0" y="192"/>
                    <a:pt x="72" y="96"/>
                    <a:pt x="144" y="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186" name="Freeform 15"/>
            <p:cNvSpPr>
              <a:spLocks/>
            </p:cNvSpPr>
            <p:nvPr/>
          </p:nvSpPr>
          <p:spPr bwMode="auto">
            <a:xfrm>
              <a:off x="941784" y="3810000"/>
              <a:ext cx="1295400" cy="304800"/>
            </a:xfrm>
            <a:custGeom>
              <a:avLst/>
              <a:gdLst>
                <a:gd name="T0" fmla="*/ 0 w 240"/>
                <a:gd name="T1" fmla="*/ 0 h 192"/>
                <a:gd name="T2" fmla="*/ 1295400 w 240"/>
                <a:gd name="T3" fmla="*/ 304800 h 192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40" h="192">
                  <a:moveTo>
                    <a:pt x="0" y="0"/>
                  </a:moveTo>
                  <a:cubicBezTo>
                    <a:pt x="0" y="0"/>
                    <a:pt x="120" y="96"/>
                    <a:pt x="240" y="192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187" name="Freeform 16"/>
            <p:cNvSpPr>
              <a:spLocks/>
            </p:cNvSpPr>
            <p:nvPr/>
          </p:nvSpPr>
          <p:spPr bwMode="auto">
            <a:xfrm>
              <a:off x="941784" y="4343400"/>
              <a:ext cx="609600" cy="304800"/>
            </a:xfrm>
            <a:custGeom>
              <a:avLst/>
              <a:gdLst>
                <a:gd name="T0" fmla="*/ 0 w 144"/>
                <a:gd name="T1" fmla="*/ 304800 h 192"/>
                <a:gd name="T2" fmla="*/ 609600 w 144"/>
                <a:gd name="T3" fmla="*/ 0 h 192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44" h="192">
                  <a:moveTo>
                    <a:pt x="0" y="192"/>
                  </a:moveTo>
                  <a:cubicBezTo>
                    <a:pt x="0" y="192"/>
                    <a:pt x="72" y="96"/>
                    <a:pt x="144" y="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188" name="Freeform 17"/>
            <p:cNvSpPr>
              <a:spLocks/>
            </p:cNvSpPr>
            <p:nvPr/>
          </p:nvSpPr>
          <p:spPr bwMode="auto">
            <a:xfrm>
              <a:off x="1246584" y="4648200"/>
              <a:ext cx="838200" cy="152400"/>
            </a:xfrm>
            <a:custGeom>
              <a:avLst/>
              <a:gdLst>
                <a:gd name="T0" fmla="*/ 0 w 528"/>
                <a:gd name="T1" fmla="*/ 152400 h 96"/>
                <a:gd name="T2" fmla="*/ 381000 w 528"/>
                <a:gd name="T3" fmla="*/ 0 h 96"/>
                <a:gd name="T4" fmla="*/ 838200 w 528"/>
                <a:gd name="T5" fmla="*/ 152400 h 9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28" h="96">
                  <a:moveTo>
                    <a:pt x="0" y="96"/>
                  </a:moveTo>
                  <a:cubicBezTo>
                    <a:pt x="76" y="48"/>
                    <a:pt x="152" y="0"/>
                    <a:pt x="240" y="0"/>
                  </a:cubicBezTo>
                  <a:cubicBezTo>
                    <a:pt x="328" y="0"/>
                    <a:pt x="428" y="48"/>
                    <a:pt x="528" y="96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189" name="Freeform 18"/>
            <p:cNvSpPr>
              <a:spLocks/>
            </p:cNvSpPr>
            <p:nvPr/>
          </p:nvSpPr>
          <p:spPr bwMode="auto">
            <a:xfrm>
              <a:off x="941784" y="5181600"/>
              <a:ext cx="762000" cy="304800"/>
            </a:xfrm>
            <a:custGeom>
              <a:avLst/>
              <a:gdLst>
                <a:gd name="T0" fmla="*/ 0 w 240"/>
                <a:gd name="T1" fmla="*/ 0 h 192"/>
                <a:gd name="T2" fmla="*/ 762000 w 240"/>
                <a:gd name="T3" fmla="*/ 304800 h 192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40" h="192">
                  <a:moveTo>
                    <a:pt x="0" y="0"/>
                  </a:moveTo>
                  <a:cubicBezTo>
                    <a:pt x="0" y="0"/>
                    <a:pt x="120" y="96"/>
                    <a:pt x="240" y="192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190" name="Freeform 20"/>
            <p:cNvSpPr>
              <a:spLocks/>
            </p:cNvSpPr>
            <p:nvPr/>
          </p:nvSpPr>
          <p:spPr bwMode="auto">
            <a:xfrm>
              <a:off x="255984" y="3200400"/>
              <a:ext cx="3048000" cy="1981200"/>
            </a:xfrm>
            <a:custGeom>
              <a:avLst/>
              <a:gdLst>
                <a:gd name="T0" fmla="*/ 1828800 w 1920"/>
                <a:gd name="T1" fmla="*/ 0 h 1248"/>
                <a:gd name="T2" fmla="*/ 1600200 w 1920"/>
                <a:gd name="T3" fmla="*/ 0 h 1248"/>
                <a:gd name="T4" fmla="*/ 1447800 w 1920"/>
                <a:gd name="T5" fmla="*/ 381000 h 1248"/>
                <a:gd name="T6" fmla="*/ 990600 w 1920"/>
                <a:gd name="T7" fmla="*/ 762000 h 1248"/>
                <a:gd name="T8" fmla="*/ 76200 w 1920"/>
                <a:gd name="T9" fmla="*/ 762000 h 1248"/>
                <a:gd name="T10" fmla="*/ 0 w 1920"/>
                <a:gd name="T11" fmla="*/ 1219200 h 1248"/>
                <a:gd name="T12" fmla="*/ 381000 w 1920"/>
                <a:gd name="T13" fmla="*/ 1295400 h 1248"/>
                <a:gd name="T14" fmla="*/ 1066800 w 1920"/>
                <a:gd name="T15" fmla="*/ 1371600 h 1248"/>
                <a:gd name="T16" fmla="*/ 1447800 w 1920"/>
                <a:gd name="T17" fmla="*/ 1676400 h 1248"/>
                <a:gd name="T18" fmla="*/ 1676400 w 1920"/>
                <a:gd name="T19" fmla="*/ 1981200 h 1248"/>
                <a:gd name="T20" fmla="*/ 2743200 w 1920"/>
                <a:gd name="T21" fmla="*/ 1981200 h 1248"/>
                <a:gd name="T22" fmla="*/ 3048000 w 1920"/>
                <a:gd name="T23" fmla="*/ 1447800 h 1248"/>
                <a:gd name="T24" fmla="*/ 3048000 w 1920"/>
                <a:gd name="T25" fmla="*/ 685800 h 1248"/>
                <a:gd name="T26" fmla="*/ 2667000 w 1920"/>
                <a:gd name="T27" fmla="*/ 76200 h 1248"/>
                <a:gd name="T28" fmla="*/ 1828800 w 1920"/>
                <a:gd name="T29" fmla="*/ 0 h 124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920" h="1248">
                  <a:moveTo>
                    <a:pt x="1152" y="0"/>
                  </a:moveTo>
                  <a:lnTo>
                    <a:pt x="1008" y="0"/>
                  </a:lnTo>
                  <a:lnTo>
                    <a:pt x="912" y="240"/>
                  </a:lnTo>
                  <a:lnTo>
                    <a:pt x="624" y="480"/>
                  </a:lnTo>
                  <a:lnTo>
                    <a:pt x="48" y="480"/>
                  </a:lnTo>
                  <a:lnTo>
                    <a:pt x="0" y="768"/>
                  </a:lnTo>
                  <a:lnTo>
                    <a:pt x="240" y="816"/>
                  </a:lnTo>
                  <a:lnTo>
                    <a:pt x="672" y="864"/>
                  </a:lnTo>
                  <a:lnTo>
                    <a:pt x="912" y="1056"/>
                  </a:lnTo>
                  <a:lnTo>
                    <a:pt x="1056" y="1248"/>
                  </a:lnTo>
                  <a:lnTo>
                    <a:pt x="1728" y="1248"/>
                  </a:lnTo>
                  <a:lnTo>
                    <a:pt x="1920" y="912"/>
                  </a:lnTo>
                  <a:lnTo>
                    <a:pt x="1920" y="432"/>
                  </a:lnTo>
                  <a:lnTo>
                    <a:pt x="1680" y="48"/>
                  </a:lnTo>
                  <a:lnTo>
                    <a:pt x="115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folHlink"/>
              </a:solidFill>
              <a:prstDash val="dash"/>
              <a:miter lim="800000"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191" name="Text Box 21"/>
            <p:cNvSpPr txBox="1">
              <a:spLocks noChangeArrowheads="1"/>
            </p:cNvSpPr>
            <p:nvPr/>
          </p:nvSpPr>
          <p:spPr bwMode="auto">
            <a:xfrm>
              <a:off x="1017984" y="2590800"/>
              <a:ext cx="11430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b="1">
                  <a:latin typeface="Arial Narrow" pitchFamily="34" charset="0"/>
                </a:rPr>
                <a:t>x</a:t>
              </a:r>
            </a:p>
          </p:txBody>
        </p:sp>
        <p:sp>
          <p:nvSpPr>
            <p:cNvPr id="7192" name="Text Box 22"/>
            <p:cNvSpPr txBox="1">
              <a:spLocks noChangeArrowheads="1"/>
            </p:cNvSpPr>
            <p:nvPr/>
          </p:nvSpPr>
          <p:spPr bwMode="auto">
            <a:xfrm>
              <a:off x="1017984" y="3962400"/>
              <a:ext cx="11430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b="1">
                  <a:latin typeface="Arial Narrow" pitchFamily="34" charset="0"/>
                </a:rPr>
                <a:t>f(x)</a:t>
              </a:r>
            </a:p>
          </p:txBody>
        </p:sp>
        <p:sp>
          <p:nvSpPr>
            <p:cNvPr id="7193" name="Text Box 23"/>
            <p:cNvSpPr txBox="1">
              <a:spLocks noChangeArrowheads="1"/>
            </p:cNvSpPr>
            <p:nvPr/>
          </p:nvSpPr>
          <p:spPr bwMode="auto">
            <a:xfrm>
              <a:off x="1094184" y="5334000"/>
              <a:ext cx="11430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b="1">
                  <a:latin typeface="Arial Narrow" pitchFamily="34" charset="0"/>
                </a:rPr>
                <a:t>g(f(x))</a:t>
              </a: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3707904" y="2590800"/>
            <a:ext cx="2809528" cy="3200400"/>
            <a:chOff x="4142184" y="2590800"/>
            <a:chExt cx="2809528" cy="3200400"/>
          </a:xfrm>
        </p:grpSpPr>
        <p:sp>
          <p:nvSpPr>
            <p:cNvPr id="7194" name="Rectangle 24"/>
            <p:cNvSpPr>
              <a:spLocks noChangeArrowheads="1"/>
            </p:cNvSpPr>
            <p:nvPr/>
          </p:nvSpPr>
          <p:spPr bwMode="auto">
            <a:xfrm>
              <a:off x="4142184" y="2743200"/>
              <a:ext cx="2590800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195" name="Rectangle 25"/>
            <p:cNvSpPr>
              <a:spLocks noChangeArrowheads="1"/>
            </p:cNvSpPr>
            <p:nvPr/>
          </p:nvSpPr>
          <p:spPr bwMode="auto">
            <a:xfrm>
              <a:off x="4218384" y="3276600"/>
              <a:ext cx="685800" cy="533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196" name="Rectangle 26"/>
            <p:cNvSpPr>
              <a:spLocks noChangeArrowheads="1"/>
            </p:cNvSpPr>
            <p:nvPr/>
          </p:nvSpPr>
          <p:spPr bwMode="auto">
            <a:xfrm>
              <a:off x="5589984" y="3429000"/>
              <a:ext cx="838200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197" name="Rectangle 27"/>
            <p:cNvSpPr>
              <a:spLocks noChangeArrowheads="1"/>
            </p:cNvSpPr>
            <p:nvPr/>
          </p:nvSpPr>
          <p:spPr bwMode="auto">
            <a:xfrm>
              <a:off x="6428184" y="4114800"/>
              <a:ext cx="228600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folHlink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198" name="Text Box 28"/>
            <p:cNvSpPr txBox="1">
              <a:spLocks noChangeArrowheads="1"/>
            </p:cNvSpPr>
            <p:nvPr/>
          </p:nvSpPr>
          <p:spPr bwMode="auto">
            <a:xfrm>
              <a:off x="4370784" y="3276600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b="1">
                  <a:latin typeface="Arial Narrow" pitchFamily="34" charset="0"/>
                </a:rPr>
                <a:t>M</a:t>
              </a:r>
              <a:r>
                <a:rPr lang="en-US" altLang="zh-CN" sz="2400" b="1" baseline="-25000">
                  <a:latin typeface="Arial Narrow" pitchFamily="34" charset="0"/>
                </a:rPr>
                <a:t>1</a:t>
              </a:r>
            </a:p>
          </p:txBody>
        </p:sp>
        <p:sp>
          <p:nvSpPr>
            <p:cNvPr id="7199" name="Rectangle 29"/>
            <p:cNvSpPr>
              <a:spLocks noChangeArrowheads="1"/>
            </p:cNvSpPr>
            <p:nvPr/>
          </p:nvSpPr>
          <p:spPr bwMode="auto">
            <a:xfrm>
              <a:off x="4218384" y="4648200"/>
              <a:ext cx="685800" cy="533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200" name="Rectangle 30"/>
            <p:cNvSpPr>
              <a:spLocks noChangeArrowheads="1"/>
            </p:cNvSpPr>
            <p:nvPr/>
          </p:nvSpPr>
          <p:spPr bwMode="auto">
            <a:xfrm>
              <a:off x="5589984" y="4800600"/>
              <a:ext cx="838200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201" name="Rectangle 31"/>
            <p:cNvSpPr>
              <a:spLocks noChangeArrowheads="1"/>
            </p:cNvSpPr>
            <p:nvPr/>
          </p:nvSpPr>
          <p:spPr bwMode="auto">
            <a:xfrm>
              <a:off x="4142184" y="5486400"/>
              <a:ext cx="2590800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202" name="Text Box 32"/>
            <p:cNvSpPr txBox="1">
              <a:spLocks noChangeArrowheads="1"/>
            </p:cNvSpPr>
            <p:nvPr/>
          </p:nvSpPr>
          <p:spPr bwMode="auto">
            <a:xfrm>
              <a:off x="4370784" y="4648200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b="1">
                  <a:latin typeface="Arial Narrow" pitchFamily="34" charset="0"/>
                </a:rPr>
                <a:t>M</a:t>
              </a:r>
              <a:r>
                <a:rPr lang="en-US" altLang="zh-CN" sz="2400" b="1" baseline="-25000">
                  <a:latin typeface="Arial Narrow" pitchFamily="34" charset="0"/>
                </a:rPr>
                <a:t>2</a:t>
              </a:r>
            </a:p>
          </p:txBody>
        </p:sp>
        <p:sp>
          <p:nvSpPr>
            <p:cNvPr id="7203" name="Freeform 33"/>
            <p:cNvSpPr>
              <a:spLocks/>
            </p:cNvSpPr>
            <p:nvPr/>
          </p:nvSpPr>
          <p:spPr bwMode="auto">
            <a:xfrm>
              <a:off x="4904184" y="3276600"/>
              <a:ext cx="838200" cy="152400"/>
            </a:xfrm>
            <a:custGeom>
              <a:avLst/>
              <a:gdLst>
                <a:gd name="T0" fmla="*/ 0 w 528"/>
                <a:gd name="T1" fmla="*/ 152400 h 96"/>
                <a:gd name="T2" fmla="*/ 381000 w 528"/>
                <a:gd name="T3" fmla="*/ 0 h 96"/>
                <a:gd name="T4" fmla="*/ 838200 w 528"/>
                <a:gd name="T5" fmla="*/ 152400 h 9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28" h="96">
                  <a:moveTo>
                    <a:pt x="0" y="96"/>
                  </a:moveTo>
                  <a:cubicBezTo>
                    <a:pt x="76" y="48"/>
                    <a:pt x="152" y="0"/>
                    <a:pt x="240" y="0"/>
                  </a:cubicBezTo>
                  <a:cubicBezTo>
                    <a:pt x="328" y="0"/>
                    <a:pt x="428" y="48"/>
                    <a:pt x="528" y="96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04" name="Freeform 34"/>
            <p:cNvSpPr>
              <a:spLocks/>
            </p:cNvSpPr>
            <p:nvPr/>
          </p:nvSpPr>
          <p:spPr bwMode="auto">
            <a:xfrm>
              <a:off x="4675584" y="2971800"/>
              <a:ext cx="228600" cy="304800"/>
            </a:xfrm>
            <a:custGeom>
              <a:avLst/>
              <a:gdLst>
                <a:gd name="T0" fmla="*/ 0 w 144"/>
                <a:gd name="T1" fmla="*/ 304800 h 192"/>
                <a:gd name="T2" fmla="*/ 228600 w 144"/>
                <a:gd name="T3" fmla="*/ 0 h 192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44" h="192">
                  <a:moveTo>
                    <a:pt x="0" y="192"/>
                  </a:moveTo>
                  <a:cubicBezTo>
                    <a:pt x="0" y="192"/>
                    <a:pt x="72" y="96"/>
                    <a:pt x="144" y="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05" name="Freeform 35"/>
            <p:cNvSpPr>
              <a:spLocks/>
            </p:cNvSpPr>
            <p:nvPr/>
          </p:nvSpPr>
          <p:spPr bwMode="auto">
            <a:xfrm>
              <a:off x="4599384" y="3810000"/>
              <a:ext cx="1905000" cy="304800"/>
            </a:xfrm>
            <a:custGeom>
              <a:avLst/>
              <a:gdLst>
                <a:gd name="T0" fmla="*/ 0 w 240"/>
                <a:gd name="T1" fmla="*/ 0 h 192"/>
                <a:gd name="T2" fmla="*/ 1905000 w 240"/>
                <a:gd name="T3" fmla="*/ 304800 h 192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40" h="192">
                  <a:moveTo>
                    <a:pt x="0" y="0"/>
                  </a:moveTo>
                  <a:cubicBezTo>
                    <a:pt x="0" y="0"/>
                    <a:pt x="120" y="96"/>
                    <a:pt x="240" y="192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06" name="Freeform 36"/>
            <p:cNvSpPr>
              <a:spLocks/>
            </p:cNvSpPr>
            <p:nvPr/>
          </p:nvSpPr>
          <p:spPr bwMode="auto">
            <a:xfrm>
              <a:off x="4599384" y="4343400"/>
              <a:ext cx="1295400" cy="304800"/>
            </a:xfrm>
            <a:custGeom>
              <a:avLst/>
              <a:gdLst>
                <a:gd name="T0" fmla="*/ 0 w 144"/>
                <a:gd name="T1" fmla="*/ 304800 h 192"/>
                <a:gd name="T2" fmla="*/ 1295400 w 144"/>
                <a:gd name="T3" fmla="*/ 0 h 192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44" h="192">
                  <a:moveTo>
                    <a:pt x="0" y="192"/>
                  </a:moveTo>
                  <a:cubicBezTo>
                    <a:pt x="0" y="192"/>
                    <a:pt x="72" y="96"/>
                    <a:pt x="144" y="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07" name="Freeform 37"/>
            <p:cNvSpPr>
              <a:spLocks/>
            </p:cNvSpPr>
            <p:nvPr/>
          </p:nvSpPr>
          <p:spPr bwMode="auto">
            <a:xfrm>
              <a:off x="4904184" y="4648200"/>
              <a:ext cx="838200" cy="152400"/>
            </a:xfrm>
            <a:custGeom>
              <a:avLst/>
              <a:gdLst>
                <a:gd name="T0" fmla="*/ 0 w 528"/>
                <a:gd name="T1" fmla="*/ 152400 h 96"/>
                <a:gd name="T2" fmla="*/ 381000 w 528"/>
                <a:gd name="T3" fmla="*/ 0 h 96"/>
                <a:gd name="T4" fmla="*/ 838200 w 528"/>
                <a:gd name="T5" fmla="*/ 152400 h 9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28" h="96">
                  <a:moveTo>
                    <a:pt x="0" y="96"/>
                  </a:moveTo>
                  <a:cubicBezTo>
                    <a:pt x="76" y="48"/>
                    <a:pt x="152" y="0"/>
                    <a:pt x="240" y="0"/>
                  </a:cubicBezTo>
                  <a:cubicBezTo>
                    <a:pt x="328" y="0"/>
                    <a:pt x="428" y="48"/>
                    <a:pt x="528" y="96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08" name="Freeform 38"/>
            <p:cNvSpPr>
              <a:spLocks/>
            </p:cNvSpPr>
            <p:nvPr/>
          </p:nvSpPr>
          <p:spPr bwMode="auto">
            <a:xfrm>
              <a:off x="4599384" y="5181600"/>
              <a:ext cx="762000" cy="304800"/>
            </a:xfrm>
            <a:custGeom>
              <a:avLst/>
              <a:gdLst>
                <a:gd name="T0" fmla="*/ 0 w 240"/>
                <a:gd name="T1" fmla="*/ 0 h 192"/>
                <a:gd name="T2" fmla="*/ 762000 w 240"/>
                <a:gd name="T3" fmla="*/ 304800 h 192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40" h="192">
                  <a:moveTo>
                    <a:pt x="0" y="0"/>
                  </a:moveTo>
                  <a:cubicBezTo>
                    <a:pt x="0" y="0"/>
                    <a:pt x="120" y="96"/>
                    <a:pt x="240" y="192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09" name="Text Box 40"/>
            <p:cNvSpPr txBox="1">
              <a:spLocks noChangeArrowheads="1"/>
            </p:cNvSpPr>
            <p:nvPr/>
          </p:nvSpPr>
          <p:spPr bwMode="auto">
            <a:xfrm>
              <a:off x="4675584" y="2590800"/>
              <a:ext cx="11430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b="1">
                  <a:latin typeface="Arial Narrow" pitchFamily="34" charset="0"/>
                </a:rPr>
                <a:t>x</a:t>
              </a:r>
            </a:p>
          </p:txBody>
        </p:sp>
        <p:sp>
          <p:nvSpPr>
            <p:cNvPr id="7210" name="Text Box 42"/>
            <p:cNvSpPr txBox="1">
              <a:spLocks noChangeArrowheads="1"/>
            </p:cNvSpPr>
            <p:nvPr/>
          </p:nvSpPr>
          <p:spPr bwMode="auto">
            <a:xfrm>
              <a:off x="4751784" y="5334000"/>
              <a:ext cx="11430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b="1">
                  <a:latin typeface="Arial Narrow" pitchFamily="34" charset="0"/>
                </a:rPr>
                <a:t>g(f(x))</a:t>
              </a:r>
            </a:p>
          </p:txBody>
        </p:sp>
        <p:sp>
          <p:nvSpPr>
            <p:cNvPr id="7211" name="Rectangle 43"/>
            <p:cNvSpPr>
              <a:spLocks noChangeArrowheads="1"/>
            </p:cNvSpPr>
            <p:nvPr/>
          </p:nvSpPr>
          <p:spPr bwMode="auto">
            <a:xfrm>
              <a:off x="5589984" y="4114800"/>
              <a:ext cx="838200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212" name="Rectangle 44"/>
            <p:cNvSpPr>
              <a:spLocks noChangeArrowheads="1"/>
            </p:cNvSpPr>
            <p:nvPr/>
          </p:nvSpPr>
          <p:spPr bwMode="auto">
            <a:xfrm>
              <a:off x="5361384" y="3200400"/>
              <a:ext cx="1524000" cy="2057400"/>
            </a:xfrm>
            <a:prstGeom prst="rect">
              <a:avLst/>
            </a:prstGeom>
            <a:noFill/>
            <a:ln w="9525">
              <a:solidFill>
                <a:schemeClr val="folHlink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213" name="Text Box 45"/>
            <p:cNvSpPr txBox="1">
              <a:spLocks noChangeArrowheads="1"/>
            </p:cNvSpPr>
            <p:nvPr/>
          </p:nvSpPr>
          <p:spPr bwMode="auto">
            <a:xfrm>
              <a:off x="5580112" y="4293096"/>
              <a:ext cx="13716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b="1" dirty="0">
                  <a:solidFill>
                    <a:schemeClr val="folHlink"/>
                  </a:solidFill>
                  <a:latin typeface="Arial Narrow" pitchFamily="34" charset="0"/>
                </a:rPr>
                <a:t>f(x)</a:t>
              </a:r>
              <a:r>
                <a:rPr lang="zh-CN" altLang="en-US" sz="2400" b="1" dirty="0">
                  <a:solidFill>
                    <a:schemeClr val="folHlink"/>
                  </a:solidFill>
                  <a:latin typeface="Arial Narrow" pitchFamily="34" charset="0"/>
                </a:rPr>
                <a:t>第</a:t>
              </a:r>
              <a:r>
                <a:rPr lang="en-US" altLang="zh-CN" sz="2400" b="1" dirty="0" err="1">
                  <a:solidFill>
                    <a:schemeClr val="folHlink"/>
                  </a:solidFill>
                  <a:latin typeface="Arial Narrow" pitchFamily="34" charset="0"/>
                </a:rPr>
                <a:t>i</a:t>
              </a:r>
              <a:r>
                <a:rPr lang="zh-CN" altLang="en-US" sz="2400" b="1" dirty="0">
                  <a:solidFill>
                    <a:schemeClr val="folHlink"/>
                  </a:solidFill>
                  <a:latin typeface="Arial Narrow" pitchFamily="34" charset="0"/>
                </a:rPr>
                <a:t>位</a:t>
              </a:r>
            </a:p>
          </p:txBody>
        </p:sp>
        <p:sp>
          <p:nvSpPr>
            <p:cNvPr id="7214" name="Text Box 46"/>
            <p:cNvSpPr txBox="1">
              <a:spLocks noChangeArrowheads="1"/>
            </p:cNvSpPr>
            <p:nvPr/>
          </p:nvSpPr>
          <p:spPr bwMode="auto">
            <a:xfrm>
              <a:off x="5894784" y="4038600"/>
              <a:ext cx="3810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b="1">
                  <a:solidFill>
                    <a:schemeClr val="folHlink"/>
                  </a:solidFill>
                  <a:latin typeface="Arial Narrow" pitchFamily="34" charset="0"/>
                </a:rPr>
                <a:t>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74693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mtClean="0"/>
              <a:t>《</a:t>
            </a:r>
            <a:r>
              <a:rPr lang="zh-CN" altLang="en-US" smtClean="0"/>
              <a:t>理论计算机科学基础</a:t>
            </a:r>
            <a:r>
              <a:rPr lang="en-US" altLang="zh-CN" smtClean="0"/>
              <a:t>》</a:t>
            </a:r>
            <a:endParaRPr lang="en-US" altLang="zh-CN"/>
          </a:p>
        </p:txBody>
      </p:sp>
      <p:sp>
        <p:nvSpPr>
          <p:cNvPr id="8196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F84E2BAC-0E90-430F-B934-91075F19989B}" type="slidenum">
              <a:rPr lang="zh-CN" altLang="en-US"/>
              <a:pPr eaLnBrk="1" hangingPunct="1"/>
              <a:t>6</a:t>
            </a:fld>
            <a:endParaRPr lang="en-US" altLang="zh-CN"/>
          </a:p>
        </p:txBody>
      </p:sp>
      <p:sp>
        <p:nvSpPr>
          <p:cNvPr id="81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L</a:t>
            </a:r>
            <a:r>
              <a:rPr lang="zh-CN" altLang="en-US" smtClean="0"/>
              <a:t>在</a:t>
            </a:r>
            <a:r>
              <a:rPr lang="en-US" altLang="zh-CN" smtClean="0">
                <a:sym typeface="Symbol" pitchFamily="18" charset="2"/>
              </a:rPr>
              <a:t></a:t>
            </a:r>
            <a:r>
              <a:rPr lang="en-US" altLang="zh-CN" baseline="30000" smtClean="0">
                <a:sym typeface="Symbol" pitchFamily="18" charset="2"/>
              </a:rPr>
              <a:t>L</a:t>
            </a:r>
            <a:r>
              <a:rPr lang="en-US" altLang="zh-CN" baseline="-25000" smtClean="0">
                <a:sym typeface="Symbol" pitchFamily="18" charset="2"/>
              </a:rPr>
              <a:t>m</a:t>
            </a:r>
            <a:r>
              <a:rPr lang="zh-CN" altLang="en-US" smtClean="0"/>
              <a:t>下封闭性</a:t>
            </a:r>
          </a:p>
        </p:txBody>
      </p:sp>
      <p:sp>
        <p:nvSpPr>
          <p:cNvPr id="81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754063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zh-CN" altLang="en-US" sz="2800" b="1" dirty="0" smtClean="0">
                <a:solidFill>
                  <a:schemeClr val="folHlink"/>
                </a:solidFill>
              </a:rPr>
              <a:t>定理9.18</a:t>
            </a:r>
            <a:r>
              <a:rPr lang="zh-CN" altLang="en-US" sz="2800" b="1" dirty="0" smtClean="0"/>
              <a:t>: 若</a:t>
            </a:r>
            <a:r>
              <a:rPr lang="en-US" altLang="zh-CN" sz="2800" b="1" dirty="0" err="1" smtClean="0"/>
              <a:t>A</a:t>
            </a:r>
            <a:r>
              <a:rPr lang="en-US" altLang="zh-CN" sz="2800" b="1" dirty="0" err="1" smtClean="0">
                <a:sym typeface="Symbol" pitchFamily="18" charset="2"/>
              </a:rPr>
              <a:t></a:t>
            </a:r>
            <a:r>
              <a:rPr lang="en-US" altLang="zh-CN" sz="2800" b="1" baseline="30000" dirty="0" err="1" smtClean="0">
                <a:sym typeface="Symbol" pitchFamily="18" charset="2"/>
              </a:rPr>
              <a:t>L</a:t>
            </a:r>
            <a:r>
              <a:rPr lang="en-US" altLang="zh-CN" sz="2800" b="1" baseline="-25000" dirty="0" err="1" smtClean="0">
                <a:sym typeface="Symbol" pitchFamily="18" charset="2"/>
              </a:rPr>
              <a:t>m</a:t>
            </a:r>
            <a:r>
              <a:rPr lang="en-US" altLang="zh-CN" sz="2800" b="1" dirty="0" err="1" smtClean="0"/>
              <a:t>B</a:t>
            </a:r>
            <a:r>
              <a:rPr lang="zh-CN" altLang="en-US" sz="2800" b="1" dirty="0" smtClean="0"/>
              <a:t>且</a:t>
            </a:r>
            <a:r>
              <a:rPr lang="en-US" altLang="zh-CN" sz="2800" b="1" dirty="0" smtClean="0"/>
              <a:t>B</a:t>
            </a:r>
            <a:r>
              <a:rPr lang="en-US" altLang="zh-CN" sz="2800" b="1" dirty="0" smtClean="0">
                <a:sym typeface="Symbol" pitchFamily="18" charset="2"/>
              </a:rPr>
              <a:t>L</a:t>
            </a:r>
            <a:r>
              <a:rPr lang="en-US" altLang="zh-CN" sz="2800" b="1" dirty="0" smtClean="0"/>
              <a:t>,</a:t>
            </a:r>
            <a:r>
              <a:rPr lang="zh-CN" altLang="en-US" sz="2800" b="1" dirty="0" smtClean="0"/>
              <a:t>则</a:t>
            </a:r>
            <a:r>
              <a:rPr lang="en-US" altLang="zh-CN" sz="2800" b="1" dirty="0" smtClean="0"/>
              <a:t>A</a:t>
            </a:r>
            <a:r>
              <a:rPr lang="en-US" altLang="zh-CN" sz="2800" b="1" dirty="0" smtClean="0">
                <a:sym typeface="Symbol" pitchFamily="18" charset="2"/>
              </a:rPr>
              <a:t>L.</a:t>
            </a:r>
            <a:endParaRPr lang="zh-CN" altLang="en-US" sz="2800" b="1" dirty="0" smtClean="0">
              <a:sym typeface="Symbol" pitchFamily="18" charset="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51520" y="2590800"/>
            <a:ext cx="3048000" cy="2590800"/>
            <a:chOff x="1066800" y="2590800"/>
            <a:chExt cx="3048000" cy="2590800"/>
          </a:xfrm>
        </p:grpSpPr>
        <p:sp>
          <p:nvSpPr>
            <p:cNvPr id="8199" name="Rectangle 4"/>
            <p:cNvSpPr>
              <a:spLocks noChangeArrowheads="1"/>
            </p:cNvSpPr>
            <p:nvPr/>
          </p:nvSpPr>
          <p:spPr bwMode="auto">
            <a:xfrm>
              <a:off x="1295400" y="2743200"/>
              <a:ext cx="2590800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200" name="Rectangle 5"/>
            <p:cNvSpPr>
              <a:spLocks noChangeArrowheads="1"/>
            </p:cNvSpPr>
            <p:nvPr/>
          </p:nvSpPr>
          <p:spPr bwMode="auto">
            <a:xfrm>
              <a:off x="1371600" y="3276600"/>
              <a:ext cx="685800" cy="533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201" name="Rectangle 6"/>
            <p:cNvSpPr>
              <a:spLocks noChangeArrowheads="1"/>
            </p:cNvSpPr>
            <p:nvPr/>
          </p:nvSpPr>
          <p:spPr bwMode="auto">
            <a:xfrm>
              <a:off x="2743200" y="3429000"/>
              <a:ext cx="838200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202" name="Rectangle 7"/>
            <p:cNvSpPr>
              <a:spLocks noChangeArrowheads="1"/>
            </p:cNvSpPr>
            <p:nvPr/>
          </p:nvSpPr>
          <p:spPr bwMode="auto">
            <a:xfrm>
              <a:off x="1295400" y="4114800"/>
              <a:ext cx="2590800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203" name="Text Box 8"/>
            <p:cNvSpPr txBox="1">
              <a:spLocks noChangeArrowheads="1"/>
            </p:cNvSpPr>
            <p:nvPr/>
          </p:nvSpPr>
          <p:spPr bwMode="auto">
            <a:xfrm>
              <a:off x="1524000" y="3276600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b="1">
                  <a:latin typeface="Arial Narrow" pitchFamily="34" charset="0"/>
                </a:rPr>
                <a:t>M</a:t>
              </a:r>
              <a:r>
                <a:rPr lang="en-US" altLang="zh-CN" sz="2400" b="1" baseline="-25000">
                  <a:latin typeface="Arial Narrow" pitchFamily="34" charset="0"/>
                </a:rPr>
                <a:t>1</a:t>
              </a:r>
            </a:p>
          </p:txBody>
        </p:sp>
        <p:sp>
          <p:nvSpPr>
            <p:cNvPr id="8204" name="Rectangle 9"/>
            <p:cNvSpPr>
              <a:spLocks noChangeArrowheads="1"/>
            </p:cNvSpPr>
            <p:nvPr/>
          </p:nvSpPr>
          <p:spPr bwMode="auto">
            <a:xfrm>
              <a:off x="1371600" y="4648200"/>
              <a:ext cx="685800" cy="533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205" name="Rectangle 10"/>
            <p:cNvSpPr>
              <a:spLocks noChangeArrowheads="1"/>
            </p:cNvSpPr>
            <p:nvPr/>
          </p:nvSpPr>
          <p:spPr bwMode="auto">
            <a:xfrm>
              <a:off x="2743200" y="4800600"/>
              <a:ext cx="838200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206" name="Text Box 12"/>
            <p:cNvSpPr txBox="1">
              <a:spLocks noChangeArrowheads="1"/>
            </p:cNvSpPr>
            <p:nvPr/>
          </p:nvSpPr>
          <p:spPr bwMode="auto">
            <a:xfrm>
              <a:off x="1524000" y="4648200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b="1">
                  <a:latin typeface="Arial Narrow" pitchFamily="34" charset="0"/>
                </a:rPr>
                <a:t>M</a:t>
              </a:r>
              <a:r>
                <a:rPr lang="en-US" altLang="zh-CN" sz="2400" b="1" baseline="-25000">
                  <a:latin typeface="Arial Narrow" pitchFamily="34" charset="0"/>
                </a:rPr>
                <a:t>2</a:t>
              </a:r>
            </a:p>
          </p:txBody>
        </p:sp>
        <p:sp>
          <p:nvSpPr>
            <p:cNvPr id="8207" name="Freeform 13"/>
            <p:cNvSpPr>
              <a:spLocks/>
            </p:cNvSpPr>
            <p:nvPr/>
          </p:nvSpPr>
          <p:spPr bwMode="auto">
            <a:xfrm>
              <a:off x="2057400" y="3276600"/>
              <a:ext cx="838200" cy="152400"/>
            </a:xfrm>
            <a:custGeom>
              <a:avLst/>
              <a:gdLst>
                <a:gd name="T0" fmla="*/ 0 w 528"/>
                <a:gd name="T1" fmla="*/ 152400 h 96"/>
                <a:gd name="T2" fmla="*/ 381000 w 528"/>
                <a:gd name="T3" fmla="*/ 0 h 96"/>
                <a:gd name="T4" fmla="*/ 838200 w 528"/>
                <a:gd name="T5" fmla="*/ 152400 h 9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28" h="96">
                  <a:moveTo>
                    <a:pt x="0" y="96"/>
                  </a:moveTo>
                  <a:cubicBezTo>
                    <a:pt x="76" y="48"/>
                    <a:pt x="152" y="0"/>
                    <a:pt x="240" y="0"/>
                  </a:cubicBezTo>
                  <a:cubicBezTo>
                    <a:pt x="328" y="0"/>
                    <a:pt x="428" y="48"/>
                    <a:pt x="528" y="96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208" name="Freeform 14"/>
            <p:cNvSpPr>
              <a:spLocks/>
            </p:cNvSpPr>
            <p:nvPr/>
          </p:nvSpPr>
          <p:spPr bwMode="auto">
            <a:xfrm>
              <a:off x="1828800" y="2971800"/>
              <a:ext cx="228600" cy="304800"/>
            </a:xfrm>
            <a:custGeom>
              <a:avLst/>
              <a:gdLst>
                <a:gd name="T0" fmla="*/ 0 w 144"/>
                <a:gd name="T1" fmla="*/ 304800 h 192"/>
                <a:gd name="T2" fmla="*/ 228600 w 144"/>
                <a:gd name="T3" fmla="*/ 0 h 192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44" h="192">
                  <a:moveTo>
                    <a:pt x="0" y="192"/>
                  </a:moveTo>
                  <a:cubicBezTo>
                    <a:pt x="0" y="192"/>
                    <a:pt x="72" y="96"/>
                    <a:pt x="144" y="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209" name="Freeform 15"/>
            <p:cNvSpPr>
              <a:spLocks/>
            </p:cNvSpPr>
            <p:nvPr/>
          </p:nvSpPr>
          <p:spPr bwMode="auto">
            <a:xfrm>
              <a:off x="1752600" y="3810000"/>
              <a:ext cx="1295400" cy="304800"/>
            </a:xfrm>
            <a:custGeom>
              <a:avLst/>
              <a:gdLst>
                <a:gd name="T0" fmla="*/ 0 w 240"/>
                <a:gd name="T1" fmla="*/ 0 h 192"/>
                <a:gd name="T2" fmla="*/ 1295400 w 240"/>
                <a:gd name="T3" fmla="*/ 304800 h 192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40" h="192">
                  <a:moveTo>
                    <a:pt x="0" y="0"/>
                  </a:moveTo>
                  <a:cubicBezTo>
                    <a:pt x="0" y="0"/>
                    <a:pt x="120" y="96"/>
                    <a:pt x="240" y="192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210" name="Freeform 16"/>
            <p:cNvSpPr>
              <a:spLocks/>
            </p:cNvSpPr>
            <p:nvPr/>
          </p:nvSpPr>
          <p:spPr bwMode="auto">
            <a:xfrm>
              <a:off x="1752600" y="4343400"/>
              <a:ext cx="609600" cy="304800"/>
            </a:xfrm>
            <a:custGeom>
              <a:avLst/>
              <a:gdLst>
                <a:gd name="T0" fmla="*/ 0 w 144"/>
                <a:gd name="T1" fmla="*/ 304800 h 192"/>
                <a:gd name="T2" fmla="*/ 609600 w 144"/>
                <a:gd name="T3" fmla="*/ 0 h 192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44" h="192">
                  <a:moveTo>
                    <a:pt x="0" y="192"/>
                  </a:moveTo>
                  <a:cubicBezTo>
                    <a:pt x="0" y="192"/>
                    <a:pt x="72" y="96"/>
                    <a:pt x="144" y="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211" name="Freeform 17"/>
            <p:cNvSpPr>
              <a:spLocks/>
            </p:cNvSpPr>
            <p:nvPr/>
          </p:nvSpPr>
          <p:spPr bwMode="auto">
            <a:xfrm>
              <a:off x="2057400" y="4648200"/>
              <a:ext cx="838200" cy="152400"/>
            </a:xfrm>
            <a:custGeom>
              <a:avLst/>
              <a:gdLst>
                <a:gd name="T0" fmla="*/ 0 w 528"/>
                <a:gd name="T1" fmla="*/ 152400 h 96"/>
                <a:gd name="T2" fmla="*/ 381000 w 528"/>
                <a:gd name="T3" fmla="*/ 0 h 96"/>
                <a:gd name="T4" fmla="*/ 838200 w 528"/>
                <a:gd name="T5" fmla="*/ 152400 h 9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28" h="96">
                  <a:moveTo>
                    <a:pt x="0" y="96"/>
                  </a:moveTo>
                  <a:cubicBezTo>
                    <a:pt x="76" y="48"/>
                    <a:pt x="152" y="0"/>
                    <a:pt x="240" y="0"/>
                  </a:cubicBezTo>
                  <a:cubicBezTo>
                    <a:pt x="328" y="0"/>
                    <a:pt x="428" y="48"/>
                    <a:pt x="528" y="96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212" name="Freeform 19"/>
            <p:cNvSpPr>
              <a:spLocks/>
            </p:cNvSpPr>
            <p:nvPr/>
          </p:nvSpPr>
          <p:spPr bwMode="auto">
            <a:xfrm>
              <a:off x="1066800" y="3200400"/>
              <a:ext cx="3048000" cy="1981200"/>
            </a:xfrm>
            <a:custGeom>
              <a:avLst/>
              <a:gdLst>
                <a:gd name="T0" fmla="*/ 1828800 w 1920"/>
                <a:gd name="T1" fmla="*/ 0 h 1248"/>
                <a:gd name="T2" fmla="*/ 1600200 w 1920"/>
                <a:gd name="T3" fmla="*/ 0 h 1248"/>
                <a:gd name="T4" fmla="*/ 1447800 w 1920"/>
                <a:gd name="T5" fmla="*/ 381000 h 1248"/>
                <a:gd name="T6" fmla="*/ 990600 w 1920"/>
                <a:gd name="T7" fmla="*/ 762000 h 1248"/>
                <a:gd name="T8" fmla="*/ 76200 w 1920"/>
                <a:gd name="T9" fmla="*/ 762000 h 1248"/>
                <a:gd name="T10" fmla="*/ 0 w 1920"/>
                <a:gd name="T11" fmla="*/ 1219200 h 1248"/>
                <a:gd name="T12" fmla="*/ 381000 w 1920"/>
                <a:gd name="T13" fmla="*/ 1295400 h 1248"/>
                <a:gd name="T14" fmla="*/ 1066800 w 1920"/>
                <a:gd name="T15" fmla="*/ 1371600 h 1248"/>
                <a:gd name="T16" fmla="*/ 1447800 w 1920"/>
                <a:gd name="T17" fmla="*/ 1676400 h 1248"/>
                <a:gd name="T18" fmla="*/ 1676400 w 1920"/>
                <a:gd name="T19" fmla="*/ 1981200 h 1248"/>
                <a:gd name="T20" fmla="*/ 2743200 w 1920"/>
                <a:gd name="T21" fmla="*/ 1981200 h 1248"/>
                <a:gd name="T22" fmla="*/ 3048000 w 1920"/>
                <a:gd name="T23" fmla="*/ 1447800 h 1248"/>
                <a:gd name="T24" fmla="*/ 3048000 w 1920"/>
                <a:gd name="T25" fmla="*/ 685800 h 1248"/>
                <a:gd name="T26" fmla="*/ 2667000 w 1920"/>
                <a:gd name="T27" fmla="*/ 76200 h 1248"/>
                <a:gd name="T28" fmla="*/ 1828800 w 1920"/>
                <a:gd name="T29" fmla="*/ 0 h 124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920" h="1248">
                  <a:moveTo>
                    <a:pt x="1152" y="0"/>
                  </a:moveTo>
                  <a:lnTo>
                    <a:pt x="1008" y="0"/>
                  </a:lnTo>
                  <a:lnTo>
                    <a:pt x="912" y="240"/>
                  </a:lnTo>
                  <a:lnTo>
                    <a:pt x="624" y="480"/>
                  </a:lnTo>
                  <a:lnTo>
                    <a:pt x="48" y="480"/>
                  </a:lnTo>
                  <a:lnTo>
                    <a:pt x="0" y="768"/>
                  </a:lnTo>
                  <a:lnTo>
                    <a:pt x="240" y="816"/>
                  </a:lnTo>
                  <a:lnTo>
                    <a:pt x="672" y="864"/>
                  </a:lnTo>
                  <a:lnTo>
                    <a:pt x="912" y="1056"/>
                  </a:lnTo>
                  <a:lnTo>
                    <a:pt x="1056" y="1248"/>
                  </a:lnTo>
                  <a:lnTo>
                    <a:pt x="1728" y="1248"/>
                  </a:lnTo>
                  <a:lnTo>
                    <a:pt x="1920" y="912"/>
                  </a:lnTo>
                  <a:lnTo>
                    <a:pt x="1920" y="432"/>
                  </a:lnTo>
                  <a:lnTo>
                    <a:pt x="1680" y="48"/>
                  </a:lnTo>
                  <a:lnTo>
                    <a:pt x="115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folHlink"/>
              </a:solidFill>
              <a:prstDash val="dash"/>
              <a:miter lim="800000"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213" name="Text Box 20"/>
            <p:cNvSpPr txBox="1">
              <a:spLocks noChangeArrowheads="1"/>
            </p:cNvSpPr>
            <p:nvPr/>
          </p:nvSpPr>
          <p:spPr bwMode="auto">
            <a:xfrm>
              <a:off x="1828800" y="2590800"/>
              <a:ext cx="11430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b="1">
                  <a:latin typeface="Arial Narrow" pitchFamily="34" charset="0"/>
                </a:rPr>
                <a:t>x</a:t>
              </a:r>
            </a:p>
          </p:txBody>
        </p:sp>
        <p:sp>
          <p:nvSpPr>
            <p:cNvPr id="8214" name="Text Box 21"/>
            <p:cNvSpPr txBox="1">
              <a:spLocks noChangeArrowheads="1"/>
            </p:cNvSpPr>
            <p:nvPr/>
          </p:nvSpPr>
          <p:spPr bwMode="auto">
            <a:xfrm>
              <a:off x="1828800" y="3962400"/>
              <a:ext cx="11430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b="1">
                  <a:latin typeface="Arial Narrow" pitchFamily="34" charset="0"/>
                </a:rPr>
                <a:t>f(x)</a:t>
              </a: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3707904" y="2590800"/>
            <a:ext cx="2743200" cy="2667000"/>
            <a:chOff x="4953000" y="2590800"/>
            <a:chExt cx="2743200" cy="2667000"/>
          </a:xfrm>
        </p:grpSpPr>
        <p:sp>
          <p:nvSpPr>
            <p:cNvPr id="8215" name="Rectangle 23"/>
            <p:cNvSpPr>
              <a:spLocks noChangeArrowheads="1"/>
            </p:cNvSpPr>
            <p:nvPr/>
          </p:nvSpPr>
          <p:spPr bwMode="auto">
            <a:xfrm>
              <a:off x="4953000" y="2743200"/>
              <a:ext cx="2590800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216" name="Rectangle 24"/>
            <p:cNvSpPr>
              <a:spLocks noChangeArrowheads="1"/>
            </p:cNvSpPr>
            <p:nvPr/>
          </p:nvSpPr>
          <p:spPr bwMode="auto">
            <a:xfrm>
              <a:off x="5029200" y="3276600"/>
              <a:ext cx="685800" cy="533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217" name="Rectangle 25"/>
            <p:cNvSpPr>
              <a:spLocks noChangeArrowheads="1"/>
            </p:cNvSpPr>
            <p:nvPr/>
          </p:nvSpPr>
          <p:spPr bwMode="auto">
            <a:xfrm>
              <a:off x="6400800" y="3429000"/>
              <a:ext cx="838200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218" name="Rectangle 26"/>
            <p:cNvSpPr>
              <a:spLocks noChangeArrowheads="1"/>
            </p:cNvSpPr>
            <p:nvPr/>
          </p:nvSpPr>
          <p:spPr bwMode="auto">
            <a:xfrm>
              <a:off x="7239000" y="4114800"/>
              <a:ext cx="228600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folHlink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219" name="Text Box 27"/>
            <p:cNvSpPr txBox="1">
              <a:spLocks noChangeArrowheads="1"/>
            </p:cNvSpPr>
            <p:nvPr/>
          </p:nvSpPr>
          <p:spPr bwMode="auto">
            <a:xfrm>
              <a:off x="5181600" y="3276600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b="1">
                  <a:latin typeface="Arial Narrow" pitchFamily="34" charset="0"/>
                </a:rPr>
                <a:t>M</a:t>
              </a:r>
              <a:r>
                <a:rPr lang="en-US" altLang="zh-CN" sz="2400" b="1" baseline="-25000">
                  <a:latin typeface="Arial Narrow" pitchFamily="34" charset="0"/>
                </a:rPr>
                <a:t>1</a:t>
              </a:r>
            </a:p>
          </p:txBody>
        </p:sp>
        <p:sp>
          <p:nvSpPr>
            <p:cNvPr id="8220" name="Rectangle 28"/>
            <p:cNvSpPr>
              <a:spLocks noChangeArrowheads="1"/>
            </p:cNvSpPr>
            <p:nvPr/>
          </p:nvSpPr>
          <p:spPr bwMode="auto">
            <a:xfrm>
              <a:off x="5029200" y="4648200"/>
              <a:ext cx="685800" cy="533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221" name="Rectangle 29"/>
            <p:cNvSpPr>
              <a:spLocks noChangeArrowheads="1"/>
            </p:cNvSpPr>
            <p:nvPr/>
          </p:nvSpPr>
          <p:spPr bwMode="auto">
            <a:xfrm>
              <a:off x="6400800" y="4800600"/>
              <a:ext cx="838200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222" name="Text Box 31"/>
            <p:cNvSpPr txBox="1">
              <a:spLocks noChangeArrowheads="1"/>
            </p:cNvSpPr>
            <p:nvPr/>
          </p:nvSpPr>
          <p:spPr bwMode="auto">
            <a:xfrm>
              <a:off x="5181600" y="4648200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b="1">
                  <a:latin typeface="Arial Narrow" pitchFamily="34" charset="0"/>
                </a:rPr>
                <a:t>M</a:t>
              </a:r>
              <a:r>
                <a:rPr lang="en-US" altLang="zh-CN" sz="2400" b="1" baseline="-25000">
                  <a:latin typeface="Arial Narrow" pitchFamily="34" charset="0"/>
                </a:rPr>
                <a:t>2</a:t>
              </a:r>
            </a:p>
          </p:txBody>
        </p:sp>
        <p:sp>
          <p:nvSpPr>
            <p:cNvPr id="8223" name="Freeform 32"/>
            <p:cNvSpPr>
              <a:spLocks/>
            </p:cNvSpPr>
            <p:nvPr/>
          </p:nvSpPr>
          <p:spPr bwMode="auto">
            <a:xfrm>
              <a:off x="5715000" y="3276600"/>
              <a:ext cx="838200" cy="152400"/>
            </a:xfrm>
            <a:custGeom>
              <a:avLst/>
              <a:gdLst>
                <a:gd name="T0" fmla="*/ 0 w 528"/>
                <a:gd name="T1" fmla="*/ 152400 h 96"/>
                <a:gd name="T2" fmla="*/ 381000 w 528"/>
                <a:gd name="T3" fmla="*/ 0 h 96"/>
                <a:gd name="T4" fmla="*/ 838200 w 528"/>
                <a:gd name="T5" fmla="*/ 152400 h 9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28" h="96">
                  <a:moveTo>
                    <a:pt x="0" y="96"/>
                  </a:moveTo>
                  <a:cubicBezTo>
                    <a:pt x="76" y="48"/>
                    <a:pt x="152" y="0"/>
                    <a:pt x="240" y="0"/>
                  </a:cubicBezTo>
                  <a:cubicBezTo>
                    <a:pt x="328" y="0"/>
                    <a:pt x="428" y="48"/>
                    <a:pt x="528" y="96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224" name="Freeform 33"/>
            <p:cNvSpPr>
              <a:spLocks/>
            </p:cNvSpPr>
            <p:nvPr/>
          </p:nvSpPr>
          <p:spPr bwMode="auto">
            <a:xfrm>
              <a:off x="5486400" y="2971800"/>
              <a:ext cx="228600" cy="304800"/>
            </a:xfrm>
            <a:custGeom>
              <a:avLst/>
              <a:gdLst>
                <a:gd name="T0" fmla="*/ 0 w 144"/>
                <a:gd name="T1" fmla="*/ 304800 h 192"/>
                <a:gd name="T2" fmla="*/ 228600 w 144"/>
                <a:gd name="T3" fmla="*/ 0 h 192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44" h="192">
                  <a:moveTo>
                    <a:pt x="0" y="192"/>
                  </a:moveTo>
                  <a:cubicBezTo>
                    <a:pt x="0" y="192"/>
                    <a:pt x="72" y="96"/>
                    <a:pt x="144" y="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225" name="Freeform 34"/>
            <p:cNvSpPr>
              <a:spLocks/>
            </p:cNvSpPr>
            <p:nvPr/>
          </p:nvSpPr>
          <p:spPr bwMode="auto">
            <a:xfrm>
              <a:off x="5410200" y="3810000"/>
              <a:ext cx="1905000" cy="304800"/>
            </a:xfrm>
            <a:custGeom>
              <a:avLst/>
              <a:gdLst>
                <a:gd name="T0" fmla="*/ 0 w 240"/>
                <a:gd name="T1" fmla="*/ 0 h 192"/>
                <a:gd name="T2" fmla="*/ 1905000 w 240"/>
                <a:gd name="T3" fmla="*/ 304800 h 192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40" h="192">
                  <a:moveTo>
                    <a:pt x="0" y="0"/>
                  </a:moveTo>
                  <a:cubicBezTo>
                    <a:pt x="0" y="0"/>
                    <a:pt x="120" y="96"/>
                    <a:pt x="240" y="192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226" name="Freeform 35"/>
            <p:cNvSpPr>
              <a:spLocks/>
            </p:cNvSpPr>
            <p:nvPr/>
          </p:nvSpPr>
          <p:spPr bwMode="auto">
            <a:xfrm>
              <a:off x="5410200" y="4343400"/>
              <a:ext cx="1295400" cy="304800"/>
            </a:xfrm>
            <a:custGeom>
              <a:avLst/>
              <a:gdLst>
                <a:gd name="T0" fmla="*/ 0 w 144"/>
                <a:gd name="T1" fmla="*/ 304800 h 192"/>
                <a:gd name="T2" fmla="*/ 1295400 w 144"/>
                <a:gd name="T3" fmla="*/ 0 h 192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44" h="192">
                  <a:moveTo>
                    <a:pt x="0" y="192"/>
                  </a:moveTo>
                  <a:cubicBezTo>
                    <a:pt x="0" y="192"/>
                    <a:pt x="72" y="96"/>
                    <a:pt x="144" y="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227" name="Freeform 36"/>
            <p:cNvSpPr>
              <a:spLocks/>
            </p:cNvSpPr>
            <p:nvPr/>
          </p:nvSpPr>
          <p:spPr bwMode="auto">
            <a:xfrm>
              <a:off x="5715000" y="4648200"/>
              <a:ext cx="838200" cy="152400"/>
            </a:xfrm>
            <a:custGeom>
              <a:avLst/>
              <a:gdLst>
                <a:gd name="T0" fmla="*/ 0 w 528"/>
                <a:gd name="T1" fmla="*/ 152400 h 96"/>
                <a:gd name="T2" fmla="*/ 381000 w 528"/>
                <a:gd name="T3" fmla="*/ 0 h 96"/>
                <a:gd name="T4" fmla="*/ 838200 w 528"/>
                <a:gd name="T5" fmla="*/ 152400 h 9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28" h="96">
                  <a:moveTo>
                    <a:pt x="0" y="96"/>
                  </a:moveTo>
                  <a:cubicBezTo>
                    <a:pt x="76" y="48"/>
                    <a:pt x="152" y="0"/>
                    <a:pt x="240" y="0"/>
                  </a:cubicBezTo>
                  <a:cubicBezTo>
                    <a:pt x="328" y="0"/>
                    <a:pt x="428" y="48"/>
                    <a:pt x="528" y="96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228" name="Text Box 38"/>
            <p:cNvSpPr txBox="1">
              <a:spLocks noChangeArrowheads="1"/>
            </p:cNvSpPr>
            <p:nvPr/>
          </p:nvSpPr>
          <p:spPr bwMode="auto">
            <a:xfrm>
              <a:off x="5486400" y="2590800"/>
              <a:ext cx="11430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b="1">
                  <a:latin typeface="Arial Narrow" pitchFamily="34" charset="0"/>
                </a:rPr>
                <a:t>x</a:t>
              </a:r>
            </a:p>
          </p:txBody>
        </p:sp>
        <p:sp>
          <p:nvSpPr>
            <p:cNvPr id="8229" name="Rectangle 40"/>
            <p:cNvSpPr>
              <a:spLocks noChangeArrowheads="1"/>
            </p:cNvSpPr>
            <p:nvPr/>
          </p:nvSpPr>
          <p:spPr bwMode="auto">
            <a:xfrm>
              <a:off x="6400800" y="4114800"/>
              <a:ext cx="838200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230" name="Rectangle 41"/>
            <p:cNvSpPr>
              <a:spLocks noChangeArrowheads="1"/>
            </p:cNvSpPr>
            <p:nvPr/>
          </p:nvSpPr>
          <p:spPr bwMode="auto">
            <a:xfrm>
              <a:off x="6172200" y="3200400"/>
              <a:ext cx="1524000" cy="2057400"/>
            </a:xfrm>
            <a:prstGeom prst="rect">
              <a:avLst/>
            </a:prstGeom>
            <a:noFill/>
            <a:ln w="9525">
              <a:solidFill>
                <a:schemeClr val="folHlink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231" name="Text Box 42"/>
            <p:cNvSpPr txBox="1">
              <a:spLocks noChangeArrowheads="1"/>
            </p:cNvSpPr>
            <p:nvPr/>
          </p:nvSpPr>
          <p:spPr bwMode="auto">
            <a:xfrm>
              <a:off x="6705600" y="4038600"/>
              <a:ext cx="3810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b="1">
                  <a:solidFill>
                    <a:schemeClr val="folHlink"/>
                  </a:solidFill>
                  <a:latin typeface="Arial Narrow" pitchFamily="34" charset="0"/>
                </a:rPr>
                <a:t>i</a:t>
              </a:r>
            </a:p>
          </p:txBody>
        </p:sp>
        <p:sp>
          <p:nvSpPr>
            <p:cNvPr id="8232" name="Text Box 43"/>
            <p:cNvSpPr txBox="1">
              <a:spLocks noChangeArrowheads="1"/>
            </p:cNvSpPr>
            <p:nvPr/>
          </p:nvSpPr>
          <p:spPr bwMode="auto">
            <a:xfrm>
              <a:off x="6321152" y="4267944"/>
              <a:ext cx="13716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b="1" dirty="0">
                  <a:solidFill>
                    <a:schemeClr val="folHlink"/>
                  </a:solidFill>
                  <a:latin typeface="Arial Narrow" pitchFamily="34" charset="0"/>
                </a:rPr>
                <a:t>f(x)</a:t>
              </a:r>
              <a:r>
                <a:rPr lang="zh-CN" altLang="en-US" sz="2400" b="1" dirty="0">
                  <a:solidFill>
                    <a:schemeClr val="folHlink"/>
                  </a:solidFill>
                  <a:latin typeface="Arial Narrow" pitchFamily="34" charset="0"/>
                </a:rPr>
                <a:t>第</a:t>
              </a:r>
              <a:r>
                <a:rPr lang="en-US" altLang="zh-CN" sz="2400" b="1" dirty="0" err="1">
                  <a:solidFill>
                    <a:schemeClr val="folHlink"/>
                  </a:solidFill>
                  <a:latin typeface="Arial Narrow" pitchFamily="34" charset="0"/>
                </a:rPr>
                <a:t>i</a:t>
              </a:r>
              <a:r>
                <a:rPr lang="zh-CN" altLang="en-US" sz="2400" b="1" dirty="0">
                  <a:solidFill>
                    <a:schemeClr val="folHlink"/>
                  </a:solidFill>
                  <a:latin typeface="Arial Narrow" pitchFamily="34" charset="0"/>
                </a:rPr>
                <a:t>位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4541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mtClean="0"/>
              <a:t>《</a:t>
            </a:r>
            <a:r>
              <a:rPr lang="zh-CN" altLang="en-US" smtClean="0"/>
              <a:t>理论计算机科学基础</a:t>
            </a:r>
            <a:r>
              <a:rPr lang="en-US" altLang="zh-CN" smtClean="0"/>
              <a:t>》</a:t>
            </a:r>
            <a:endParaRPr lang="en-US" altLang="zh-CN"/>
          </a:p>
        </p:txBody>
      </p:sp>
      <p:sp>
        <p:nvSpPr>
          <p:cNvPr id="922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7D2AF9E2-7184-4452-B20A-F22584F4ADFD}" type="slidenum">
              <a:rPr lang="zh-CN" altLang="en-US"/>
              <a:pPr eaLnBrk="1" hangingPunct="1"/>
              <a:t>7</a:t>
            </a:fld>
            <a:endParaRPr lang="en-US" altLang="zh-CN"/>
          </a:p>
        </p:txBody>
      </p:sp>
      <p:sp>
        <p:nvSpPr>
          <p:cNvPr id="92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定理9.20</a:t>
            </a:r>
          </a:p>
        </p:txBody>
      </p:sp>
      <p:sp>
        <p:nvSpPr>
          <p:cNvPr id="92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504" y="1676400"/>
            <a:ext cx="7772400" cy="41148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zh-CN" altLang="en-US" sz="2800" b="1" dirty="0" smtClean="0">
                <a:solidFill>
                  <a:schemeClr val="folHlink"/>
                </a:solidFill>
              </a:rPr>
              <a:t>定理9.20</a:t>
            </a:r>
            <a:r>
              <a:rPr lang="zh-CN" altLang="en-US" sz="2800" b="1" dirty="0" smtClean="0"/>
              <a:t>: </a:t>
            </a:r>
            <a:r>
              <a:rPr lang="en-US" altLang="zh-CN" sz="2800" b="1" dirty="0" smtClean="0"/>
              <a:t>PATH</a:t>
            </a:r>
            <a:r>
              <a:rPr lang="zh-CN" altLang="en-US" sz="2800" b="1" dirty="0" smtClean="0"/>
              <a:t>是</a:t>
            </a:r>
            <a:r>
              <a:rPr lang="en-US" altLang="zh-CN" sz="2800" b="1" dirty="0" smtClean="0"/>
              <a:t>NL</a:t>
            </a:r>
            <a:r>
              <a:rPr lang="zh-CN" altLang="en-US" sz="2800" b="1" dirty="0" smtClean="0"/>
              <a:t>完全的</a:t>
            </a:r>
          </a:p>
          <a:p>
            <a:pPr marL="0" indent="0" eaLnBrk="1" hangingPunct="1">
              <a:buNone/>
            </a:pPr>
            <a:r>
              <a:rPr lang="zh-CN" altLang="en-US" sz="2800" b="1" dirty="0" smtClean="0">
                <a:solidFill>
                  <a:schemeClr val="folHlink"/>
                </a:solidFill>
              </a:rPr>
              <a:t>证明思路</a:t>
            </a:r>
            <a:r>
              <a:rPr lang="zh-CN" altLang="en-US" sz="2800" b="1" dirty="0" smtClean="0"/>
              <a:t>: </a:t>
            </a:r>
          </a:p>
          <a:p>
            <a:pPr marL="457200" lvl="1" indent="0" eaLnBrk="1" hangingPunct="1">
              <a:buNone/>
            </a:pPr>
            <a:r>
              <a:rPr lang="zh-CN" altLang="en-US" b="1" dirty="0" smtClean="0"/>
              <a:t>把对数空间</a:t>
            </a:r>
            <a:r>
              <a:rPr lang="en-US" altLang="zh-CN" b="1" dirty="0" smtClean="0"/>
              <a:t>NTM</a:t>
            </a:r>
            <a:r>
              <a:rPr lang="zh-CN" altLang="en-US" b="1" dirty="0" smtClean="0"/>
              <a:t>在某个输入上</a:t>
            </a:r>
            <a:endParaRPr lang="en-US" altLang="zh-CN" b="1" dirty="0" smtClean="0"/>
          </a:p>
          <a:p>
            <a:pPr marL="457200" lvl="1" indent="0" eaLnBrk="1" hangingPunct="1">
              <a:buNone/>
            </a:pPr>
            <a:r>
              <a:rPr lang="zh-CN" altLang="en-US" b="1" dirty="0" smtClean="0"/>
              <a:t>的计算过程表示成一个有向图, </a:t>
            </a:r>
            <a:endParaRPr lang="en-US" altLang="zh-CN" b="1" dirty="0" smtClean="0"/>
          </a:p>
          <a:p>
            <a:pPr marL="457200" lvl="1" indent="0" eaLnBrk="1" hangingPunct="1">
              <a:buNone/>
            </a:pPr>
            <a:r>
              <a:rPr lang="zh-CN" altLang="en-US" b="1" dirty="0" smtClean="0"/>
              <a:t>顶点是格局,边表示可1步产生, </a:t>
            </a:r>
            <a:endParaRPr lang="en-US" altLang="zh-CN" b="1" dirty="0" smtClean="0"/>
          </a:p>
          <a:p>
            <a:pPr marL="457200" lvl="1" indent="0" eaLnBrk="1" hangingPunct="1">
              <a:buNone/>
            </a:pPr>
            <a:r>
              <a:rPr lang="en-US" altLang="zh-CN" b="1" dirty="0" smtClean="0"/>
              <a:t>s</a:t>
            </a:r>
            <a:r>
              <a:rPr lang="zh-CN" altLang="en-US" b="1" dirty="0" smtClean="0"/>
              <a:t>是初始格局, </a:t>
            </a:r>
            <a:endParaRPr lang="en-US" altLang="zh-CN" b="1" dirty="0" smtClean="0"/>
          </a:p>
          <a:p>
            <a:pPr marL="457200" lvl="1" indent="0" eaLnBrk="1" hangingPunct="1">
              <a:buNone/>
            </a:pPr>
            <a:r>
              <a:rPr lang="en-US" altLang="zh-CN" b="1" dirty="0" smtClean="0"/>
              <a:t>t</a:t>
            </a:r>
            <a:r>
              <a:rPr lang="zh-CN" altLang="en-US" b="1" dirty="0" smtClean="0"/>
              <a:t>是</a:t>
            </a:r>
            <a:r>
              <a:rPr lang="zh-CN" altLang="en-US" b="1" dirty="0" smtClean="0">
                <a:solidFill>
                  <a:schemeClr val="folHlink"/>
                </a:solidFill>
              </a:rPr>
              <a:t>唯一</a:t>
            </a:r>
            <a:r>
              <a:rPr lang="zh-CN" altLang="en-US" b="1" dirty="0" smtClean="0"/>
              <a:t>的接受格局.</a:t>
            </a:r>
          </a:p>
        </p:txBody>
      </p:sp>
    </p:spTree>
    <p:extLst>
      <p:ext uri="{BB962C8B-B14F-4D97-AF65-F5344CB8AC3E}">
        <p14:creationId xmlns:p14="http://schemas.microsoft.com/office/powerpoint/2010/main" val="3862300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mtClean="0"/>
              <a:t>《</a:t>
            </a:r>
            <a:r>
              <a:rPr lang="zh-CN" altLang="en-US" smtClean="0"/>
              <a:t>理论计算机科学基础</a:t>
            </a:r>
            <a:r>
              <a:rPr lang="en-US" altLang="zh-CN" smtClean="0"/>
              <a:t>》</a:t>
            </a:r>
            <a:endParaRPr lang="en-US" altLang="zh-CN"/>
          </a:p>
        </p:txBody>
      </p:sp>
      <p:sp>
        <p:nvSpPr>
          <p:cNvPr id="10244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8CA713F0-F12E-4D86-B4A0-F3C5E8818ACA}" type="slidenum">
              <a:rPr lang="zh-CN" altLang="en-US"/>
              <a:pPr eaLnBrk="1" hangingPunct="1"/>
              <a:t>8</a:t>
            </a:fld>
            <a:endParaRPr lang="en-US" altLang="zh-CN"/>
          </a:p>
        </p:txBody>
      </p:sp>
      <p:sp>
        <p:nvSpPr>
          <p:cNvPr id="102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定理9.20证明思路</a:t>
            </a:r>
          </a:p>
        </p:txBody>
      </p:sp>
      <p:sp>
        <p:nvSpPr>
          <p:cNvPr id="102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968" y="1412776"/>
            <a:ext cx="7772400" cy="44958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zh-CN" altLang="en-US" sz="2800" b="1" dirty="0" smtClean="0">
                <a:solidFill>
                  <a:schemeClr val="folHlink"/>
                </a:solidFill>
              </a:rPr>
              <a:t>定理9.20</a:t>
            </a:r>
            <a:r>
              <a:rPr lang="zh-CN" altLang="en-US" sz="2800" b="1" dirty="0" smtClean="0"/>
              <a:t>: </a:t>
            </a:r>
            <a:r>
              <a:rPr lang="en-US" altLang="zh-CN" sz="2800" b="1" dirty="0" smtClean="0"/>
              <a:t>PATH</a:t>
            </a:r>
            <a:r>
              <a:rPr lang="zh-CN" altLang="en-US" sz="2800" b="1" dirty="0" smtClean="0"/>
              <a:t>是</a:t>
            </a:r>
            <a:r>
              <a:rPr lang="en-US" altLang="zh-CN" sz="2800" b="1" dirty="0" smtClean="0"/>
              <a:t>NL</a:t>
            </a:r>
            <a:r>
              <a:rPr lang="zh-CN" altLang="en-US" sz="2800" b="1" dirty="0" smtClean="0"/>
              <a:t>完全的</a:t>
            </a:r>
          </a:p>
          <a:p>
            <a:pPr marL="0" indent="0" eaLnBrk="1" hangingPunct="1">
              <a:buNone/>
            </a:pPr>
            <a:r>
              <a:rPr lang="zh-CN" altLang="en-US" sz="2800" b="1" dirty="0" smtClean="0">
                <a:solidFill>
                  <a:schemeClr val="folHlink"/>
                </a:solidFill>
              </a:rPr>
              <a:t>证明思路</a:t>
            </a:r>
            <a:r>
              <a:rPr lang="zh-CN" altLang="en-US" sz="2800" b="1" dirty="0" smtClean="0"/>
              <a:t>:  对数空间</a:t>
            </a:r>
            <a:r>
              <a:rPr lang="en-US" altLang="zh-CN" sz="2800" b="1" dirty="0" smtClean="0"/>
              <a:t>NTM</a:t>
            </a:r>
            <a:r>
              <a:rPr lang="zh-CN" altLang="en-US" sz="2800" b="1" dirty="0" smtClean="0"/>
              <a:t>格局的</a:t>
            </a:r>
            <a:endParaRPr lang="en-US" altLang="zh-CN" sz="2800" b="1" dirty="0" smtClean="0"/>
          </a:p>
          <a:p>
            <a:pPr marL="0" indent="0" eaLnBrk="1" hangingPunct="1">
              <a:buNone/>
            </a:pPr>
            <a:r>
              <a:rPr lang="en-US" altLang="zh-CN" sz="2800" b="1" dirty="0"/>
              <a:t> </a:t>
            </a:r>
            <a:r>
              <a:rPr lang="en-US" altLang="zh-CN" sz="2800" b="1" dirty="0" smtClean="0"/>
              <a:t>                    </a:t>
            </a:r>
            <a:r>
              <a:rPr lang="zh-CN" altLang="en-US" sz="2800" b="1" dirty="0" smtClean="0"/>
              <a:t>长度是</a:t>
            </a:r>
            <a:r>
              <a:rPr lang="en-US" altLang="zh-CN" sz="2800" b="1" dirty="0" smtClean="0"/>
              <a:t>O(log n)</a:t>
            </a:r>
          </a:p>
          <a:p>
            <a:pPr marL="457200" lvl="1" indent="0" eaLnBrk="1" hangingPunct="1">
              <a:buNone/>
            </a:pPr>
            <a:r>
              <a:rPr lang="zh-CN" altLang="en-US" b="1" dirty="0" smtClean="0"/>
              <a:t>枚举长度为</a:t>
            </a:r>
            <a:r>
              <a:rPr lang="en-US" altLang="zh-CN" b="1" dirty="0" smtClean="0"/>
              <a:t>c </a:t>
            </a:r>
            <a:r>
              <a:rPr lang="en-US" altLang="zh-CN" b="1" dirty="0" err="1" smtClean="0"/>
              <a:t>log</a:t>
            </a:r>
            <a:r>
              <a:rPr lang="en-US" altLang="zh-CN" b="1" i="1" dirty="0" err="1" smtClean="0"/>
              <a:t>n</a:t>
            </a:r>
            <a:r>
              <a:rPr lang="zh-CN" altLang="en-US" b="1" dirty="0" smtClean="0"/>
              <a:t>的串, </a:t>
            </a:r>
            <a:endParaRPr lang="en-US" altLang="zh-CN" b="1" dirty="0" smtClean="0"/>
          </a:p>
          <a:p>
            <a:pPr marL="457200" lvl="1" indent="0" eaLnBrk="1" hangingPunct="1">
              <a:buNone/>
            </a:pPr>
            <a:r>
              <a:rPr lang="zh-CN" altLang="en-US" b="1" dirty="0" smtClean="0"/>
              <a:t>    检查是否合法格局, </a:t>
            </a:r>
            <a:endParaRPr lang="en-US" altLang="zh-CN" b="1" dirty="0" smtClean="0"/>
          </a:p>
          <a:p>
            <a:pPr marL="457200" lvl="1" indent="0" eaLnBrk="1" hangingPunct="1">
              <a:buNone/>
            </a:pPr>
            <a:r>
              <a:rPr lang="en-US" altLang="zh-CN" b="1" dirty="0"/>
              <a:t> </a:t>
            </a:r>
            <a:r>
              <a:rPr lang="en-US" altLang="zh-CN" b="1" dirty="0" smtClean="0"/>
              <a:t>       </a:t>
            </a:r>
            <a:r>
              <a:rPr lang="zh-CN" altLang="en-US" b="1" dirty="0" smtClean="0"/>
              <a:t>若是则输出作为顶点</a:t>
            </a:r>
          </a:p>
          <a:p>
            <a:pPr marL="457200" lvl="1" indent="0" eaLnBrk="1" hangingPunct="1">
              <a:buNone/>
            </a:pPr>
            <a:r>
              <a:rPr lang="zh-CN" altLang="en-US" b="1" dirty="0" smtClean="0"/>
              <a:t>枚举所有格局对, 检查根据</a:t>
            </a:r>
            <a:endParaRPr lang="en-US" altLang="zh-CN" b="1" dirty="0" smtClean="0"/>
          </a:p>
          <a:p>
            <a:pPr marL="457200" lvl="1" indent="0" eaLnBrk="1" hangingPunct="1">
              <a:buNone/>
            </a:pPr>
            <a:r>
              <a:rPr lang="en-US" altLang="zh-CN" b="1" dirty="0"/>
              <a:t> </a:t>
            </a:r>
            <a:r>
              <a:rPr lang="en-US" altLang="zh-CN" b="1" dirty="0" smtClean="0"/>
              <a:t>   </a:t>
            </a:r>
            <a:r>
              <a:rPr lang="zh-CN" altLang="en-US" b="1" dirty="0" smtClean="0"/>
              <a:t>转移函数是否1步可产生, </a:t>
            </a:r>
            <a:endParaRPr lang="en-US" altLang="zh-CN" b="1" dirty="0" smtClean="0"/>
          </a:p>
          <a:p>
            <a:pPr marL="457200" lvl="1" indent="0" eaLnBrk="1" hangingPunct="1">
              <a:buNone/>
            </a:pPr>
            <a:r>
              <a:rPr lang="en-US" altLang="zh-CN" b="1" dirty="0"/>
              <a:t> </a:t>
            </a:r>
            <a:r>
              <a:rPr lang="en-US" altLang="zh-CN" b="1" dirty="0" smtClean="0"/>
              <a:t>       </a:t>
            </a:r>
            <a:r>
              <a:rPr lang="zh-CN" altLang="en-US" b="1" dirty="0" smtClean="0"/>
              <a:t>若是则输出作为边</a:t>
            </a:r>
          </a:p>
          <a:p>
            <a:pPr marL="457200" lvl="1" indent="0" eaLnBrk="1" hangingPunct="1">
              <a:buNone/>
            </a:pPr>
            <a:r>
              <a:rPr lang="zh-CN" altLang="en-US" b="1" dirty="0" smtClean="0"/>
              <a:t>所需要的工作空间是</a:t>
            </a:r>
            <a:r>
              <a:rPr lang="en-US" altLang="zh-CN" b="1" dirty="0" smtClean="0"/>
              <a:t>O(log n)</a:t>
            </a:r>
            <a:endParaRPr lang="zh-CN" alt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3458618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mtClean="0"/>
              <a:t>《</a:t>
            </a:r>
            <a:r>
              <a:rPr lang="zh-CN" altLang="en-US" smtClean="0"/>
              <a:t>理论计算机科学基础</a:t>
            </a:r>
            <a:r>
              <a:rPr lang="en-US" altLang="zh-CN" smtClean="0"/>
              <a:t>》</a:t>
            </a:r>
            <a:endParaRPr lang="en-US" altLang="zh-CN"/>
          </a:p>
        </p:txBody>
      </p:sp>
      <p:sp>
        <p:nvSpPr>
          <p:cNvPr id="1126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684CB61A-4283-4566-8F49-585CC7438E5A}" type="slidenum">
              <a:rPr lang="zh-CN" altLang="en-US"/>
              <a:pPr eaLnBrk="1" hangingPunct="1"/>
              <a:t>9</a:t>
            </a:fld>
            <a:endParaRPr lang="en-US" altLang="zh-CN"/>
          </a:p>
        </p:txBody>
      </p:sp>
      <p:sp>
        <p:nvSpPr>
          <p:cNvPr id="112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推论9.21</a:t>
            </a:r>
          </a:p>
        </p:txBody>
      </p:sp>
      <p:sp>
        <p:nvSpPr>
          <p:cNvPr id="112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504" y="1676400"/>
            <a:ext cx="7772400" cy="41148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zh-CN" altLang="en-US" sz="2800" b="1" dirty="0" smtClean="0">
                <a:solidFill>
                  <a:schemeClr val="folHlink"/>
                </a:solidFill>
              </a:rPr>
              <a:t>推论9.21</a:t>
            </a:r>
            <a:r>
              <a:rPr lang="zh-CN" altLang="en-US" sz="2800" b="1" dirty="0" smtClean="0"/>
              <a:t>: </a:t>
            </a:r>
            <a:r>
              <a:rPr lang="en-US" altLang="zh-CN" sz="2800" b="1" dirty="0" smtClean="0"/>
              <a:t>NL </a:t>
            </a:r>
            <a:r>
              <a:rPr lang="en-US" altLang="zh-CN" sz="2800" b="1" dirty="0" smtClean="0">
                <a:sym typeface="Symbol" pitchFamily="18" charset="2"/>
              </a:rPr>
              <a:t> P.</a:t>
            </a:r>
          </a:p>
          <a:p>
            <a:pPr marL="0" indent="0" eaLnBrk="1" hangingPunct="1">
              <a:buNone/>
            </a:pPr>
            <a:r>
              <a:rPr lang="zh-CN" altLang="en-US" sz="2800" b="1" dirty="0" smtClean="0">
                <a:solidFill>
                  <a:schemeClr val="folHlink"/>
                </a:solidFill>
                <a:sym typeface="Symbol" pitchFamily="18" charset="2"/>
              </a:rPr>
              <a:t>证明</a:t>
            </a:r>
            <a:r>
              <a:rPr lang="zh-CN" altLang="en-US" sz="2800" b="1" dirty="0" smtClean="0">
                <a:sym typeface="Symbol" pitchFamily="18" charset="2"/>
              </a:rPr>
              <a:t>: </a:t>
            </a:r>
            <a:r>
              <a:rPr lang="en-US" altLang="zh-CN" sz="2800" b="1" dirty="0" smtClean="0">
                <a:sym typeface="Symbol" pitchFamily="18" charset="2"/>
              </a:rPr>
              <a:t>PATH</a:t>
            </a:r>
            <a:r>
              <a:rPr lang="zh-CN" altLang="en-US" sz="2800" b="1" dirty="0" smtClean="0">
                <a:sym typeface="Symbol" pitchFamily="18" charset="2"/>
              </a:rPr>
              <a:t>是</a:t>
            </a:r>
            <a:r>
              <a:rPr lang="en-US" altLang="zh-CN" sz="2800" b="1" dirty="0" smtClean="0">
                <a:sym typeface="Symbol" pitchFamily="18" charset="2"/>
              </a:rPr>
              <a:t>NL</a:t>
            </a:r>
            <a:r>
              <a:rPr lang="zh-CN" altLang="en-US" sz="2800" b="1" dirty="0" smtClean="0">
                <a:sym typeface="Symbol" pitchFamily="18" charset="2"/>
              </a:rPr>
              <a:t>完全的(定理9.20), </a:t>
            </a:r>
            <a:endParaRPr lang="en-US" altLang="zh-CN" sz="2800" b="1" dirty="0" smtClean="0">
              <a:sym typeface="Symbol" pitchFamily="18" charset="2"/>
            </a:endParaRPr>
          </a:p>
          <a:p>
            <a:pPr marL="0" indent="0" eaLnBrk="1" hangingPunct="1">
              <a:buNone/>
            </a:pPr>
            <a:r>
              <a:rPr lang="en-US" altLang="zh-CN" sz="2800" b="1" dirty="0" smtClean="0">
                <a:sym typeface="Symbol" pitchFamily="18" charset="2"/>
              </a:rPr>
              <a:t>PATH</a:t>
            </a:r>
            <a:r>
              <a:rPr lang="zh-CN" altLang="en-US" sz="2800" b="1" dirty="0" smtClean="0">
                <a:sym typeface="Symbol" pitchFamily="18" charset="2"/>
              </a:rPr>
              <a:t>属于</a:t>
            </a:r>
            <a:r>
              <a:rPr lang="en-US" altLang="zh-CN" sz="2800" b="1" dirty="0" smtClean="0">
                <a:sym typeface="Symbol" pitchFamily="18" charset="2"/>
              </a:rPr>
              <a:t>P(</a:t>
            </a:r>
            <a:r>
              <a:rPr lang="zh-CN" altLang="en-US" sz="2800" b="1" dirty="0" smtClean="0">
                <a:sym typeface="Symbol" pitchFamily="18" charset="2"/>
              </a:rPr>
              <a:t>定理8.12), </a:t>
            </a:r>
            <a:endParaRPr lang="en-US" altLang="zh-CN" sz="2800" b="1" dirty="0" smtClean="0">
              <a:sym typeface="Symbol" pitchFamily="18" charset="2"/>
            </a:endParaRPr>
          </a:p>
          <a:p>
            <a:pPr marL="0" indent="0" eaLnBrk="1" hangingPunct="1">
              <a:buNone/>
            </a:pPr>
            <a:r>
              <a:rPr lang="zh-CN" altLang="en-US" sz="2800" b="1" dirty="0" smtClean="0">
                <a:sym typeface="Symbol" pitchFamily="18" charset="2"/>
              </a:rPr>
              <a:t>对数空间归约都是多项式时间归约, </a:t>
            </a:r>
            <a:endParaRPr lang="en-US" altLang="zh-CN" sz="2800" b="1" dirty="0" smtClean="0">
              <a:sym typeface="Symbol" pitchFamily="18" charset="2"/>
            </a:endParaRPr>
          </a:p>
          <a:p>
            <a:pPr marL="0" indent="0" eaLnBrk="1" hangingPunct="1">
              <a:buNone/>
            </a:pPr>
            <a:r>
              <a:rPr lang="en-US" altLang="zh-CN" sz="2800" b="1" dirty="0" smtClean="0">
                <a:sym typeface="Symbol" pitchFamily="18" charset="2"/>
              </a:rPr>
              <a:t>P</a:t>
            </a:r>
            <a:r>
              <a:rPr lang="zh-CN" altLang="en-US" sz="2800" b="1" dirty="0" smtClean="0">
                <a:sym typeface="Symbol" pitchFamily="18" charset="2"/>
              </a:rPr>
              <a:t>在多项式时间归约下封闭.  #</a:t>
            </a:r>
          </a:p>
        </p:txBody>
      </p:sp>
    </p:spTree>
    <p:extLst>
      <p:ext uri="{BB962C8B-B14F-4D97-AF65-F5344CB8AC3E}">
        <p14:creationId xmlns:p14="http://schemas.microsoft.com/office/powerpoint/2010/main" val="1807929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tory">
  <a:themeElements>
    <a:clrScheme name="Factory 1">
      <a:dk1>
        <a:srgbClr val="000054"/>
      </a:dk1>
      <a:lt1>
        <a:srgbClr val="EAEAEA"/>
      </a:lt1>
      <a:dk2>
        <a:srgbClr val="00007A"/>
      </a:dk2>
      <a:lt2>
        <a:srgbClr val="EBD189"/>
      </a:lt2>
      <a:accent1>
        <a:srgbClr val="FCAB40"/>
      </a:accent1>
      <a:accent2>
        <a:srgbClr val="555BAD"/>
      </a:accent2>
      <a:accent3>
        <a:srgbClr val="AAAABE"/>
      </a:accent3>
      <a:accent4>
        <a:srgbClr val="C8C8C8"/>
      </a:accent4>
      <a:accent5>
        <a:srgbClr val="FDD2AF"/>
      </a:accent5>
      <a:accent6>
        <a:srgbClr val="4C529C"/>
      </a:accent6>
      <a:hlink>
        <a:srgbClr val="B97C01"/>
      </a:hlink>
      <a:folHlink>
        <a:srgbClr val="CCFF33"/>
      </a:folHlink>
    </a:clrScheme>
    <a:fontScheme name="Factory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</a:objectDefaults>
  <a:extraClrSchemeLst>
    <a:extraClrScheme>
      <a:clrScheme name="Factory 1">
        <a:dk1>
          <a:srgbClr val="000054"/>
        </a:dk1>
        <a:lt1>
          <a:srgbClr val="EAEAEA"/>
        </a:lt1>
        <a:dk2>
          <a:srgbClr val="00007A"/>
        </a:dk2>
        <a:lt2>
          <a:srgbClr val="EBD189"/>
        </a:lt2>
        <a:accent1>
          <a:srgbClr val="FCAB40"/>
        </a:accent1>
        <a:accent2>
          <a:srgbClr val="555BAD"/>
        </a:accent2>
        <a:accent3>
          <a:srgbClr val="AAAABE"/>
        </a:accent3>
        <a:accent4>
          <a:srgbClr val="C8C8C8"/>
        </a:accent4>
        <a:accent5>
          <a:srgbClr val="FDD2AF"/>
        </a:accent5>
        <a:accent6>
          <a:srgbClr val="4C529C"/>
        </a:accent6>
        <a:hlink>
          <a:srgbClr val="B97C01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ctory 2">
        <a:dk1>
          <a:srgbClr val="000000"/>
        </a:dk1>
        <a:lt1>
          <a:srgbClr val="FFFFCC"/>
        </a:lt1>
        <a:dk2>
          <a:srgbClr val="993300"/>
        </a:dk2>
        <a:lt2>
          <a:srgbClr val="EDE1AF"/>
        </a:lt2>
        <a:accent1>
          <a:srgbClr val="CAC0E2"/>
        </a:accent1>
        <a:accent2>
          <a:srgbClr val="DFC977"/>
        </a:accent2>
        <a:accent3>
          <a:srgbClr val="FFFFE2"/>
        </a:accent3>
        <a:accent4>
          <a:srgbClr val="000000"/>
        </a:accent4>
        <a:accent5>
          <a:srgbClr val="E1DCEE"/>
        </a:accent5>
        <a:accent6>
          <a:srgbClr val="CAB66B"/>
        </a:accent6>
        <a:hlink>
          <a:srgbClr val="660033"/>
        </a:hlink>
        <a:folHlink>
          <a:srgbClr val="99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actory 3">
        <a:dk1>
          <a:srgbClr val="000000"/>
        </a:dk1>
        <a:lt1>
          <a:srgbClr val="FFFFFF"/>
        </a:lt1>
        <a:dk2>
          <a:srgbClr val="000000"/>
        </a:dk2>
        <a:lt2>
          <a:srgbClr val="EAEAEA"/>
        </a:lt2>
        <a:accent1>
          <a:srgbClr val="DDDDDD"/>
        </a:accent1>
        <a:accent2>
          <a:srgbClr val="B2B2B2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A1A1A1"/>
        </a:accent6>
        <a:hlink>
          <a:srgbClr val="4D4D4D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actory 4">
        <a:dk1>
          <a:srgbClr val="481800"/>
        </a:dk1>
        <a:lt1>
          <a:srgbClr val="EAEAEA"/>
        </a:lt1>
        <a:dk2>
          <a:srgbClr val="762700"/>
        </a:dk2>
        <a:lt2>
          <a:srgbClr val="EBD189"/>
        </a:lt2>
        <a:accent1>
          <a:srgbClr val="FCAB40"/>
        </a:accent1>
        <a:accent2>
          <a:srgbClr val="AD717F"/>
        </a:accent2>
        <a:accent3>
          <a:srgbClr val="BDACAA"/>
        </a:accent3>
        <a:accent4>
          <a:srgbClr val="C8C8C8"/>
        </a:accent4>
        <a:accent5>
          <a:srgbClr val="FDD2AF"/>
        </a:accent5>
        <a:accent6>
          <a:srgbClr val="9C6672"/>
        </a:accent6>
        <a:hlink>
          <a:srgbClr val="FFFF99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ctory 5">
        <a:dk1>
          <a:srgbClr val="330066"/>
        </a:dk1>
        <a:lt1>
          <a:srgbClr val="EAEAEA"/>
        </a:lt1>
        <a:dk2>
          <a:srgbClr val="4E009C"/>
        </a:dk2>
        <a:lt2>
          <a:srgbClr val="EBD189"/>
        </a:lt2>
        <a:accent1>
          <a:srgbClr val="FCAB40"/>
        </a:accent1>
        <a:accent2>
          <a:srgbClr val="8871BB"/>
        </a:accent2>
        <a:accent3>
          <a:srgbClr val="B2AACB"/>
        </a:accent3>
        <a:accent4>
          <a:srgbClr val="C8C8C8"/>
        </a:accent4>
        <a:accent5>
          <a:srgbClr val="FDD2AF"/>
        </a:accent5>
        <a:accent6>
          <a:srgbClr val="7B66A9"/>
        </a:accent6>
        <a:hlink>
          <a:srgbClr val="99CC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ctory 6">
        <a:dk1>
          <a:srgbClr val="454425"/>
        </a:dk1>
        <a:lt1>
          <a:srgbClr val="EAEAEA"/>
        </a:lt1>
        <a:dk2>
          <a:srgbClr val="4D6A2A"/>
        </a:dk2>
        <a:lt2>
          <a:srgbClr val="EBD189"/>
        </a:lt2>
        <a:accent1>
          <a:srgbClr val="FCAB40"/>
        </a:accent1>
        <a:accent2>
          <a:srgbClr val="A59E79"/>
        </a:accent2>
        <a:accent3>
          <a:srgbClr val="B2B9AC"/>
        </a:accent3>
        <a:accent4>
          <a:srgbClr val="C8C8C8"/>
        </a:accent4>
        <a:accent5>
          <a:srgbClr val="FDD2AF"/>
        </a:accent5>
        <a:accent6>
          <a:srgbClr val="958F6D"/>
        </a:accent6>
        <a:hlink>
          <a:srgbClr val="FFCC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ctory 7">
        <a:dk1>
          <a:srgbClr val="3C2924"/>
        </a:dk1>
        <a:lt1>
          <a:srgbClr val="EAEAEA"/>
        </a:lt1>
        <a:dk2>
          <a:srgbClr val="0D0A46"/>
        </a:dk2>
        <a:lt2>
          <a:srgbClr val="EBD189"/>
        </a:lt2>
        <a:accent1>
          <a:srgbClr val="FCAB40"/>
        </a:accent1>
        <a:accent2>
          <a:srgbClr val="633D4E"/>
        </a:accent2>
        <a:accent3>
          <a:srgbClr val="AAAAB0"/>
        </a:accent3>
        <a:accent4>
          <a:srgbClr val="C8C8C8"/>
        </a:accent4>
        <a:accent5>
          <a:srgbClr val="FDD2AF"/>
        </a:accent5>
        <a:accent6>
          <a:srgbClr val="593646"/>
        </a:accent6>
        <a:hlink>
          <a:srgbClr val="FFCC66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Designs\Factory.pot</Template>
  <TotalTime>4780</TotalTime>
  <Words>398</Words>
  <Application>Microsoft Office PowerPoint</Application>
  <PresentationFormat>全屏显示(4:3)</PresentationFormat>
  <Paragraphs>116</Paragraphs>
  <Slides>10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Wingdings</vt:lpstr>
      <vt:lpstr>Symbol</vt:lpstr>
      <vt:lpstr>Arial</vt:lpstr>
      <vt:lpstr>Arial Narrow</vt:lpstr>
      <vt:lpstr>Times New Roman</vt:lpstr>
      <vt:lpstr>宋体</vt:lpstr>
      <vt:lpstr>Factory</vt:lpstr>
      <vt:lpstr>  对数空间归约 NL完全问题</vt:lpstr>
      <vt:lpstr>内容提要</vt:lpstr>
      <vt:lpstr>归约方法回顾</vt:lpstr>
      <vt:lpstr>对数空间归约</vt:lpstr>
      <vt:lpstr>传递性</vt:lpstr>
      <vt:lpstr>L在Lm下封闭性</vt:lpstr>
      <vt:lpstr>定理9.20</vt:lpstr>
      <vt:lpstr>定理9.20证明思路</vt:lpstr>
      <vt:lpstr>推论9.21</vt:lpstr>
      <vt:lpstr>小结</vt:lpstr>
    </vt:vector>
  </TitlesOfParts>
  <Company>PKU CS Department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Theoretical Computer Science</dc:title>
  <dc:creator>Liu Tian</dc:creator>
  <cp:lastModifiedBy>Eason Liu</cp:lastModifiedBy>
  <cp:revision>547</cp:revision>
  <cp:lastPrinted>1601-01-01T00:00:00Z</cp:lastPrinted>
  <dcterms:created xsi:type="dcterms:W3CDTF">2000-03-28T21:24:29Z</dcterms:created>
  <dcterms:modified xsi:type="dcterms:W3CDTF">2014-10-30T06:17:21Z</dcterms:modified>
</cp:coreProperties>
</file>