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0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2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9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3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3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4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8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10EC-D1D1-4156-9169-64A6BD78A5B3}" type="datetimeFigureOut">
              <a:rPr lang="en-US" smtClean="0"/>
              <a:t>06-Feb-17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40B9-665D-4580-B7A9-7DA7961D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8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urtainandbeyond.com/wp-content/uploads/2014/03/%E0%B8%A1%E0%B9%88%E0%B8%B2%E0%B8%99%E0%B8%84%E0%B8%AD%E0%B8%81%E0%B8%A3%E0%B8%B0%E0%B9%80%E0%B8%8A%E0%B9%89%E0%B8%B2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i00.i.aliimg.com/wsphoto/v1/32224065868_1/Full-blackout-bead-Rope-curtains-waterproof-font-b-window-b-font-font-b-screen-b-fon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1"/>
            <a:ext cx="9144000" cy="2387600"/>
          </a:xfrm>
        </p:spPr>
        <p:txBody>
          <a:bodyPr>
            <a:normAutofit/>
          </a:bodyPr>
          <a:lstStyle/>
          <a:p>
            <a:r>
              <a:rPr lang="th-TH" sz="16600" b="1" u="sng" dirty="0" smtClean="0">
                <a:solidFill>
                  <a:srgbClr val="FF0000"/>
                </a:solidFill>
              </a:rPr>
              <a:t>ผ้าม่านอัจฉริยะ</a:t>
            </a:r>
            <a:endParaRPr lang="en-US" sz="16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00.i.aliimg.com/wsphoto/v1/32224065868_1/Full-blackout-bead-Rope-curtains-waterproof-font-b-window-b-font-font-b-screen-b-fo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</a:t>
            </a:r>
            <a:endParaRPr lang="en-US" sz="54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บอร์ด </a:t>
            </a:r>
            <a:r>
              <a:rPr lang="en-US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MCS51</a:t>
            </a:r>
          </a:p>
          <a:p>
            <a:r>
              <a:rPr lang="th-TH" sz="3600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เซอร์</a:t>
            </a:r>
            <a:r>
              <a:rPr lang="th-TH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โว</a:t>
            </a:r>
            <a:endParaRPr lang="en-US" sz="3600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จอ </a:t>
            </a:r>
            <a:r>
              <a:rPr lang="en-US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LCD 16*2 </a:t>
            </a:r>
            <a:r>
              <a:rPr lang="th-TH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แถว</a:t>
            </a:r>
            <a:endParaRPr lang="en-US" sz="3600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Keypad</a:t>
            </a:r>
          </a:p>
          <a:p>
            <a:r>
              <a:rPr lang="th-TH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เซ็นเซอร์วัดความเข้มแสง</a:t>
            </a:r>
            <a:endParaRPr lang="en-US" sz="3600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บอร์ด </a:t>
            </a:r>
            <a:r>
              <a:rPr lang="en-US" sz="36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real time clock</a:t>
            </a:r>
            <a:endParaRPr lang="en-US" sz="36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4637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http://i00.i.aliimg.com/wsphoto/v1/32224065868_1/Full-blackout-bead-Rope-curtains-waterproof-font-b-window-b-font-font-b-screen-b-fo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o.lnwfile.com/_/o/_raw/sx/me/f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35" y="4803031"/>
            <a:ext cx="1295141" cy="129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rtofcircuits.com/wp-content/uploads/2015/04/Ambient-Light-Sensor-Module-DO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06" y="3001122"/>
            <a:ext cx="1765424" cy="15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6" y="136790"/>
            <a:ext cx="10515600" cy="1325563"/>
          </a:xfrm>
        </p:spPr>
        <p:txBody>
          <a:bodyPr>
            <a:normAutofit/>
          </a:bodyPr>
          <a:lstStyle/>
          <a:p>
            <a:r>
              <a:rPr lang="th-TH" sz="5400" dirty="0" smtClean="0">
                <a:solidFill>
                  <a:srgbClr val="FF0000"/>
                </a:solidFill>
              </a:rPr>
              <a:t>การต่อ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8951" y="4572198"/>
            <a:ext cx="1409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บอร์ด </a:t>
            </a:r>
            <a:r>
              <a:rPr lang="en-US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MCS51</a:t>
            </a:r>
          </a:p>
        </p:txBody>
      </p:sp>
      <p:pic>
        <p:nvPicPr>
          <p:cNvPr id="1026" name="Picture 2" descr="http://ett.co.th/product/pics/02MCS-51/02A23/lp405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050" y="2695485"/>
            <a:ext cx="2287058" cy="186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uturlec.com/Pictures/ET-MINI_DS130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8419">
            <a:off x="1833910" y="1444657"/>
            <a:ext cx="1132015" cy="136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b.lnwfile.com/_/b/_raw/56/h4/dh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687" y="1482167"/>
            <a:ext cx="1961093" cy="151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/>
          <a:srcRect l="2844" r="1688"/>
          <a:stretch/>
        </p:blipFill>
        <p:spPr>
          <a:xfrm>
            <a:off x="8117468" y="4429310"/>
            <a:ext cx="1947334" cy="1057207"/>
          </a:xfrm>
          <a:prstGeom prst="rect">
            <a:avLst/>
          </a:prstGeom>
        </p:spPr>
      </p:pic>
      <p:pic>
        <p:nvPicPr>
          <p:cNvPr id="1036" name="Picture 12" descr="http://images.cdn3.stockunlimited.net/clipart/curtains_1375417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924" y="1675559"/>
            <a:ext cx="1206342" cy="120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32850" y="2732925"/>
            <a:ext cx="1734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Real time clock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74275" y="4294468"/>
            <a:ext cx="2315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เซ็นเซอร์วัดความเข้มแสง</a:t>
            </a:r>
            <a:endParaRPr lang="en-US" sz="2400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7713" y="6136603"/>
            <a:ext cx="104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Keypad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9959" y="5419823"/>
            <a:ext cx="204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จอ </a:t>
            </a:r>
            <a:r>
              <a:rPr lang="en-US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LCD 16*2 </a:t>
            </a:r>
            <a:r>
              <a:rPr lang="th-TH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แถว</a:t>
            </a:r>
            <a:endParaRPr lang="en-US" sz="2400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12893" y="2923895"/>
            <a:ext cx="81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เซอร์</a:t>
            </a:r>
            <a:r>
              <a:rPr lang="th-TH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โว</a:t>
            </a:r>
            <a:endParaRPr lang="en-US" sz="2400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09401" y="2955394"/>
            <a:ext cx="85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ผ้าม่าน</a:t>
            </a:r>
            <a:endParaRPr lang="en-US" sz="2400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96647" y="3776061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96647" y="2241644"/>
            <a:ext cx="0" cy="34090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299564" y="2241644"/>
            <a:ext cx="414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291097" y="3776061"/>
            <a:ext cx="414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291097" y="5633722"/>
            <a:ext cx="414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286513" y="2125752"/>
            <a:ext cx="406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03447" y="2125752"/>
            <a:ext cx="0" cy="34090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98154" y="5503451"/>
            <a:ext cx="6148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930913" y="3719707"/>
            <a:ext cx="3471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089913" y="2125752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47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00.i.aliimg.com/wsphoto/v1/32224065868_1/Full-blackout-bead-Rope-curtains-waterproof-font-b-window-b-font-font-b-screen-b-fo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>
                <a:solidFill>
                  <a:srgbClr val="FF0000"/>
                </a:solidFill>
              </a:rPr>
              <a:t>การทำงาน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Mode1</a:t>
            </a:r>
            <a:r>
              <a:rPr lang="th-TH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เปิด/ปิดตามความเข้มแสง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เมื่อค่าที่รับได้จากเซนเซอร์มีค่าน้อยกว่า 1000 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lux </a:t>
            </a:r>
            <a:r>
              <a:rPr lang="th-TH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อุปกรณ์จะเปิดผ้าม่านอัตโนมัติ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เมื่อค่าที่รับได้จากเซนเซอร์มีค่ามากกว่า 1000 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lux </a:t>
            </a:r>
            <a:r>
              <a:rPr lang="th-TH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อุปกรณ์จะปิดผ้าม่านอัตโนมัติ</a:t>
            </a:r>
            <a:endParaRPr lang="en-US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Mode2</a:t>
            </a:r>
            <a:r>
              <a:rPr lang="th-TH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เปิด/ปิดตามการตั้งเวลา</a:t>
            </a:r>
            <a:endParaRPr lang="en-US" sz="3200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ตั้งเปิดปิดตามการตั้งเวลา ซึ่งเราสามารถป้อนเวลาได้จาก 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Keypad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Mode3</a:t>
            </a:r>
            <a:r>
              <a:rPr lang="th-TH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เปิด/ปิดตามระยะที่กำหนด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เปิด/ปิด 25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%, 50%, 75%, 100%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6493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00.i.aliimg.com/wsphoto/v1/32224065868_1/Full-blackout-bead-Rope-curtains-waterproof-font-b-window-b-font-font-b-screen-b-fo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</a:t>
            </a:r>
            <a:r>
              <a:rPr lang="th-TH" sz="5400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มาตราฐาน</a:t>
            </a:r>
            <a:r>
              <a:rPr lang="th-TH" sz="5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ความสว่างในบริเวณต่างๆ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</a:t>
            </a:r>
            <a:r>
              <a:rPr lang="th-TH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สว่างที่เหมาะสมในห้องเรียนทั่วไปคือ 700 – 1500 </a:t>
            </a:r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lux</a:t>
            </a:r>
          </a:p>
          <a:p>
            <a:r>
              <a:rPr lang="th-TH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ความสว่างที่เหมาะสมในบริเวณ </a:t>
            </a:r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Office </a:t>
            </a:r>
            <a:r>
              <a:rPr lang="th-TH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 1500 – 3000 </a:t>
            </a:r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lux</a:t>
            </a:r>
          </a:p>
          <a:p>
            <a:r>
              <a:rPr lang="th-TH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ความสว่างที่เหมาะสมในบริเวณโรงพยาบาลคือ 1500 – 3000 </a:t>
            </a:r>
            <a:r>
              <a:rPr lang="en-US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lux</a:t>
            </a:r>
            <a:endParaRPr lang="en-US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ความสว่างที่เหมาะสมในบริเวณโรงงานคือ 1500 – 3000 </a:t>
            </a:r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lux</a:t>
            </a:r>
          </a:p>
          <a:p>
            <a:r>
              <a:rPr lang="th-TH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ความสว่างที่เหมาะสมในบริเวณโรงแรมคือ 700 – 1500 </a:t>
            </a:r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lux</a:t>
            </a:r>
          </a:p>
          <a:p>
            <a:endParaRPr lang="en-US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643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00.i.aliimg.com/wsphoto/v1/32224065868_1/Full-blackout-bead-Rope-curtains-waterproof-font-b-window-b-font-font-b-screen-b-fo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แก้ไขเพิ่มเติม</a:t>
            </a:r>
            <a:endParaRPr lang="en-US" sz="54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7154" y="1690688"/>
            <a:ext cx="9662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Mode1 </a:t>
            </a:r>
            <a:r>
              <a:rPr lang="th-TH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แก้ให้เปิด/ปิดให้เหมาะกับแสง แล้วหยุดเปิด/ปิดไม่ต้องเปิด/ปิดเต็มบาน</a:t>
            </a:r>
            <a:endParaRPr lang="en-US" sz="2400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Mode3 </a:t>
            </a:r>
            <a:r>
              <a:rPr lang="th-TH" sz="24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กดเปิด/ปิดตามกดปุ่มค้าง</a:t>
            </a:r>
            <a:endParaRPr lang="en-US" sz="24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7152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Courier New</vt:lpstr>
      <vt:lpstr>TH SarabunPSK</vt:lpstr>
      <vt:lpstr>Office Theme</vt:lpstr>
      <vt:lpstr>ผ้าม่านอัจฉริยะ</vt:lpstr>
      <vt:lpstr>อุปกรณ์</vt:lpstr>
      <vt:lpstr>การต่อ</vt:lpstr>
      <vt:lpstr>การทำงาน</vt:lpstr>
      <vt:lpstr>ข้อมูลมาตราฐานความสว่างในบริเวณต่างๆ</vt:lpstr>
      <vt:lpstr>แก้ไขเพิ่มเติม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ผ้าม่านอัจฉริยะ</dc:title>
  <dc:creator>Suthad Sukjit</dc:creator>
  <cp:lastModifiedBy>Suthad Sukjit</cp:lastModifiedBy>
  <cp:revision>10</cp:revision>
  <dcterms:created xsi:type="dcterms:W3CDTF">2017-02-06T06:36:47Z</dcterms:created>
  <dcterms:modified xsi:type="dcterms:W3CDTF">2017-02-06T14:12:32Z</dcterms:modified>
</cp:coreProperties>
</file>