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10EC-D1D1-4156-9169-64A6BD78A5B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urtainandbeyond.com/wp-content/uploads/2014/03/%E0%B8%A1%E0%B9%88%E0%B8%B2%E0%B8%99%E0%B8%84%E0%B8%AD%E0%B8%81%E0%B8%A3%E0%B8%B0%E0%B9%80%E0%B8%8A%E0%B9%89%E0%B8%B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125462"/>
            <a:ext cx="9144000" cy="2387600"/>
          </a:xfrm>
        </p:spPr>
        <p:txBody>
          <a:bodyPr>
            <a:normAutofit/>
          </a:bodyPr>
          <a:lstStyle/>
          <a:p>
            <a:r>
              <a:rPr lang="th-TH" sz="15000" b="1" dirty="0" smtClean="0">
                <a:solidFill>
                  <a:srgbClr val="FF000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</a:rPr>
              <a:t>ผ้าม่านอัจฉริยะ</a:t>
            </a:r>
            <a:endParaRPr lang="en-US" sz="15000" b="1" dirty="0">
              <a:solidFill>
                <a:srgbClr val="FF0000"/>
              </a:solidFill>
              <a:latin typeface="BoonTook Mon Ultra" panose="02010105050000000000" pitchFamily="2" charset="-34"/>
              <a:ea typeface="BoonTook Mon Ultra" panose="02010105050000000000" pitchFamily="2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7619" y="2022137"/>
            <a:ext cx="9596761" cy="2594251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75" y="1488274"/>
            <a:ext cx="4992850" cy="4992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</a:rPr>
              <a:t>แผนวงจร </a:t>
            </a:r>
            <a:r>
              <a:rPr lang="en-US" b="1" dirty="0" smtClean="0">
                <a:solidFill>
                  <a:srgbClr val="FF0000"/>
                </a:solidFill>
                <a:latin typeface="Angsana New" panose="02020603050405020304" pitchFamily="18" charset="-34"/>
                <a:ea typeface="BoonTook Mon Ultra" panose="02010105050000000000" pitchFamily="2" charset="-34"/>
                <a:cs typeface="Angsana New" panose="02020603050405020304" pitchFamily="18" charset="-34"/>
              </a:rPr>
              <a:t>MOTOR</a:t>
            </a:r>
            <a:endParaRPr lang="en-US" b="1" dirty="0">
              <a:solidFill>
                <a:srgbClr val="FF0000"/>
              </a:solidFill>
              <a:latin typeface="Angsana New" panose="02020603050405020304" pitchFamily="18" charset="-34"/>
              <a:ea typeface="BoonTook Mon Ultra" panose="02010105050000000000" pitchFamily="2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812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ngsana New" panose="02020603050405020304" pitchFamily="18" charset="-34"/>
                <a:ea typeface="BoonTook Mon Ultra" panose="02010105050000000000" pitchFamily="2" charset="-34"/>
              </a:rPr>
              <a:t>Code LDR</a:t>
            </a:r>
            <a:endParaRPr lang="en-US" b="1" dirty="0">
              <a:solidFill>
                <a:srgbClr val="FF0000"/>
              </a:solidFill>
              <a:latin typeface="Angsana New" panose="02020603050405020304" pitchFamily="18" charset="-34"/>
              <a:ea typeface="BoonTook Mon Ultra" panose="02010105050000000000" pitchFamily="2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33" y="2055813"/>
            <a:ext cx="6286133" cy="36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ngsana New" panose="02020603050405020304" pitchFamily="18" charset="-34"/>
                <a:ea typeface="BoonTook Mon Ultra" panose="02010105050000000000" pitchFamily="2" charset="-34"/>
              </a:rPr>
              <a:t>Code Relay</a:t>
            </a:r>
            <a:endParaRPr lang="en-US" b="1" dirty="0">
              <a:solidFill>
                <a:srgbClr val="FF0000"/>
              </a:solidFill>
              <a:latin typeface="Angsana New" panose="02020603050405020304" pitchFamily="18" charset="-34"/>
              <a:ea typeface="BoonTook Mon Ultra" panose="02010105050000000000" pitchFamily="2" charset="-34"/>
              <a:cs typeface="Angsana New" panose="02020603050405020304" pitchFamily="18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25" y="2055813"/>
            <a:ext cx="6615350" cy="39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</a:rPr>
              <a:t>คลิปตัวอย่างการทำงาน</a:t>
            </a:r>
            <a:r>
              <a:rPr lang="en-US" b="1" dirty="0" smtClean="0">
                <a:solidFill>
                  <a:srgbClr val="FF0000"/>
                </a:solidFill>
                <a:latin typeface="BoonTook Mon Ultra" panose="02010105050000000000" pitchFamily="2" charset="-34"/>
                <a:ea typeface="BoonTook Mon Ultra" panose="02010105050000000000" pitchFamily="2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ngsana New" panose="02020603050405020304" pitchFamily="18" charset="-34"/>
                <a:ea typeface="BoonTook Mon Ultra" panose="02010105050000000000" pitchFamily="2" charset="-34"/>
                <a:cs typeface="Angsana New" panose="02020603050405020304" pitchFamily="18" charset="-34"/>
              </a:rPr>
              <a:t>MODE1</a:t>
            </a:r>
            <a:endParaRPr lang="en-US" b="1" dirty="0">
              <a:solidFill>
                <a:srgbClr val="FF0000"/>
              </a:solidFill>
              <a:latin typeface="Angsana New" panose="02020603050405020304" pitchFamily="18" charset="-34"/>
              <a:ea typeface="BoonTook Mon Ultra" panose="02010105050000000000" pitchFamily="2" charset="-34"/>
              <a:cs typeface="Angsana New" panose="02020603050405020304" pitchFamily="18" charset="-34"/>
            </a:endParaRPr>
          </a:p>
        </p:txBody>
      </p:sp>
      <p:pic>
        <p:nvPicPr>
          <p:cNvPr id="7" name="ld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74031" y="1610789"/>
            <a:ext cx="864393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</Words>
  <Application>Microsoft Office PowerPoint</Application>
  <PresentationFormat>Widescreen</PresentationFormat>
  <Paragraphs>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BoonTook Mon Ultra</vt:lpstr>
      <vt:lpstr>Calibri</vt:lpstr>
      <vt:lpstr>Calibri Light</vt:lpstr>
      <vt:lpstr>Office Theme</vt:lpstr>
      <vt:lpstr>ผ้าม่านอัจฉริยะ</vt:lpstr>
      <vt:lpstr>แผนวงจร MOTOR</vt:lpstr>
      <vt:lpstr>Code LDR</vt:lpstr>
      <vt:lpstr>Code Relay</vt:lpstr>
      <vt:lpstr>คลิปตัวอย่างการทำงาน MODE1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ผ้าม่านอัจฉริยะ</dc:title>
  <dc:creator>Suthad Sukjit</dc:creator>
  <cp:lastModifiedBy>Suthad Sukjit</cp:lastModifiedBy>
  <cp:revision>14</cp:revision>
  <dcterms:created xsi:type="dcterms:W3CDTF">2017-02-06T06:36:47Z</dcterms:created>
  <dcterms:modified xsi:type="dcterms:W3CDTF">2017-02-20T05:35:08Z</dcterms:modified>
</cp:coreProperties>
</file>