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262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8030-1491-472A-91EC-D1A00D375857}" type="datetimeFigureOut">
              <a:rPr lang="en-US" smtClean="0"/>
              <a:t>24-Jan-17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CA50-9EA3-42D1-9EED-23EB0E34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8030-1491-472A-91EC-D1A00D375857}" type="datetimeFigureOut">
              <a:rPr lang="en-US" smtClean="0"/>
              <a:t>24-Jan-17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CA50-9EA3-42D1-9EED-23EB0E34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2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8030-1491-472A-91EC-D1A00D375857}" type="datetimeFigureOut">
              <a:rPr lang="en-US" smtClean="0"/>
              <a:t>24-Jan-17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CA50-9EA3-42D1-9EED-23EB0E34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99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8030-1491-472A-91EC-D1A00D375857}" type="datetimeFigureOut">
              <a:rPr lang="en-US" smtClean="0"/>
              <a:t>24-Jan-17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CA50-9EA3-42D1-9EED-23EB0E34938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862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8030-1491-472A-91EC-D1A00D375857}" type="datetimeFigureOut">
              <a:rPr lang="en-US" smtClean="0"/>
              <a:t>24-Jan-17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CA50-9EA3-42D1-9EED-23EB0E34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50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8030-1491-472A-91EC-D1A00D375857}" type="datetimeFigureOut">
              <a:rPr lang="en-US" smtClean="0"/>
              <a:t>24-Jan-17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CA50-9EA3-42D1-9EED-23EB0E34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66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8030-1491-472A-91EC-D1A00D375857}" type="datetimeFigureOut">
              <a:rPr lang="en-US" smtClean="0"/>
              <a:t>24-Jan-17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CA50-9EA3-42D1-9EED-23EB0E34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78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8030-1491-472A-91EC-D1A00D375857}" type="datetimeFigureOut">
              <a:rPr lang="en-US" smtClean="0"/>
              <a:t>24-Jan-17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CA50-9EA3-42D1-9EED-23EB0E34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4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8030-1491-472A-91EC-D1A00D375857}" type="datetimeFigureOut">
              <a:rPr lang="en-US" smtClean="0"/>
              <a:t>24-Jan-17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CA50-9EA3-42D1-9EED-23EB0E34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7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8030-1491-472A-91EC-D1A00D375857}" type="datetimeFigureOut">
              <a:rPr lang="en-US" smtClean="0"/>
              <a:t>24-Jan-17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CA50-9EA3-42D1-9EED-23EB0E34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2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8030-1491-472A-91EC-D1A00D375857}" type="datetimeFigureOut">
              <a:rPr lang="en-US" smtClean="0"/>
              <a:t>24-Jan-17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CA50-9EA3-42D1-9EED-23EB0E34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7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8030-1491-472A-91EC-D1A00D375857}" type="datetimeFigureOut">
              <a:rPr lang="en-US" smtClean="0"/>
              <a:t>24-Jan-17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CA50-9EA3-42D1-9EED-23EB0E34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6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8030-1491-472A-91EC-D1A00D375857}" type="datetimeFigureOut">
              <a:rPr lang="en-US" smtClean="0"/>
              <a:t>24-Jan-17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CA50-9EA3-42D1-9EED-23EB0E34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3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8030-1491-472A-91EC-D1A00D375857}" type="datetimeFigureOut">
              <a:rPr lang="en-US" smtClean="0"/>
              <a:t>24-Jan-17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CA50-9EA3-42D1-9EED-23EB0E34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2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8030-1491-472A-91EC-D1A00D375857}" type="datetimeFigureOut">
              <a:rPr lang="en-US" smtClean="0"/>
              <a:t>24-Jan-17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CA50-9EA3-42D1-9EED-23EB0E34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2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8030-1491-472A-91EC-D1A00D375857}" type="datetimeFigureOut">
              <a:rPr lang="en-US" smtClean="0"/>
              <a:t>24-Jan-17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CA50-9EA3-42D1-9EED-23EB0E34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6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8030-1491-472A-91EC-D1A00D375857}" type="datetimeFigureOut">
              <a:rPr lang="en-US" smtClean="0"/>
              <a:t>24-Jan-17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CA50-9EA3-42D1-9EED-23EB0E34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4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758030-1491-472A-91EC-D1A00D375857}" type="datetimeFigureOut">
              <a:rPr lang="en-US" smtClean="0"/>
              <a:t>24-Jan-17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BCA50-9EA3-42D1-9EED-23EB0E34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6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urtainandbeyond.com/wp-content/uploads/2014/03/%E0%B8%A1%E0%B9%88%E0%B8%B2%E0%B8%99%E0%B8%84%E0%B8%AD%E0%B8%81%E0%B8%A3%E0%B8%B0%E0%B9%80%E0%B8%8A%E0%B9%89%E0%B8%B2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h-TH" sz="16600" b="1" u="sng" dirty="0" smtClean="0">
                <a:solidFill>
                  <a:srgbClr val="FF0000"/>
                </a:solidFill>
              </a:rPr>
              <a:t>ผ้าม่านอัจฉริยะ</a:t>
            </a:r>
            <a:endParaRPr lang="en-US" sz="16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1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6600" b="1" dirty="0" smtClean="0"/>
              <a:t>ความสามารถ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825945" cy="4195481"/>
          </a:xfrm>
        </p:spPr>
        <p:txBody>
          <a:bodyPr>
            <a:normAutofit/>
          </a:bodyPr>
          <a:lstStyle/>
          <a:p>
            <a:r>
              <a:rPr lang="th-TH" sz="4000" dirty="0" smtClean="0"/>
              <a:t> เปิด – ปิด อัตโนมัติ (ตามความเข้มแสงภายนอกอาคาร)</a:t>
            </a:r>
          </a:p>
          <a:p>
            <a:r>
              <a:rPr lang="th-TH" sz="4000" dirty="0" smtClean="0"/>
              <a:t> ตั้งเวลาเปิด – ปิด (เช่นเปิดตอนเช้า 8.00น. ปิดตอนเย็น 18.00น.)</a:t>
            </a:r>
          </a:p>
          <a:p>
            <a:r>
              <a:rPr lang="th-TH" sz="4000" dirty="0" smtClean="0"/>
              <a:t> เปิดปิดด้วยตัวเอง (สั่งการเปิด – ปิดผ่านหน้าเว็บผ่าน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Smartphone</a:t>
            </a:r>
            <a:r>
              <a:rPr lang="th-TH" sz="4000" dirty="0" smtClean="0"/>
              <a:t>)</a:t>
            </a:r>
            <a:endParaRPr lang="en-US" sz="4000" dirty="0" smtClean="0"/>
          </a:p>
          <a:p>
            <a:r>
              <a:rPr lang="th-TH" sz="4000" dirty="0" smtClean="0"/>
              <a:t> สามารถสั่งเปิดปิดได้หลายระดับ (25</a:t>
            </a:r>
            <a:r>
              <a:rPr lang="en-US" sz="4000" dirty="0" smtClean="0">
                <a:latin typeface="Angsana New" panose="02020603050405020304" pitchFamily="18" charset="-34"/>
              </a:rPr>
              <a:t>%,</a:t>
            </a:r>
            <a:r>
              <a:rPr lang="en-US" sz="4000" dirty="0" smtClean="0"/>
              <a:t> </a:t>
            </a:r>
            <a:r>
              <a:rPr lang="th-TH" sz="4000" dirty="0" smtClean="0"/>
              <a:t>50</a:t>
            </a:r>
            <a:r>
              <a:rPr lang="en-US" sz="4000" dirty="0" smtClean="0">
                <a:latin typeface="Angsana New" panose="02020603050405020304" pitchFamily="18" charset="-34"/>
              </a:rPr>
              <a:t>%</a:t>
            </a:r>
            <a:r>
              <a:rPr lang="en-US" sz="4000" dirty="0">
                <a:latin typeface="Angsana New" panose="02020603050405020304" pitchFamily="18" charset="-34"/>
              </a:rPr>
              <a:t>,</a:t>
            </a:r>
            <a:r>
              <a:rPr lang="en-US" sz="4000" dirty="0" smtClean="0">
                <a:latin typeface="Angsana New" panose="02020603050405020304" pitchFamily="18" charset="-34"/>
              </a:rPr>
              <a:t> </a:t>
            </a:r>
            <a:r>
              <a:rPr lang="th-TH" sz="4000" dirty="0" smtClean="0"/>
              <a:t>100</a:t>
            </a:r>
            <a:r>
              <a:rPr lang="en-US" sz="4000" dirty="0" smtClean="0">
                <a:latin typeface="Angsana New" panose="02020603050405020304" pitchFamily="18" charset="-34"/>
              </a:rPr>
              <a:t>%</a:t>
            </a:r>
            <a:r>
              <a:rPr lang="th-TH" sz="4000" dirty="0" smtClean="0"/>
              <a:t>)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268" y="556553"/>
            <a:ext cx="1004390" cy="10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6600" b="1" dirty="0" smtClean="0"/>
              <a:t>หลักการทำงาน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698163" cy="4195481"/>
          </a:xfrm>
        </p:spPr>
        <p:txBody>
          <a:bodyPr>
            <a:normAutofit/>
          </a:bodyPr>
          <a:lstStyle/>
          <a:p>
            <a:r>
              <a:rPr lang="th-TH" sz="4000" dirty="0" smtClean="0"/>
              <a:t> เซนเซอร์วัดความเข้มแสง วัดความเข้มแสงภายนอกอาคารส่งค่ามาให้บอร์ด </a:t>
            </a:r>
            <a:r>
              <a:rPr lang="en-US" sz="4000" dirty="0" err="1" smtClean="0">
                <a:latin typeface="Angsana New" panose="02020603050405020304" pitchFamily="18" charset="-34"/>
              </a:rPr>
              <a:t>arduino</a:t>
            </a:r>
            <a:r>
              <a:rPr lang="th-TH" sz="4000" dirty="0" smtClean="0"/>
              <a:t> ทำการประมวลผลค่าที่ได้ เพื่อสั่งการทำงานให้กับชุดเปิด – ปิดผ้าม่านที่ทำการติดตั้งไว้ที่รางผ้าม่าน</a:t>
            </a:r>
          </a:p>
          <a:p>
            <a:r>
              <a:rPr lang="th-TH" sz="4000" dirty="0" smtClean="0"/>
              <a:t> หน้าเว็บจะแสดงสถานะของผ้าม่านและระดับของความเข้มแสง (เปิด – ปิด ระดับของการเปิด - ปิด)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529" y="588849"/>
            <a:ext cx="816428" cy="81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8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6600" b="1" dirty="0" smtClean="0"/>
              <a:t>อุปกรณ์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000" dirty="0" smtClean="0">
                <a:latin typeface="Angsana New" panose="02020603050405020304" pitchFamily="18" charset="-34"/>
              </a:rPr>
              <a:t> </a:t>
            </a:r>
            <a:r>
              <a:rPr lang="en-US" sz="4000" dirty="0" smtClean="0">
                <a:latin typeface="Angsana New" panose="02020603050405020304" pitchFamily="18" charset="-34"/>
              </a:rPr>
              <a:t>Arduino</a:t>
            </a:r>
          </a:p>
          <a:p>
            <a:r>
              <a:rPr lang="th-TH" sz="4000" dirty="0" smtClean="0"/>
              <a:t> เซนเซอร์ความเข้มแสง</a:t>
            </a:r>
          </a:p>
          <a:p>
            <a:r>
              <a:rPr lang="th-TH" sz="4000" dirty="0" smtClean="0">
                <a:latin typeface="Angsana New" panose="02020603050405020304" pitchFamily="18" charset="-34"/>
              </a:rPr>
              <a:t> </a:t>
            </a:r>
            <a:r>
              <a:rPr lang="en-US" sz="4000" dirty="0" smtClean="0">
                <a:latin typeface="Angsana New" panose="02020603050405020304" pitchFamily="18" charset="-34"/>
              </a:rPr>
              <a:t>Delay</a:t>
            </a:r>
          </a:p>
          <a:p>
            <a:r>
              <a:rPr lang="th-TH" sz="4000" dirty="0" smtClean="0"/>
              <a:t> </a:t>
            </a:r>
            <a:r>
              <a:rPr lang="th-TH" sz="4000" dirty="0" err="1" smtClean="0"/>
              <a:t>เซอร์</a:t>
            </a:r>
            <a:r>
              <a:rPr lang="th-TH" sz="4000" dirty="0" smtClean="0"/>
              <a:t>โว</a:t>
            </a:r>
          </a:p>
          <a:p>
            <a:r>
              <a:rPr lang="th-TH" sz="4000" dirty="0" smtClean="0"/>
              <a:t> ชุดรางเลื่อนผ้าม่าน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275" y="614248"/>
            <a:ext cx="827314" cy="82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154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Angsana New</vt:lpstr>
      <vt:lpstr>Arial</vt:lpstr>
      <vt:lpstr>Century Gothic</vt:lpstr>
      <vt:lpstr>Wingdings 3</vt:lpstr>
      <vt:lpstr>Ion</vt:lpstr>
      <vt:lpstr>ผ้าม่านอัจฉริยะ</vt:lpstr>
      <vt:lpstr>ความสามารถ</vt:lpstr>
      <vt:lpstr>หลักการทำงาน</vt:lpstr>
      <vt:lpstr>อุปกรณ์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ผ้าม่านอั</dc:title>
  <dc:creator>Suthad Sukjit</dc:creator>
  <cp:lastModifiedBy>Suthad Sukjit</cp:lastModifiedBy>
  <cp:revision>7</cp:revision>
  <dcterms:created xsi:type="dcterms:W3CDTF">2017-01-24T01:29:55Z</dcterms:created>
  <dcterms:modified xsi:type="dcterms:W3CDTF">2017-01-24T01:52:41Z</dcterms:modified>
</cp:coreProperties>
</file>