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350" r:id="rId5"/>
    <p:sldId id="361" r:id="rId6"/>
    <p:sldId id="365" r:id="rId7"/>
    <p:sldId id="366" r:id="rId8"/>
    <p:sldId id="367" r:id="rId9"/>
    <p:sldId id="368" r:id="rId10"/>
    <p:sldId id="343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124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" userId="eb3325d178ccd48b" providerId="LiveId" clId="{768AA777-97E7-4121-A47A-FF9BDB754D32}"/>
    <pc:docChg chg="undo custSel addSld delSld modSld">
      <pc:chgData name="alex" userId="eb3325d178ccd48b" providerId="LiveId" clId="{768AA777-97E7-4121-A47A-FF9BDB754D32}" dt="2022-05-16T17:18:59.816" v="1331" actId="2711"/>
      <pc:docMkLst>
        <pc:docMk/>
      </pc:docMkLst>
      <pc:sldChg chg="addSp modSp mod">
        <pc:chgData name="alex" userId="eb3325d178ccd48b" providerId="LiveId" clId="{768AA777-97E7-4121-A47A-FF9BDB754D32}" dt="2022-05-16T17:18:59.816" v="1331" actId="2711"/>
        <pc:sldMkLst>
          <pc:docMk/>
          <pc:sldMk cId="2336677316" sldId="343"/>
        </pc:sldMkLst>
        <pc:spChg chg="mod">
          <ac:chgData name="alex" userId="eb3325d178ccd48b" providerId="LiveId" clId="{768AA777-97E7-4121-A47A-FF9BDB754D32}" dt="2022-05-16T18:38:21.832" v="1129" actId="2711"/>
          <ac:spMkLst>
            <pc:docMk/>
            <pc:sldMk cId="2336677316" sldId="343"/>
            <ac:spMk id="2" creationId="{51DF3D98-3C30-4CFC-8643-C81E829C8C25}"/>
          </ac:spMkLst>
        </pc:spChg>
        <pc:spChg chg="mod">
          <ac:chgData name="alex" userId="eb3325d178ccd48b" providerId="LiveId" clId="{768AA777-97E7-4121-A47A-FF9BDB754D32}" dt="2022-05-16T17:18:59.816" v="1331" actId="2711"/>
          <ac:spMkLst>
            <pc:docMk/>
            <pc:sldMk cId="2336677316" sldId="343"/>
            <ac:spMk id="9" creationId="{76767661-63CB-A645-82F2-3B860E338B67}"/>
          </ac:spMkLst>
        </pc:spChg>
        <pc:spChg chg="mod">
          <ac:chgData name="alex" userId="eb3325d178ccd48b" providerId="LiveId" clId="{768AA777-97E7-4121-A47A-FF9BDB754D32}" dt="2022-05-16T18:39:42.011" v="1257" actId="6549"/>
          <ac:spMkLst>
            <pc:docMk/>
            <pc:sldMk cId="2336677316" sldId="343"/>
            <ac:spMk id="11" creationId="{F0F25866-5DB1-334A-8037-692579FBDE39}"/>
          </ac:spMkLst>
        </pc:spChg>
        <pc:picChg chg="add mod">
          <ac:chgData name="alex" userId="eb3325d178ccd48b" providerId="LiveId" clId="{768AA777-97E7-4121-A47A-FF9BDB754D32}" dt="2022-05-16T17:17:46.783" v="1322" actId="1076"/>
          <ac:picMkLst>
            <pc:docMk/>
            <pc:sldMk cId="2336677316" sldId="343"/>
            <ac:picMk id="6" creationId="{9351D96C-9795-20C6-35C0-06AB35E3FBB3}"/>
          </ac:picMkLst>
        </pc:picChg>
      </pc:sldChg>
      <pc:sldChg chg="modSp mod">
        <pc:chgData name="alex" userId="eb3325d178ccd48b" providerId="LiveId" clId="{768AA777-97E7-4121-A47A-FF9BDB754D32}" dt="2022-05-16T18:33:06.206" v="1056" actId="14100"/>
        <pc:sldMkLst>
          <pc:docMk/>
          <pc:sldMk cId="2960950710" sldId="350"/>
        </pc:sldMkLst>
        <pc:picChg chg="mod">
          <ac:chgData name="alex" userId="eb3325d178ccd48b" providerId="LiveId" clId="{768AA777-97E7-4121-A47A-FF9BDB754D32}" dt="2022-05-16T18:33:06.206" v="1056" actId="14100"/>
          <ac:picMkLst>
            <pc:docMk/>
            <pc:sldMk cId="2960950710" sldId="350"/>
            <ac:picMk id="11" creationId="{AA9C9BC8-84A1-4B97-8C2A-A591C8B178FF}"/>
          </ac:picMkLst>
        </pc:picChg>
      </pc:sldChg>
      <pc:sldChg chg="del">
        <pc:chgData name="alex" userId="eb3325d178ccd48b" providerId="LiveId" clId="{768AA777-97E7-4121-A47A-FF9BDB754D32}" dt="2022-05-16T17:46:15.156" v="347" actId="47"/>
        <pc:sldMkLst>
          <pc:docMk/>
          <pc:sldMk cId="4206035864" sldId="355"/>
        </pc:sldMkLst>
      </pc:sldChg>
      <pc:sldChg chg="addSp delSp modSp mod">
        <pc:chgData name="alex" userId="eb3325d178ccd48b" providerId="LiveId" clId="{768AA777-97E7-4121-A47A-FF9BDB754D32}" dt="2022-05-16T18:37:14.683" v="1089" actId="478"/>
        <pc:sldMkLst>
          <pc:docMk/>
          <pc:sldMk cId="391246093" sldId="361"/>
        </pc:sldMkLst>
        <pc:spChg chg="del">
          <ac:chgData name="alex" userId="eb3325d178ccd48b" providerId="LiveId" clId="{768AA777-97E7-4121-A47A-FF9BDB754D32}" dt="2022-05-16T18:35:44.120" v="1066" actId="478"/>
          <ac:spMkLst>
            <pc:docMk/>
            <pc:sldMk cId="391246093" sldId="361"/>
            <ac:spMk id="6" creationId="{66F3960A-D260-8445-A153-0B674474CEBD}"/>
          </ac:spMkLst>
        </pc:spChg>
        <pc:spChg chg="del">
          <ac:chgData name="alex" userId="eb3325d178ccd48b" providerId="LiveId" clId="{768AA777-97E7-4121-A47A-FF9BDB754D32}" dt="2022-05-16T18:35:44.120" v="1066" actId="478"/>
          <ac:spMkLst>
            <pc:docMk/>
            <pc:sldMk cId="391246093" sldId="361"/>
            <ac:spMk id="7" creationId="{F37669F0-EA6D-6B46-AF0E-A9C2D1F223DB}"/>
          </ac:spMkLst>
        </pc:spChg>
        <pc:picChg chg="add del mod">
          <ac:chgData name="alex" userId="eb3325d178ccd48b" providerId="LiveId" clId="{768AA777-97E7-4121-A47A-FF9BDB754D32}" dt="2022-05-16T18:37:14.683" v="1089" actId="478"/>
          <ac:picMkLst>
            <pc:docMk/>
            <pc:sldMk cId="391246093" sldId="361"/>
            <ac:picMk id="5" creationId="{4EBD0744-0091-E899-CDAD-7AD0DDB42D27}"/>
          </ac:picMkLst>
        </pc:picChg>
        <pc:picChg chg="add mod">
          <ac:chgData name="alex" userId="eb3325d178ccd48b" providerId="LiveId" clId="{768AA777-97E7-4121-A47A-FF9BDB754D32}" dt="2022-05-16T18:37:13.068" v="1088"/>
          <ac:picMkLst>
            <pc:docMk/>
            <pc:sldMk cId="391246093" sldId="361"/>
            <ac:picMk id="9" creationId="{14A3384A-F207-E363-B867-DA161BD23036}"/>
          </ac:picMkLst>
        </pc:picChg>
      </pc:sldChg>
      <pc:sldChg chg="del">
        <pc:chgData name="alex" userId="eb3325d178ccd48b" providerId="LiveId" clId="{768AA777-97E7-4121-A47A-FF9BDB754D32}" dt="2022-05-16T18:15:36.556" v="532" actId="47"/>
        <pc:sldMkLst>
          <pc:docMk/>
          <pc:sldMk cId="767675903" sldId="362"/>
        </pc:sldMkLst>
      </pc:sldChg>
      <pc:sldChg chg="addSp delSp modSp mod">
        <pc:chgData name="alex" userId="eb3325d178ccd48b" providerId="LiveId" clId="{768AA777-97E7-4121-A47A-FF9BDB754D32}" dt="2022-05-16T18:37:11.587" v="1087" actId="478"/>
        <pc:sldMkLst>
          <pc:docMk/>
          <pc:sldMk cId="3055144445" sldId="365"/>
        </pc:sldMkLst>
        <pc:spChg chg="del">
          <ac:chgData name="alex" userId="eb3325d178ccd48b" providerId="LiveId" clId="{768AA777-97E7-4121-A47A-FF9BDB754D32}" dt="2022-05-16T18:36:03.362" v="1069" actId="478"/>
          <ac:spMkLst>
            <pc:docMk/>
            <pc:sldMk cId="3055144445" sldId="365"/>
            <ac:spMk id="11" creationId="{DBD97461-D246-4090-A81C-1B12820CBCC2}"/>
          </ac:spMkLst>
        </pc:spChg>
        <pc:spChg chg="del">
          <ac:chgData name="alex" userId="eb3325d178ccd48b" providerId="LiveId" clId="{768AA777-97E7-4121-A47A-FF9BDB754D32}" dt="2022-05-16T18:36:03.362" v="1069" actId="478"/>
          <ac:spMkLst>
            <pc:docMk/>
            <pc:sldMk cId="3055144445" sldId="365"/>
            <ac:spMk id="12" creationId="{B0EBE05D-A626-473F-AAF7-10386D6F1959}"/>
          </ac:spMkLst>
        </pc:spChg>
        <pc:spChg chg="del">
          <ac:chgData name="alex" userId="eb3325d178ccd48b" providerId="LiveId" clId="{768AA777-97E7-4121-A47A-FF9BDB754D32}" dt="2022-05-16T18:36:03.362" v="1069" actId="478"/>
          <ac:spMkLst>
            <pc:docMk/>
            <pc:sldMk cId="3055144445" sldId="365"/>
            <ac:spMk id="13" creationId="{F3C94AB2-FC73-4F8E-B5FE-CCD0E7DA1FEC}"/>
          </ac:spMkLst>
        </pc:spChg>
        <pc:picChg chg="add del mod">
          <ac:chgData name="alex" userId="eb3325d178ccd48b" providerId="LiveId" clId="{768AA777-97E7-4121-A47A-FF9BDB754D32}" dt="2022-05-16T18:36:07.425" v="1071" actId="478"/>
          <ac:picMkLst>
            <pc:docMk/>
            <pc:sldMk cId="3055144445" sldId="365"/>
            <ac:picMk id="14" creationId="{0F53E6EF-B12D-4ADD-143D-F38A6A3DED0E}"/>
          </ac:picMkLst>
        </pc:picChg>
        <pc:picChg chg="add del mod">
          <ac:chgData name="alex" userId="eb3325d178ccd48b" providerId="LiveId" clId="{768AA777-97E7-4121-A47A-FF9BDB754D32}" dt="2022-05-16T18:37:11.587" v="1087" actId="478"/>
          <ac:picMkLst>
            <pc:docMk/>
            <pc:sldMk cId="3055144445" sldId="365"/>
            <ac:picMk id="15" creationId="{FA7B20EC-A346-30E3-9933-984A3DB0BEB5}"/>
          </ac:picMkLst>
        </pc:picChg>
        <pc:picChg chg="add mod">
          <ac:chgData name="alex" userId="eb3325d178ccd48b" providerId="LiveId" clId="{768AA777-97E7-4121-A47A-FF9BDB754D32}" dt="2022-05-16T18:37:08.364" v="1086"/>
          <ac:picMkLst>
            <pc:docMk/>
            <pc:sldMk cId="3055144445" sldId="365"/>
            <ac:picMk id="16" creationId="{D0895114-68D0-A2DD-A378-6EE015540BA7}"/>
          </ac:picMkLst>
        </pc:picChg>
      </pc:sldChg>
      <pc:sldChg chg="addSp delSp modSp new mod">
        <pc:chgData name="alex" userId="eb3325d178ccd48b" providerId="LiveId" clId="{768AA777-97E7-4121-A47A-FF9BDB754D32}" dt="2022-05-16T17:16:33.532" v="1315" actId="1076"/>
        <pc:sldMkLst>
          <pc:docMk/>
          <pc:sldMk cId="138241101" sldId="366"/>
        </pc:sldMkLst>
        <pc:spChg chg="mod">
          <ac:chgData name="alex" userId="eb3325d178ccd48b" providerId="LiveId" clId="{768AA777-97E7-4121-A47A-FF9BDB754D32}" dt="2022-05-16T17:46:05.793" v="346" actId="27636"/>
          <ac:spMkLst>
            <pc:docMk/>
            <pc:sldMk cId="138241101" sldId="366"/>
            <ac:spMk id="3" creationId="{3466ED03-F734-3851-C00D-5CBB99604614}"/>
          </ac:spMkLst>
        </pc:spChg>
        <pc:spChg chg="mod">
          <ac:chgData name="alex" userId="eb3325d178ccd48b" providerId="LiveId" clId="{768AA777-97E7-4121-A47A-FF9BDB754D32}" dt="2022-05-16T14:34:56.696" v="22" actId="2711"/>
          <ac:spMkLst>
            <pc:docMk/>
            <pc:sldMk cId="138241101" sldId="366"/>
            <ac:spMk id="4" creationId="{AA122F6A-1AFC-7D45-1909-38E106CEAAA7}"/>
          </ac:spMkLst>
        </pc:spChg>
        <pc:spChg chg="del">
          <ac:chgData name="alex" userId="eb3325d178ccd48b" providerId="LiveId" clId="{768AA777-97E7-4121-A47A-FF9BDB754D32}" dt="2022-05-16T14:33:48.115" v="1" actId="931"/>
          <ac:spMkLst>
            <pc:docMk/>
            <pc:sldMk cId="138241101" sldId="366"/>
            <ac:spMk id="5" creationId="{AFBA85DB-4B74-2B11-D244-4C13456E92AA}"/>
          </ac:spMkLst>
        </pc:spChg>
        <pc:picChg chg="add mod modCrop">
          <ac:chgData name="alex" userId="eb3325d178ccd48b" providerId="LiveId" clId="{768AA777-97E7-4121-A47A-FF9BDB754D32}" dt="2022-05-16T17:16:33.532" v="1315" actId="1076"/>
          <ac:picMkLst>
            <pc:docMk/>
            <pc:sldMk cId="138241101" sldId="366"/>
            <ac:picMk id="7" creationId="{2A16E028-CEDC-1AB4-EE5C-82C78A152F7C}"/>
          </ac:picMkLst>
        </pc:picChg>
        <pc:picChg chg="add mod">
          <ac:chgData name="alex" userId="eb3325d178ccd48b" providerId="LiveId" clId="{768AA777-97E7-4121-A47A-FF9BDB754D32}" dt="2022-05-16T18:37:00.529" v="1083" actId="1076"/>
          <ac:picMkLst>
            <pc:docMk/>
            <pc:sldMk cId="138241101" sldId="366"/>
            <ac:picMk id="8" creationId="{D76481F0-B8F0-CC88-C809-F00203E0769F}"/>
          </ac:picMkLst>
        </pc:picChg>
      </pc:sldChg>
      <pc:sldChg chg="addSp delSp modSp new mod">
        <pc:chgData name="alex" userId="eb3325d178ccd48b" providerId="LiveId" clId="{768AA777-97E7-4121-A47A-FF9BDB754D32}" dt="2022-05-16T17:17:12.665" v="1318" actId="732"/>
        <pc:sldMkLst>
          <pc:docMk/>
          <pc:sldMk cId="3990598569" sldId="367"/>
        </pc:sldMkLst>
        <pc:spChg chg="del">
          <ac:chgData name="alex" userId="eb3325d178ccd48b" providerId="LiveId" clId="{768AA777-97E7-4121-A47A-FF9BDB754D32}" dt="2022-05-16T17:16:04.748" v="1307" actId="931"/>
          <ac:spMkLst>
            <pc:docMk/>
            <pc:sldMk cId="3990598569" sldId="367"/>
            <ac:spMk id="2" creationId="{84347B9C-8104-6243-4489-7A5F36730C3A}"/>
          </ac:spMkLst>
        </pc:spChg>
        <pc:spChg chg="mod">
          <ac:chgData name="alex" userId="eb3325d178ccd48b" providerId="LiveId" clId="{768AA777-97E7-4121-A47A-FF9BDB754D32}" dt="2022-05-16T17:46:36.129" v="358" actId="2711"/>
          <ac:spMkLst>
            <pc:docMk/>
            <pc:sldMk cId="3990598569" sldId="367"/>
            <ac:spMk id="3" creationId="{5D52F172-6301-18F3-D193-339E4D6C00A6}"/>
          </ac:spMkLst>
        </pc:spChg>
        <pc:spChg chg="mod">
          <ac:chgData name="alex" userId="eb3325d178ccd48b" providerId="LiveId" clId="{768AA777-97E7-4121-A47A-FF9BDB754D32}" dt="2022-05-16T17:47:30.404" v="531" actId="2711"/>
          <ac:spMkLst>
            <pc:docMk/>
            <pc:sldMk cId="3990598569" sldId="367"/>
            <ac:spMk id="4" creationId="{A5706A25-4B0E-7D64-2669-D4772D1C2D17}"/>
          </ac:spMkLst>
        </pc:spChg>
        <pc:spChg chg="del">
          <ac:chgData name="alex" userId="eb3325d178ccd48b" providerId="LiveId" clId="{768AA777-97E7-4121-A47A-FF9BDB754D32}" dt="2022-05-16T18:36:20.888" v="1075" actId="478"/>
          <ac:spMkLst>
            <pc:docMk/>
            <pc:sldMk cId="3990598569" sldId="367"/>
            <ac:spMk id="5" creationId="{97CEDDD9-4693-45AD-24E9-47B97D8AC181}"/>
          </ac:spMkLst>
        </pc:spChg>
        <pc:spChg chg="del">
          <ac:chgData name="alex" userId="eb3325d178ccd48b" providerId="LiveId" clId="{768AA777-97E7-4121-A47A-FF9BDB754D32}" dt="2022-05-16T18:36:20.888" v="1075" actId="478"/>
          <ac:spMkLst>
            <pc:docMk/>
            <pc:sldMk cId="3990598569" sldId="367"/>
            <ac:spMk id="6" creationId="{FD0945AF-21FE-0215-6D70-6DEAE8E1FFDA}"/>
          </ac:spMkLst>
        </pc:spChg>
        <pc:spChg chg="del">
          <ac:chgData name="alex" userId="eb3325d178ccd48b" providerId="LiveId" clId="{768AA777-97E7-4121-A47A-FF9BDB754D32}" dt="2022-05-16T18:36:20.888" v="1075" actId="478"/>
          <ac:spMkLst>
            <pc:docMk/>
            <pc:sldMk cId="3990598569" sldId="367"/>
            <ac:spMk id="7" creationId="{AD35B9DA-A6D2-A4BF-EDFE-74196137CC36}"/>
          </ac:spMkLst>
        </pc:spChg>
        <pc:picChg chg="add mod modCrop">
          <ac:chgData name="alex" userId="eb3325d178ccd48b" providerId="LiveId" clId="{768AA777-97E7-4121-A47A-FF9BDB754D32}" dt="2022-05-16T17:17:12.665" v="1318" actId="732"/>
          <ac:picMkLst>
            <pc:docMk/>
            <pc:sldMk cId="3990598569" sldId="367"/>
            <ac:picMk id="6" creationId="{3CAFA94A-DCF6-6D37-33A1-4CAAE72D98AF}"/>
          </ac:picMkLst>
        </pc:picChg>
        <pc:picChg chg="add del mod">
          <ac:chgData name="alex" userId="eb3325d178ccd48b" providerId="LiveId" clId="{768AA777-97E7-4121-A47A-FF9BDB754D32}" dt="2022-05-16T18:37:29.298" v="1091" actId="478"/>
          <ac:picMkLst>
            <pc:docMk/>
            <pc:sldMk cId="3990598569" sldId="367"/>
            <ac:picMk id="8" creationId="{633A958F-6AF6-4847-3C18-5D61ABCFCC41}"/>
          </ac:picMkLst>
        </pc:picChg>
        <pc:picChg chg="add mod">
          <ac:chgData name="alex" userId="eb3325d178ccd48b" providerId="LiveId" clId="{768AA777-97E7-4121-A47A-FF9BDB754D32}" dt="2022-05-16T18:37:27.729" v="1090"/>
          <ac:picMkLst>
            <pc:docMk/>
            <pc:sldMk cId="3990598569" sldId="367"/>
            <ac:picMk id="9" creationId="{41EB62B6-886C-7355-9EA0-ADCFB188680A}"/>
          </ac:picMkLst>
        </pc:picChg>
      </pc:sldChg>
      <pc:sldChg chg="addSp delSp modSp new mod">
        <pc:chgData name="alex" userId="eb3325d178ccd48b" providerId="LiveId" clId="{768AA777-97E7-4121-A47A-FF9BDB754D32}" dt="2022-05-16T17:17:31.528" v="1319" actId="113"/>
        <pc:sldMkLst>
          <pc:docMk/>
          <pc:sldMk cId="4029711943" sldId="368"/>
        </pc:sldMkLst>
        <pc:spChg chg="mod">
          <ac:chgData name="alex" userId="eb3325d178ccd48b" providerId="LiveId" clId="{768AA777-97E7-4121-A47A-FF9BDB754D32}" dt="2022-05-16T18:16:17.655" v="555" actId="14100"/>
          <ac:spMkLst>
            <pc:docMk/>
            <pc:sldMk cId="4029711943" sldId="368"/>
            <ac:spMk id="2" creationId="{AADA6156-7655-4B71-EACA-137584BFAC2C}"/>
          </ac:spMkLst>
        </pc:spChg>
        <pc:spChg chg="mod">
          <ac:chgData name="alex" userId="eb3325d178ccd48b" providerId="LiveId" clId="{768AA777-97E7-4121-A47A-FF9BDB754D32}" dt="2022-05-16T18:25:48.624" v="864" actId="2711"/>
          <ac:spMkLst>
            <pc:docMk/>
            <pc:sldMk cId="4029711943" sldId="368"/>
            <ac:spMk id="3" creationId="{2684073F-D43E-DDBE-B673-71A338107D38}"/>
          </ac:spMkLst>
        </pc:spChg>
        <pc:spChg chg="mod">
          <ac:chgData name="alex" userId="eb3325d178ccd48b" providerId="LiveId" clId="{768AA777-97E7-4121-A47A-FF9BDB754D32}" dt="2022-05-16T18:30:18.368" v="1024" actId="207"/>
          <ac:spMkLst>
            <pc:docMk/>
            <pc:sldMk cId="4029711943" sldId="368"/>
            <ac:spMk id="4" creationId="{29A5F7F9-D821-1422-A336-7F11A77B40DE}"/>
          </ac:spMkLst>
        </pc:spChg>
        <pc:spChg chg="mod">
          <ac:chgData name="alex" userId="eb3325d178ccd48b" providerId="LiveId" clId="{768AA777-97E7-4121-A47A-FF9BDB754D32}" dt="2022-05-16T18:25:43.285" v="863" actId="2711"/>
          <ac:spMkLst>
            <pc:docMk/>
            <pc:sldMk cId="4029711943" sldId="368"/>
            <ac:spMk id="5" creationId="{52BA37C6-7E55-B706-5A80-E90B306F7281}"/>
          </ac:spMkLst>
        </pc:spChg>
        <pc:spChg chg="mod">
          <ac:chgData name="alex" userId="eb3325d178ccd48b" providerId="LiveId" clId="{768AA777-97E7-4121-A47A-FF9BDB754D32}" dt="2022-05-16T18:30:18.368" v="1024" actId="207"/>
          <ac:spMkLst>
            <pc:docMk/>
            <pc:sldMk cId="4029711943" sldId="368"/>
            <ac:spMk id="6" creationId="{FE4163E1-494F-CBF2-A06F-6FE04B39A284}"/>
          </ac:spMkLst>
        </pc:spChg>
        <pc:spChg chg="mod">
          <ac:chgData name="alex" userId="eb3325d178ccd48b" providerId="LiveId" clId="{768AA777-97E7-4121-A47A-FF9BDB754D32}" dt="2022-05-16T18:29:32.648" v="954" actId="2711"/>
          <ac:spMkLst>
            <pc:docMk/>
            <pc:sldMk cId="4029711943" sldId="368"/>
            <ac:spMk id="7" creationId="{C5E6D3EE-F104-BDFB-83AE-B27AC2F3365A}"/>
          </ac:spMkLst>
        </pc:spChg>
        <pc:spChg chg="mod">
          <ac:chgData name="alex" userId="eb3325d178ccd48b" providerId="LiveId" clId="{768AA777-97E7-4121-A47A-FF9BDB754D32}" dt="2022-05-16T17:17:31.528" v="1319" actId="113"/>
          <ac:spMkLst>
            <pc:docMk/>
            <pc:sldMk cId="4029711943" sldId="368"/>
            <ac:spMk id="8" creationId="{BAC41AEC-0E21-A8E8-1ED1-0BAC5470B74E}"/>
          </ac:spMkLst>
        </pc:spChg>
        <pc:spChg chg="mod">
          <ac:chgData name="alex" userId="eb3325d178ccd48b" providerId="LiveId" clId="{768AA777-97E7-4121-A47A-FF9BDB754D32}" dt="2022-05-16T18:30:05.623" v="1021" actId="2711"/>
          <ac:spMkLst>
            <pc:docMk/>
            <pc:sldMk cId="4029711943" sldId="368"/>
            <ac:spMk id="9" creationId="{23184532-A5ED-16F0-A881-493A8B396533}"/>
          </ac:spMkLst>
        </pc:spChg>
        <pc:spChg chg="mod">
          <ac:chgData name="alex" userId="eb3325d178ccd48b" providerId="LiveId" clId="{768AA777-97E7-4121-A47A-FF9BDB754D32}" dt="2022-05-16T17:17:31.528" v="1319" actId="113"/>
          <ac:spMkLst>
            <pc:docMk/>
            <pc:sldMk cId="4029711943" sldId="368"/>
            <ac:spMk id="10" creationId="{E59764B0-B857-9496-710F-C9CAC51F9D79}"/>
          </ac:spMkLst>
        </pc:spChg>
        <pc:spChg chg="mod">
          <ac:chgData name="alex" userId="eb3325d178ccd48b" providerId="LiveId" clId="{768AA777-97E7-4121-A47A-FF9BDB754D32}" dt="2022-05-16T17:17:31.528" v="1319" actId="113"/>
          <ac:spMkLst>
            <pc:docMk/>
            <pc:sldMk cId="4029711943" sldId="368"/>
            <ac:spMk id="12" creationId="{42A76E00-E0BE-B878-97C3-00FBE8E6EE1E}"/>
          </ac:spMkLst>
        </pc:spChg>
        <pc:spChg chg="del">
          <ac:chgData name="alex" userId="eb3325d178ccd48b" providerId="LiveId" clId="{768AA777-97E7-4121-A47A-FF9BDB754D32}" dt="2022-05-16T18:36:26.373" v="1077" actId="478"/>
          <ac:spMkLst>
            <pc:docMk/>
            <pc:sldMk cId="4029711943" sldId="368"/>
            <ac:spMk id="13" creationId="{ABD0A12A-0D45-11F7-105D-C41D03327B85}"/>
          </ac:spMkLst>
        </pc:spChg>
        <pc:spChg chg="del">
          <ac:chgData name="alex" userId="eb3325d178ccd48b" providerId="LiveId" clId="{768AA777-97E7-4121-A47A-FF9BDB754D32}" dt="2022-05-16T18:36:26.373" v="1077" actId="478"/>
          <ac:spMkLst>
            <pc:docMk/>
            <pc:sldMk cId="4029711943" sldId="368"/>
            <ac:spMk id="14" creationId="{49994EA9-BAF9-C4FD-312B-9DA4F370622F}"/>
          </ac:spMkLst>
        </pc:spChg>
        <pc:spChg chg="del">
          <ac:chgData name="alex" userId="eb3325d178ccd48b" providerId="LiveId" clId="{768AA777-97E7-4121-A47A-FF9BDB754D32}" dt="2022-05-16T18:36:26.373" v="1077" actId="478"/>
          <ac:spMkLst>
            <pc:docMk/>
            <pc:sldMk cId="4029711943" sldId="368"/>
            <ac:spMk id="15" creationId="{0A120A06-ED16-4810-7FCB-CDF21932C366}"/>
          </ac:spMkLst>
        </pc:spChg>
        <pc:picChg chg="add del mod">
          <ac:chgData name="alex" userId="eb3325d178ccd48b" providerId="LiveId" clId="{768AA777-97E7-4121-A47A-FF9BDB754D32}" dt="2022-05-16T18:37:03.789" v="1084" actId="478"/>
          <ac:picMkLst>
            <pc:docMk/>
            <pc:sldMk cId="4029711943" sldId="368"/>
            <ac:picMk id="16" creationId="{B72E84F1-A501-0C14-F865-3D5A93232CA7}"/>
          </ac:picMkLst>
        </pc:picChg>
        <pc:picChg chg="add mod">
          <ac:chgData name="alex" userId="eb3325d178ccd48b" providerId="LiveId" clId="{768AA777-97E7-4121-A47A-FF9BDB754D32}" dt="2022-05-16T18:37:04.074" v="1085"/>
          <ac:picMkLst>
            <pc:docMk/>
            <pc:sldMk cId="4029711943" sldId="368"/>
            <ac:picMk id="17" creationId="{35A40ACB-0176-DA17-7E4E-4DD39865AE0B}"/>
          </ac:picMkLst>
        </pc:picChg>
      </pc:sldChg>
      <pc:sldChg chg="new del">
        <pc:chgData name="alex" userId="eb3325d178ccd48b" providerId="LiveId" clId="{768AA777-97E7-4121-A47A-FF9BDB754D32}" dt="2022-05-16T18:15:48.679" v="534" actId="47"/>
        <pc:sldMkLst>
          <pc:docMk/>
          <pc:sldMk cId="4150188280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A8B07-5413-4D77-95BF-775BA37A015B}" type="datetime1">
              <a:rPr lang="ru-RU" noProof="0" smtClean="0"/>
              <a:t>16.05.2022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07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3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A984553-A6F7-48EB-8856-1E24313FFF56}" type="datetime4">
              <a:rPr lang="ru-RU" noProof="0" smtClean="0">
                <a:latin typeface="+mn-lt"/>
              </a:rPr>
              <a:t>16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толб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ru-RU" noProof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6F26F23-C8C0-4EE8-B5C3-CA20E71F4584}" type="datetime4">
              <a:rPr lang="ru-RU" noProof="0" smtClean="0">
                <a:latin typeface="+mn-lt"/>
              </a:rPr>
              <a:t>16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1A20C08B-3B48-4773-80A1-C458F199FF21}" type="datetime4">
              <a:rPr lang="ru-RU" noProof="0" smtClean="0">
                <a:latin typeface="+mn-lt"/>
              </a:rPr>
              <a:t>16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Текст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Текст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Текст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Текст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Текст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Текст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Текст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2A7D674-8D44-425B-8E50-A3A77576FE89}" type="datetime4">
              <a:rPr lang="ru-RU" noProof="0" smtClean="0">
                <a:latin typeface="+mn-lt"/>
              </a:rPr>
              <a:t>16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2806290F-BA92-4A78-92C0-2990469DF00F}" type="datetime4">
              <a:rPr lang="ru-RU" noProof="0" smtClean="0">
                <a:latin typeface="+mn-lt"/>
              </a:rPr>
              <a:t>16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ры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C55B463-854B-4194-9B46-BF41E73CB25D}" type="datetime4">
              <a:rPr lang="ru-RU" noProof="0" smtClean="0">
                <a:latin typeface="+mn-lt"/>
              </a:rPr>
              <a:t>16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" name="Таблица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47D572-75D7-48A9-A900-FC9E28CC8EAF}" type="datetime4">
              <a:rPr lang="ru-RU" noProof="0" smtClean="0">
                <a:latin typeface="+mn-lt"/>
              </a:rPr>
              <a:t>16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0" name="Надпись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3606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0000" b="1" noProof="0" dirty="0">
                <a:solidFill>
                  <a:schemeClr val="bg1"/>
                </a:solidFill>
              </a:rPr>
              <a:t>«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Автофигура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1" name="Заголовок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Рисунок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2" name="Текст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3" name="Текст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4" name="Текст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5" name="Текст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6" name="Текст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7" name="Текст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8" name="Текст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9" name="Текст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Автофигура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ru-RU" noProof="0" dirty="0"/>
            </a:p>
          </p:txBody>
        </p:sp>
      </p:grpSp>
      <p:sp>
        <p:nvSpPr>
          <p:cNvPr id="66" name="Рисунок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9" name="Рисунок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F186DF9-219D-4BBD-B401-3014ED801DF3}" type="datetime4">
              <a:rPr lang="ru-RU" noProof="0" smtClean="0">
                <a:latin typeface="+mn-lt"/>
              </a:rPr>
              <a:t>16 мая 2022 г.</a:t>
            </a:fld>
            <a:endParaRPr lang="ru-RU" noProof="0" dirty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Годовой обзор</a:t>
            </a:r>
            <a:endParaRPr lang="ru-RU" b="0" noProof="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</a:p>
        </p:txBody>
      </p:sp>
      <p:sp>
        <p:nvSpPr>
          <p:cNvPr id="96" name="Текст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97" name="Текст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2" name="Текст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3" name="Текст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6" name="Текст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7" name="Текст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ru-RU" noProof="0"/>
              <a:t>Щелкните, чтобы изменить </a:t>
            </a:r>
          </a:p>
        </p:txBody>
      </p:sp>
      <p:sp>
        <p:nvSpPr>
          <p:cNvPr id="108" name="Текст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sp>
        <p:nvSpPr>
          <p:cNvPr id="109" name="Текст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ru-RU" noProof="0"/>
              <a:t>Щелкните, чтобы изменить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5C42BAF-CD1F-4C5E-BB69-89E69EC6C758}" type="datetime4">
              <a:rPr lang="ru-RU" noProof="0" smtClean="0">
                <a:latin typeface="+mn-lt"/>
              </a:rPr>
              <a:t>16 мая 2022 г.</a:t>
            </a:fld>
            <a:endParaRPr lang="ru-RU" noProof="0">
              <a:latin typeface="+mn-lt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DDC5DBC-5AC9-4B00-9077-59D782F35A50}" type="datetime4">
              <a:rPr lang="ru-RU" noProof="0" smtClean="0">
                <a:latin typeface="+mn-lt"/>
              </a:rPr>
              <a:t>16 мая 2022 г.</a:t>
            </a:fld>
            <a:endParaRPr lang="ru-RU" noProof="0">
              <a:latin typeface="+mn-lt"/>
            </a:endParaRPr>
          </a:p>
        </p:txBody>
      </p:sp>
      <p:sp>
        <p:nvSpPr>
          <p:cNvPr id="31" name="Нижний колонтитул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Годовой обзор</a:t>
            </a:r>
            <a:endParaRPr lang="ru-RU" b="0" noProof="0"/>
          </a:p>
        </p:txBody>
      </p:sp>
      <p:sp>
        <p:nvSpPr>
          <p:cNvPr id="32" name="Номер слайда 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US" dirty="0">
                <a:latin typeface="Montserrat" pitchFamily="2" charset="-52"/>
              </a:rPr>
              <a:t>SWIPE!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873749"/>
            <a:ext cx="5491570" cy="953337"/>
          </a:xfrm>
        </p:spPr>
        <p:txBody>
          <a:bodyPr rtlCol="0"/>
          <a:lstStyle/>
          <a:p>
            <a:pPr rtl="0"/>
            <a:r>
              <a:rPr lang="ru-RU" b="1" dirty="0">
                <a:solidFill>
                  <a:schemeClr val="bg2"/>
                </a:solidFill>
                <a:latin typeface="Montserrat" pitchFamily="2" charset="-52"/>
              </a:rPr>
              <a:t>Новостной агрегатор – </a:t>
            </a:r>
            <a:r>
              <a:rPr lang="en-US" b="1" dirty="0">
                <a:solidFill>
                  <a:schemeClr val="bg2"/>
                </a:solidFill>
                <a:latin typeface="Montserrat" pitchFamily="2" charset="-52"/>
              </a:rPr>
              <a:t>SWIPE!</a:t>
            </a:r>
            <a:r>
              <a:rPr lang="ru-RU" b="1" dirty="0">
                <a:solidFill>
                  <a:schemeClr val="bg2"/>
                </a:solidFill>
                <a:latin typeface="Montserrat" pitchFamily="2" charset="-52"/>
              </a:rPr>
              <a:t> </a:t>
            </a:r>
            <a:endParaRPr lang="en-US" b="1" dirty="0">
              <a:solidFill>
                <a:schemeClr val="bg2"/>
              </a:solidFill>
              <a:latin typeface="Montserrat" pitchFamily="2" charset="-52"/>
            </a:endParaRPr>
          </a:p>
          <a:p>
            <a:pPr rtl="0"/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Проект выполнил Иконников Александр</a:t>
            </a:r>
          </a:p>
          <a:p>
            <a:pPr rtl="0"/>
            <a:endParaRPr lang="ru-RU" dirty="0">
              <a:solidFill>
                <a:schemeClr val="bg2"/>
              </a:solidFill>
              <a:latin typeface="Montserrat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F9D6F-E954-45EC-A30F-7B81C4C12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9" y="102784"/>
            <a:ext cx="2408180" cy="1141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54811-C12F-4B35-8644-D0DE3D0BC4B9}"/>
              </a:ext>
            </a:extLst>
          </p:cNvPr>
          <p:cNvSpPr txBox="1"/>
          <p:nvPr/>
        </p:nvSpPr>
        <p:spPr>
          <a:xfrm>
            <a:off x="6267301" y="4410298"/>
            <a:ext cx="524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Выпускной проект </a:t>
            </a:r>
            <a:r>
              <a:rPr lang="en-US" dirty="0">
                <a:solidFill>
                  <a:schemeClr val="bg2"/>
                </a:solidFill>
                <a:latin typeface="Montserrat" pitchFamily="2" charset="-52"/>
              </a:rPr>
              <a:t>IT-</a:t>
            </a:r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Академии </a:t>
            </a:r>
            <a:r>
              <a:rPr lang="en-US" dirty="0">
                <a:solidFill>
                  <a:schemeClr val="bg2"/>
                </a:solidFill>
                <a:latin typeface="Montserrat" pitchFamily="2" charset="-52"/>
              </a:rPr>
              <a:t>Samsung</a:t>
            </a:r>
            <a:r>
              <a:rPr lang="ru-RU" dirty="0">
                <a:solidFill>
                  <a:schemeClr val="bg2"/>
                </a:solidFill>
                <a:latin typeface="Montserrat" pitchFamily="2" charset="-52"/>
              </a:rPr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C9BC8-84A1-4B97-8C2A-A591C8B17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2818" y="2674237"/>
            <a:ext cx="1057102" cy="10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/>
          <a:stretch/>
        </p:blipFill>
        <p:spPr>
          <a:xfrm>
            <a:off x="6934202" y="0"/>
            <a:ext cx="603885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041738"/>
            <a:ext cx="4941477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>
                <a:latin typeface="Montserrat" pitchFamily="2" charset="-52"/>
              </a:rPr>
              <a:t>Уведомления всех достали!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В потоке новостей очень просто упустить важные сообщения от родственников, друзей и коллег. Проект </a:t>
            </a:r>
            <a:r>
              <a:rPr lang="en-US" dirty="0">
                <a:latin typeface="Montserrat" pitchFamily="2" charset="-52"/>
              </a:rPr>
              <a:t>SWIPE! </a:t>
            </a:r>
            <a:r>
              <a:rPr lang="ru-RU" dirty="0">
                <a:latin typeface="Montserrat" pitchFamily="2" charset="-52"/>
              </a:rPr>
              <a:t>решает эту проблему, объединяя все новости в удобном приложении.</a:t>
            </a:r>
          </a:p>
          <a:p>
            <a:pPr rtl="0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A3384A-F207-E363-B867-DA161BD23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EFE47-AB7D-432B-93EC-C096E018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Трансформация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512AC-59D6-407D-9D2D-2477601B59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262125"/>
            <a:ext cx="3008345" cy="247651"/>
          </a:xfrm>
        </p:spPr>
        <p:txBody>
          <a:bodyPr/>
          <a:lstStyle/>
          <a:p>
            <a:r>
              <a:rPr lang="en-US" b="1" dirty="0">
                <a:latin typeface="Montserrat" pitchFamily="2" charset="-52"/>
              </a:rPr>
              <a:t>Telegram News &amp; Topics</a:t>
            </a:r>
            <a:endParaRPr lang="ru-RU" b="1" dirty="0">
              <a:latin typeface="Montserrat" pitchFamily="2" charset="-52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F884E86-0D76-4444-BFAB-706D7D4F3E1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5482958"/>
            <a:ext cx="3665051" cy="205837"/>
          </a:xfrm>
        </p:spPr>
        <p:txBody>
          <a:bodyPr/>
          <a:lstStyle/>
          <a:p>
            <a:r>
              <a:rPr lang="ru-RU" b="1" dirty="0">
                <a:latin typeface="Montserrat" pitchFamily="2" charset="-52"/>
              </a:rPr>
              <a:t>Простой агрегатор новостей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B25FC98-654D-4917-BFB2-35372A3350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0" y="5482957"/>
            <a:ext cx="2409239" cy="205837"/>
          </a:xfrm>
        </p:spPr>
        <p:txBody>
          <a:bodyPr/>
          <a:lstStyle/>
          <a:p>
            <a:r>
              <a:rPr lang="ru-RU" dirty="0"/>
              <a:t>Что-то более крутое…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B84AAA5-8D25-42A6-AB5E-6685AE3E855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262125"/>
            <a:ext cx="2133600" cy="205837"/>
          </a:xfrm>
        </p:spPr>
        <p:txBody>
          <a:bodyPr/>
          <a:lstStyle/>
          <a:p>
            <a:pPr rtl="0"/>
            <a:r>
              <a:rPr lang="en-US" b="1" dirty="0">
                <a:solidFill>
                  <a:schemeClr val="bg2"/>
                </a:solidFill>
                <a:latin typeface="Montserrat" pitchFamily="2" charset="-52"/>
              </a:rPr>
              <a:t>SWIPE!</a:t>
            </a:r>
            <a:endParaRPr lang="ru-RU" b="1" dirty="0">
              <a:solidFill>
                <a:schemeClr val="bg2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895114-68D0-A2DD-A378-6EE015540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640E42E-7C72-461F-12B1-63D386600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6ED03-F734-3851-C00D-5CBB99604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Montserrat" pitchFamily="2" charset="-52"/>
              </a:rPr>
              <a:t>Интуитивно понятное управление – залог отличного приложения. Смахните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для того, чтобы перейти к следующей карточке с новостью. Удерживайте палец на карточке и откроется сайт!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122F6A-1AFC-7D45-1909-38E106CE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  <a:cs typeface="Mongolian Baiti" panose="03000500000000000000" pitchFamily="66" charset="0"/>
              </a:rPr>
              <a:t>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16E028-CEDC-1AB4-EE5C-82C78A152F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6" b="5855"/>
          <a:stretch/>
        </p:blipFill>
        <p:spPr>
          <a:xfrm>
            <a:off x="1085398" y="867163"/>
            <a:ext cx="2803578" cy="5123673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6481F0-B8F0-CC88-C809-F00203E0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AFA94A-DCF6-6D37-33A1-4CAAE72D98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6349"/>
          <a:stretch/>
        </p:blipFill>
        <p:spPr>
          <a:xfrm>
            <a:off x="7986468" y="552450"/>
            <a:ext cx="2916815" cy="527685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D52F172-6301-18F3-D193-339E4D6C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Источники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706A25-4B0E-7D64-2669-D4772D1C2D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Каждый пользователь самостоятельно создает свой список источников, откуда берутся новости. Для этого необходимо лишь вписать адрес сайта!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EB62B6-886C-7355-9EA0-ADCFB1886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A6156-7655-4B71-EACA-137584BF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5474877" cy="6108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itchFamily="2" charset="-52"/>
              </a:rPr>
              <a:t>Планы на будущее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84073F-D43E-DDBE-B673-71A338107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В будущем у каждого пользователя будет свой аккаунт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A5F7F9-D821-1422-A336-7F11A77B40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Аккаунты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BA37C6-7E55-B706-5A80-E90B306F72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Новости могут быть тематическими. Почему бы не создать стопки с новостями?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4163E1-494F-CBF2-A06F-6FE04B39A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Подборки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5E6D3EE-F104-BDFB-83AE-B27AC2F3365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Кэширование новостей и их просмотр даже вне сети!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AC41AEC-0E21-A8E8-1ED1-0BAC5470B7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Офлайн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3184532-A5ED-16F0-A881-493A8B3965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ru-RU" dirty="0">
                <a:latin typeface="Montserrat" pitchFamily="2" charset="-52"/>
              </a:rPr>
              <a:t>Приложение должно приносить прибыль!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59764B0-B857-9496-710F-C9CAC51F9D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Монетизация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1F323DE4-B19A-6872-D53D-9D3E54E9799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2A76E00-E0BE-B878-97C3-00FBE8E6EE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748371" cy="205837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И многое другое…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5A40ACB-0176-DA17-7E4E-4DD39865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4876" y="6066055"/>
            <a:ext cx="2366124" cy="7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1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Спасибо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Montserrat" pitchFamily="2" charset="-52"/>
              </a:rPr>
              <a:t>Проект «</a:t>
            </a:r>
            <a:r>
              <a:rPr lang="en-US" dirty="0">
                <a:latin typeface="Montserrat" pitchFamily="2" charset="-52"/>
              </a:rPr>
              <a:t>SWIPE!</a:t>
            </a:r>
            <a:r>
              <a:rPr lang="ru-RU" dirty="0">
                <a:latin typeface="Montserrat" pitchFamily="2" charset="-52"/>
              </a:rPr>
              <a:t>»</a:t>
            </a:r>
            <a:r>
              <a:rPr lang="en-US" dirty="0">
                <a:latin typeface="Montserrat" pitchFamily="2" charset="-52"/>
              </a:rPr>
              <a:t> </a:t>
            </a:r>
            <a:r>
              <a:rPr lang="ru-RU" dirty="0">
                <a:latin typeface="Montserrat" pitchFamily="2" charset="-52"/>
              </a:rPr>
              <a:t>выполнил Иконников Александр для </a:t>
            </a:r>
            <a:r>
              <a:rPr lang="en-US" dirty="0">
                <a:latin typeface="Montserrat" pitchFamily="2" charset="-52"/>
              </a:rPr>
              <a:t>IT</a:t>
            </a:r>
            <a:r>
              <a:rPr lang="ru-RU" dirty="0">
                <a:latin typeface="Montserrat" pitchFamily="2" charset="-52"/>
              </a:rPr>
              <a:t> Академии </a:t>
            </a:r>
            <a:r>
              <a:rPr lang="en-US" dirty="0">
                <a:latin typeface="Montserrat" pitchFamily="2" charset="-52"/>
              </a:rPr>
              <a:t>Samsung </a:t>
            </a:r>
            <a:r>
              <a:rPr lang="ru-RU" dirty="0">
                <a:latin typeface="Montserrat" pitchFamily="2" charset="-52"/>
              </a:rPr>
              <a:t>в РТУ МИРЭА</a:t>
            </a:r>
          </a:p>
        </p:txBody>
      </p:sp>
      <p:pic>
        <p:nvPicPr>
          <p:cNvPr id="13" name="Рисунок 12" descr="Портрет члена команды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github.com/cann1neof/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samsung</a:t>
            </a:r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-swipe</a:t>
            </a:r>
          </a:p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github.com/coherity/swipe</a:t>
            </a:r>
            <a:endParaRPr lang="ru-RU" dirty="0">
              <a:solidFill>
                <a:schemeClr val="bg1"/>
              </a:solidFill>
              <a:latin typeface="Montserrat" pitchFamily="2" charset="-52"/>
            </a:endParaRPr>
          </a:p>
          <a:p>
            <a:pPr rtl="0"/>
            <a:r>
              <a:rPr lang="en-US" dirty="0">
                <a:solidFill>
                  <a:schemeClr val="bg1"/>
                </a:solidFill>
                <a:latin typeface="Montserrat" pitchFamily="2" charset="-52"/>
              </a:rPr>
              <a:t>cann1neof</a:t>
            </a:r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Montserrat" pitchFamily="2" charset="-52"/>
              </a:rPr>
              <a:t>gmail</a:t>
            </a:r>
            <a:r>
              <a:rPr lang="ru-RU" dirty="0">
                <a:solidFill>
                  <a:schemeClr val="bg1"/>
                </a:solidFill>
                <a:latin typeface="Montserrat" pitchFamily="2" charset="-52"/>
              </a:rPr>
              <a:t>.com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1D96C-9795-20C6-35C0-06AB35E3F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2847" y="1269831"/>
            <a:ext cx="2692865" cy="9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1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3_TF78853419_Win32" id="{7E0D9D6F-7FC9-48AE-A7E6-5131EAED0465}" vid="{5FFFC254-88B3-44E6-AB48-66024C08C3B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Ежегодная презентация (геометрические фигуры)</Template>
  <TotalTime>341</TotalTime>
  <Words>198</Words>
  <Application>Microsoft Office PowerPoint</Application>
  <PresentationFormat>Широкоэкранный</PresentationFormat>
  <Paragraphs>33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Montserrat</vt:lpstr>
      <vt:lpstr>Wingdings</vt:lpstr>
      <vt:lpstr>Тема 1</vt:lpstr>
      <vt:lpstr>SWIPE!</vt:lpstr>
      <vt:lpstr>Уведомления всех достали!</vt:lpstr>
      <vt:lpstr>Трансформация проекта</vt:lpstr>
      <vt:lpstr>Интерфейс</vt:lpstr>
      <vt:lpstr>Источники</vt:lpstr>
      <vt:lpstr>Планы на будущее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SWIPE!</dc:title>
  <dc:creator>alex</dc:creator>
  <cp:lastModifiedBy>alex</cp:lastModifiedBy>
  <cp:revision>6</cp:revision>
  <dcterms:created xsi:type="dcterms:W3CDTF">2022-05-15T19:03:15Z</dcterms:created>
  <dcterms:modified xsi:type="dcterms:W3CDTF">2022-05-16T17:19:55Z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