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70" r:id="rId7"/>
    <p:sldId id="365" r:id="rId8"/>
    <p:sldId id="369" r:id="rId9"/>
    <p:sldId id="366" r:id="rId10"/>
    <p:sldId id="367" r:id="rId11"/>
    <p:sldId id="368" r:id="rId12"/>
    <p:sldId id="34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1096DB-AC56-4431-9D6E-83DDE24F2740}">
          <p14:sldIdLst>
            <p14:sldId id="350"/>
            <p14:sldId id="361"/>
          </p14:sldIdLst>
        </p14:section>
        <p14:section name="Раздел без заголовка" id="{557CE85F-7A31-4356-8722-B06818E7CE49}">
          <p14:sldIdLst>
            <p14:sldId id="370"/>
            <p14:sldId id="365"/>
            <p14:sldId id="369"/>
            <p14:sldId id="366"/>
            <p14:sldId id="367"/>
            <p14:sldId id="368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26" autoAdjust="0"/>
  </p:normalViewPr>
  <p:slideViewPr>
    <p:cSldViewPr snapToGrid="0">
      <p:cViewPr varScale="1">
        <p:scale>
          <a:sx n="115" d="100"/>
          <a:sy n="11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23.05.2022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A984553-A6F7-48EB-8856-1E24313FFF56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6F26F23-C8C0-4EE8-B5C3-CA20E71F4584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1A20C08B-3B48-4773-80A1-C458F199FF21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2A7D674-8D44-425B-8E50-A3A77576FE89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806290F-BA92-4A78-92C0-2990469DF00F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23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47D572-75D7-48A9-A900-FC9E28CC8EAF}" type="datetime4">
              <a:rPr lang="ru-RU" noProof="0" smtClean="0">
                <a:latin typeface="+mn-lt"/>
              </a:rPr>
              <a:t>23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F186DF9-219D-4BBD-B401-3014ED801DF3}" type="datetime4">
              <a:rPr lang="ru-RU" noProof="0" smtClean="0">
                <a:latin typeface="+mn-lt"/>
              </a:rPr>
              <a:t>23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5C42BAF-CD1F-4C5E-BB69-89E69EC6C758}" type="datetime4">
              <a:rPr lang="ru-RU" noProof="0" smtClean="0">
                <a:latin typeface="+mn-lt"/>
              </a:rPr>
              <a:t>23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DDC5DBC-5AC9-4B00-9077-59D782F35A50}" type="datetime4">
              <a:rPr lang="ru-RU" noProof="0" smtClean="0">
                <a:latin typeface="+mn-lt"/>
              </a:rPr>
              <a:t>23 мая 2022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US" dirty="0">
                <a:latin typeface="Montserrat" pitchFamily="2" charset="-52"/>
              </a:rPr>
              <a:t>SWIPE!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873749"/>
            <a:ext cx="5491570" cy="953337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Новостной агрегатор – </a:t>
            </a:r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 </a:t>
            </a:r>
            <a:endParaRPr lang="en-US" b="1" dirty="0">
              <a:solidFill>
                <a:schemeClr val="bg2"/>
              </a:solidFill>
              <a:latin typeface="Montserrat" pitchFamily="2" charset="-52"/>
            </a:endParaRPr>
          </a:p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Проект выполнил Иконников Александр</a:t>
            </a:r>
          </a:p>
          <a:p>
            <a:pPr rtl="0"/>
            <a:endParaRPr lang="ru-RU" dirty="0">
              <a:solidFill>
                <a:schemeClr val="bg2"/>
              </a:solidFill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F9D6F-E954-45EC-A30F-7B81C4C12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9" y="102784"/>
            <a:ext cx="2408180" cy="114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54811-C12F-4B35-8644-D0DE3D0BC4B9}"/>
              </a:ext>
            </a:extLst>
          </p:cNvPr>
          <p:cNvSpPr txBox="1"/>
          <p:nvPr/>
        </p:nvSpPr>
        <p:spPr>
          <a:xfrm>
            <a:off x="6267301" y="4410298"/>
            <a:ext cx="524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Выпускной проект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IT-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Академии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Samsung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C9BC8-84A1-4B97-8C2A-A591C8B17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2818" y="2674237"/>
            <a:ext cx="1057102" cy="10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/>
          <a:stretch/>
        </p:blipFill>
        <p:spPr>
          <a:xfrm>
            <a:off x="6934202" y="0"/>
            <a:ext cx="603885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41738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latin typeface="Montserrat" pitchFamily="2" charset="-52"/>
              </a:rPr>
              <a:t>Уведомления всех достали!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В потоке новостей очень просто упустить важные сообщения от родственников, друзей и коллег. Проект </a:t>
            </a:r>
            <a:r>
              <a:rPr lang="en-US" dirty="0">
                <a:latin typeface="Montserrat" pitchFamily="2" charset="-52"/>
              </a:rPr>
              <a:t>SWIPE! </a:t>
            </a:r>
            <a:r>
              <a:rPr lang="ru-RU" dirty="0">
                <a:latin typeface="Montserrat" pitchFamily="2" charset="-52"/>
              </a:rPr>
              <a:t>решает эту проблему, объединяя все новости в удобном приложении.</a:t>
            </a:r>
          </a:p>
          <a:p>
            <a:pPr rtl="0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A3384A-F207-E363-B867-DA161BD23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784B271-2197-A99A-14CE-85FBF08D0701}"/>
              </a:ext>
            </a:extLst>
          </p:cNvPr>
          <p:cNvSpPr/>
          <p:nvPr/>
        </p:nvSpPr>
        <p:spPr>
          <a:xfrm>
            <a:off x="3247505" y="0"/>
            <a:ext cx="8944495" cy="5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0C21-14D6-AC98-2D05-6293B29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5732"/>
            <a:ext cx="7049446" cy="6108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" pitchFamily="2" charset="-52"/>
              </a:rPr>
              <a:t>UML-</a:t>
            </a:r>
            <a:r>
              <a:rPr lang="ru-RU" dirty="0">
                <a:latin typeface="Montserrat" pitchFamily="2" charset="-52"/>
              </a:rPr>
              <a:t>диаграмма проекта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DEB04F-B31F-79E7-2884-CBBB1C7E0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5" b="69088"/>
          <a:stretch/>
        </p:blipFill>
        <p:spPr>
          <a:xfrm>
            <a:off x="198227" y="816595"/>
            <a:ext cx="11795546" cy="58356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8FBEE3-A45A-AD3D-9C10-51CF1CEDF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7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EFE47-AB7D-432B-93EC-C096E018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Трансформация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512AC-59D6-407D-9D2D-2477601B5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262125"/>
            <a:ext cx="3008345" cy="247651"/>
          </a:xfrm>
        </p:spPr>
        <p:txBody>
          <a:bodyPr/>
          <a:lstStyle/>
          <a:p>
            <a:r>
              <a:rPr lang="en-US" b="1" dirty="0">
                <a:latin typeface="Montserrat" pitchFamily="2" charset="-52"/>
              </a:rPr>
              <a:t>Telegram News &amp; Topics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F884E86-0D76-4444-BFAB-706D7D4F3E1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5482958"/>
            <a:ext cx="3665051" cy="205837"/>
          </a:xfrm>
        </p:spPr>
        <p:txBody>
          <a:bodyPr/>
          <a:lstStyle/>
          <a:p>
            <a:r>
              <a:rPr lang="ru-RU" b="1" dirty="0">
                <a:latin typeface="Montserrat" pitchFamily="2" charset="-52"/>
              </a:rPr>
              <a:t>Простой агрегатор новостей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B25FC98-654D-4917-BFB2-35372A3350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0" y="5482957"/>
            <a:ext cx="2409239" cy="205837"/>
          </a:xfrm>
        </p:spPr>
        <p:txBody>
          <a:bodyPr/>
          <a:lstStyle/>
          <a:p>
            <a:r>
              <a:rPr lang="ru-RU" dirty="0"/>
              <a:t>Что-то более крутое…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B84AAA5-8D25-42A6-AB5E-6685AE3E85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262125"/>
            <a:ext cx="2133600" cy="205837"/>
          </a:xfrm>
        </p:spPr>
        <p:txBody>
          <a:bodyPr/>
          <a:lstStyle/>
          <a:p>
            <a:pPr rtl="0"/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895114-68D0-A2DD-A378-6EE01554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90B27-FE1D-B845-7B8F-278D3926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08872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Компоненты системы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1904CA-05D1-0FF1-C2B1-5859D0CC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  <p:pic>
        <p:nvPicPr>
          <p:cNvPr id="1026" name="Picture 2" descr="Yalantis">
            <a:extLst>
              <a:ext uri="{FF2B5EF4-FFF2-40B4-BE49-F238E27FC236}">
                <a16:creationId xmlns:a16="http://schemas.microsoft.com/office/drawing/2014/main" id="{90F69ED6-05D9-72DE-9D48-CB40F12F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" y="2336517"/>
            <a:ext cx="2568634" cy="9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erial Design Color Palette - IntelliJ IDEs Plugin | Marketplace">
            <a:extLst>
              <a:ext uri="{FF2B5EF4-FFF2-40B4-BE49-F238E27FC236}">
                <a16:creationId xmlns:a16="http://schemas.microsoft.com/office/drawing/2014/main" id="{7BC35F98-6D04-3BBC-9D04-7128F29C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62" y="2179094"/>
            <a:ext cx="1278083" cy="12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s API to Outsystems - Precog">
            <a:extLst>
              <a:ext uri="{FF2B5EF4-FFF2-40B4-BE49-F238E27FC236}">
                <a16:creationId xmlns:a16="http://schemas.microsoft.com/office/drawing/2014/main" id="{F2310E38-29AA-B0A4-4F1C-CA5D13F6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40" y="2336517"/>
            <a:ext cx="2680929" cy="7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316F9B-2C01-355F-52F3-D9275A2F27FD}"/>
              </a:ext>
            </a:extLst>
          </p:cNvPr>
          <p:cNvSpPr txBox="1"/>
          <p:nvPr/>
        </p:nvSpPr>
        <p:spPr>
          <a:xfrm>
            <a:off x="964023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Библиотека 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Koloda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09ED-4004-2C2F-E9DC-3D018FD546CF}"/>
              </a:ext>
            </a:extLst>
          </p:cNvPr>
          <p:cNvSpPr txBox="1"/>
          <p:nvPr/>
        </p:nvSpPr>
        <p:spPr>
          <a:xfrm>
            <a:off x="4553603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Компоненты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 Material Design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4D367-35D2-3F19-D67B-D531DFFFF2B7}"/>
              </a:ext>
            </a:extLst>
          </p:cNvPr>
          <p:cNvSpPr txBox="1"/>
          <p:nvPr/>
        </p:nvSpPr>
        <p:spPr>
          <a:xfrm>
            <a:off x="8199204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Открытое 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API 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NewsAPI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6934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640E42E-7C72-461F-12B1-63D38660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6ED03-F734-3851-C00D-5CBB99604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Montserrat" pitchFamily="2" charset="-52"/>
              </a:rPr>
              <a:t>Интуитивно понятное управление – залог отличного приложения. Смахните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для того, чтобы перейти к следующей карточке с новостью. Удерживайте палец на карточке и откроется сайт!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122F6A-1AFC-7D45-1909-38E106CE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  <a:cs typeface="Mongolian Baiti" panose="03000500000000000000" pitchFamily="66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16E028-CEDC-1AB4-EE5C-82C78A152F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5855"/>
          <a:stretch/>
        </p:blipFill>
        <p:spPr>
          <a:xfrm>
            <a:off x="1085398" y="867163"/>
            <a:ext cx="2803578" cy="512367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6481F0-B8F0-CC88-C809-F00203E0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FA94A-DCF6-6D37-33A1-4CAAE72D98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6349"/>
          <a:stretch/>
        </p:blipFill>
        <p:spPr>
          <a:xfrm>
            <a:off x="7986468" y="552450"/>
            <a:ext cx="2916815" cy="527685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52F172-6301-18F3-D193-339E4D6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06A25-4B0E-7D64-2669-D4772D1C2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Каждый пользователь самостоятельно создает свой список источников, откуда берутся новости. Для этого необходимо лишь вписать адрес сайта!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EB62B6-886C-7355-9EA0-ADCFB188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6156-7655-4B71-EACA-137584B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4748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Планы на будущее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4073F-D43E-DDBE-B673-71A338107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В будущем у каждого пользователя будет свой аккаунт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A5F7F9-D821-1422-A336-7F11A77B4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Аккаунты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A37C6-7E55-B706-5A80-E90B306F72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Новости могут быть тематическими. Почему бы не создать стопки с новостями?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4163E1-494F-CBF2-A06F-6FE04B39A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Подборки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E6D3EE-F104-BDFB-83AE-B27AC2F336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Кэширование новостей и их просмотр даже вне сети!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AC41AEC-0E21-A8E8-1ED1-0BAC5470B7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Офлайн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3184532-A5ED-16F0-A881-493A8B3965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Приложение должно приносить прибыль!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59764B0-B857-9496-710F-C9CAC51F9D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Монетизация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323DE4-B19A-6872-D53D-9D3E54E979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2A76E00-E0BE-B878-97C3-00FBE8E6EE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748371" cy="20583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И многое другое…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40ACB-0176-DA17-7E4E-4DD39865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1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Спасибо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Проект «</a:t>
            </a:r>
            <a:r>
              <a:rPr lang="en-US" dirty="0">
                <a:latin typeface="Montserrat" pitchFamily="2" charset="-52"/>
              </a:rPr>
              <a:t>SWIPE!</a:t>
            </a:r>
            <a:r>
              <a:rPr lang="ru-RU" dirty="0">
                <a:latin typeface="Montserrat" pitchFamily="2" charset="-52"/>
              </a:rPr>
              <a:t>»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выполнил Иконников Александр для </a:t>
            </a:r>
            <a:r>
              <a:rPr lang="en-US" dirty="0">
                <a:latin typeface="Montserrat" pitchFamily="2" charset="-52"/>
              </a:rPr>
              <a:t>IT</a:t>
            </a:r>
            <a:r>
              <a:rPr lang="ru-RU" dirty="0">
                <a:latin typeface="Montserrat" pitchFamily="2" charset="-52"/>
              </a:rPr>
              <a:t> Академии </a:t>
            </a:r>
            <a:r>
              <a:rPr lang="en-US" dirty="0">
                <a:latin typeface="Montserrat" pitchFamily="2" charset="-52"/>
              </a:rPr>
              <a:t>Samsung </a:t>
            </a:r>
            <a:r>
              <a:rPr lang="ru-RU" dirty="0">
                <a:latin typeface="Montserrat" pitchFamily="2" charset="-52"/>
              </a:rPr>
              <a:t>в РТУ МИРЭА</a:t>
            </a:r>
          </a:p>
        </p:txBody>
      </p:sp>
      <p:pic>
        <p:nvPicPr>
          <p:cNvPr id="13" name="Рисунок 12" descr="Портрет члена команды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github.com/cann1neof/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samsung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-swipe</a:t>
            </a: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github.com/coherity/swipe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cann1neof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gmail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.com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D96C-9795-20C6-35C0-06AB35E3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2847" y="1269831"/>
            <a:ext cx="2692865" cy="9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211</Words>
  <Application>Microsoft Office PowerPoint</Application>
  <PresentationFormat>Широкоэкранный</PresentationFormat>
  <Paragraphs>38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Montserrat</vt:lpstr>
      <vt:lpstr>Wingdings</vt:lpstr>
      <vt:lpstr>Тема 1</vt:lpstr>
      <vt:lpstr>SWIPE!</vt:lpstr>
      <vt:lpstr>Уведомления всех достали!</vt:lpstr>
      <vt:lpstr>UML-диаграмма проекта</vt:lpstr>
      <vt:lpstr>Трансформация проекта</vt:lpstr>
      <vt:lpstr>Компоненты системы</vt:lpstr>
      <vt:lpstr>Интерфейс</vt:lpstr>
      <vt:lpstr>Источники</vt:lpstr>
      <vt:lpstr>Планы на будущее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SWIPE!</dc:title>
  <dc:creator>alex</dc:creator>
  <cp:lastModifiedBy>alex</cp:lastModifiedBy>
  <cp:revision>8</cp:revision>
  <dcterms:created xsi:type="dcterms:W3CDTF">2022-05-15T19:03:15Z</dcterms:created>
  <dcterms:modified xsi:type="dcterms:W3CDTF">2022-05-23T18:36:26Z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