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A0D766F-206E-48C9-8DC6-F8CA09057DFE}" type="datetimeFigureOut">
              <a:rPr lang="fr-FR" smtClean="0"/>
              <a:t>18/03/2022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98163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0D766F-206E-48C9-8DC6-F8CA09057DFE}" type="datetimeFigureOut">
              <a:rPr lang="fr-FR" smtClean="0"/>
              <a:t>18/03/2022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156755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0D766F-206E-48C9-8DC6-F8CA09057DFE}" type="datetimeFigureOut">
              <a:rPr lang="fr-FR" smtClean="0"/>
              <a:t>18/03/2022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246091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0D766F-206E-48C9-8DC6-F8CA09057DFE}" type="datetimeFigureOut">
              <a:rPr lang="fr-FR" smtClean="0"/>
              <a:t>18/03/2022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27200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A0D766F-206E-48C9-8DC6-F8CA09057DFE}" type="datetimeFigureOut">
              <a:rPr lang="fr-FR" smtClean="0"/>
              <a:t>18/03/2022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20064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A0D766F-206E-48C9-8DC6-F8CA09057DFE}" type="datetimeFigureOut">
              <a:rPr lang="fr-FR" smtClean="0"/>
              <a:t>18/03/2022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65577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A0D766F-206E-48C9-8DC6-F8CA09057DFE}" type="datetimeFigureOut">
              <a:rPr lang="fr-FR" smtClean="0"/>
              <a:t>18/03/2022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163541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A0D766F-206E-48C9-8DC6-F8CA09057DFE}" type="datetimeFigureOut">
              <a:rPr lang="fr-FR" smtClean="0"/>
              <a:t>18/03/2022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77879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0D766F-206E-48C9-8DC6-F8CA09057DFE}" type="datetimeFigureOut">
              <a:rPr lang="fr-FR" smtClean="0"/>
              <a:t>18/03/2022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93180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A0D766F-206E-48C9-8DC6-F8CA09057DFE}" type="datetimeFigureOut">
              <a:rPr lang="fr-FR" smtClean="0"/>
              <a:t>18/03/2022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216060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A0D766F-206E-48C9-8DC6-F8CA09057DFE}" type="datetimeFigureOut">
              <a:rPr lang="fr-FR" smtClean="0"/>
              <a:t>18/03/2022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15FA3B-03A4-4ED0-AD8D-61391AC252CC}" type="slidenum">
              <a:rPr lang="fr-FR" smtClean="0"/>
              <a:t>‹N°›</a:t>
            </a:fld>
            <a:endParaRPr lang="fr-FR"/>
          </a:p>
        </p:txBody>
      </p:sp>
    </p:spTree>
    <p:extLst>
      <p:ext uri="{BB962C8B-B14F-4D97-AF65-F5344CB8AC3E}">
        <p14:creationId xmlns:p14="http://schemas.microsoft.com/office/powerpoint/2010/main" val="306932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D766F-206E-48C9-8DC6-F8CA09057DFE}" type="datetimeFigureOut">
              <a:rPr lang="fr-FR" smtClean="0"/>
              <a:t>18/03/2022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5FA3B-03A4-4ED0-AD8D-61391AC252CC}" type="slidenum">
              <a:rPr lang="fr-FR" smtClean="0"/>
              <a:t>‹N°›</a:t>
            </a:fld>
            <a:endParaRPr lang="fr-FR"/>
          </a:p>
        </p:txBody>
      </p:sp>
    </p:spTree>
    <p:extLst>
      <p:ext uri="{BB962C8B-B14F-4D97-AF65-F5344CB8AC3E}">
        <p14:creationId xmlns:p14="http://schemas.microsoft.com/office/powerpoint/2010/main" val="315137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796207009"/>
              </p:ext>
            </p:extLst>
          </p:nvPr>
        </p:nvGraphicFramePr>
        <p:xfrm>
          <a:off x="533399" y="104136"/>
          <a:ext cx="9812868" cy="6417944"/>
        </p:xfrm>
        <a:graphic>
          <a:graphicData uri="http://schemas.openxmlformats.org/drawingml/2006/table">
            <a:tbl>
              <a:tblPr firstRow="1" bandRow="1">
                <a:tableStyleId>{5C22544A-7EE6-4342-B048-85BDC9FD1C3A}</a:tableStyleId>
              </a:tblPr>
              <a:tblGrid>
                <a:gridCol w="2137454"/>
                <a:gridCol w="1787692"/>
                <a:gridCol w="1962574"/>
                <a:gridCol w="1962574"/>
                <a:gridCol w="1962574"/>
              </a:tblGrid>
              <a:tr h="483703">
                <a:tc>
                  <a:txBody>
                    <a:bodyPr/>
                    <a:lstStyle/>
                    <a:p>
                      <a:pPr algn="ctr"/>
                      <a:r>
                        <a:rPr lang="fr-FR" dirty="0" smtClean="0">
                          <a:solidFill>
                            <a:srgbClr val="C00000"/>
                          </a:solidFill>
                        </a:rPr>
                        <a:t>NOM</a:t>
                      </a:r>
                      <a:endParaRPr lang="fr-FR" dirty="0">
                        <a:solidFill>
                          <a:srgbClr val="C00000"/>
                        </a:solidFill>
                      </a:endParaRPr>
                    </a:p>
                  </a:txBody>
                  <a:tcPr anchor="ctr"/>
                </a:tc>
                <a:tc>
                  <a:txBody>
                    <a:bodyPr/>
                    <a:lstStyle/>
                    <a:p>
                      <a:pPr algn="ctr"/>
                      <a:r>
                        <a:rPr lang="fr-FR" dirty="0" smtClean="0">
                          <a:solidFill>
                            <a:srgbClr val="C00000"/>
                          </a:solidFill>
                        </a:rPr>
                        <a:t>Genre</a:t>
                      </a:r>
                      <a:endParaRPr lang="fr-FR" dirty="0">
                        <a:solidFill>
                          <a:srgbClr val="C00000"/>
                        </a:solidFill>
                      </a:endParaRPr>
                    </a:p>
                  </a:txBody>
                  <a:tcPr anchor="ctr"/>
                </a:tc>
                <a:tc>
                  <a:txBody>
                    <a:bodyPr/>
                    <a:lstStyle/>
                    <a:p>
                      <a:pPr algn="ctr"/>
                      <a:r>
                        <a:rPr lang="fr-FR" dirty="0" smtClean="0">
                          <a:solidFill>
                            <a:srgbClr val="C00000"/>
                          </a:solidFill>
                        </a:rPr>
                        <a:t>Description</a:t>
                      </a:r>
                      <a:endParaRPr lang="fr-FR" dirty="0">
                        <a:solidFill>
                          <a:srgbClr val="C00000"/>
                        </a:solidFill>
                      </a:endParaRPr>
                    </a:p>
                  </a:txBody>
                  <a:tcPr anchor="ctr"/>
                </a:tc>
                <a:tc>
                  <a:txBody>
                    <a:bodyPr/>
                    <a:lstStyle/>
                    <a:p>
                      <a:pPr algn="ctr"/>
                      <a:r>
                        <a:rPr lang="fr-FR" dirty="0" smtClean="0">
                          <a:solidFill>
                            <a:srgbClr val="C00000"/>
                          </a:solidFill>
                        </a:rPr>
                        <a:t>Acteur</a:t>
                      </a:r>
                      <a:r>
                        <a:rPr lang="fr-FR" baseline="0" dirty="0" smtClean="0">
                          <a:solidFill>
                            <a:srgbClr val="C00000"/>
                          </a:solidFill>
                        </a:rPr>
                        <a:t> </a:t>
                      </a:r>
                      <a:endParaRPr lang="fr-FR" dirty="0">
                        <a:solidFill>
                          <a:srgbClr val="C00000"/>
                        </a:solidFill>
                      </a:endParaRPr>
                    </a:p>
                  </a:txBody>
                  <a:tcPr anchor="ctr"/>
                </a:tc>
                <a:tc>
                  <a:txBody>
                    <a:bodyPr/>
                    <a:lstStyle/>
                    <a:p>
                      <a:pPr algn="ctr"/>
                      <a:r>
                        <a:rPr lang="fr-FR" dirty="0" smtClean="0">
                          <a:solidFill>
                            <a:srgbClr val="C00000"/>
                          </a:solidFill>
                        </a:rPr>
                        <a:t>Images</a:t>
                      </a:r>
                      <a:endParaRPr lang="fr-FR" dirty="0">
                        <a:solidFill>
                          <a:srgbClr val="C00000"/>
                        </a:solidFill>
                      </a:endParaRPr>
                    </a:p>
                  </a:txBody>
                  <a:tcPr anchor="ctr"/>
                </a:tc>
              </a:tr>
              <a:tr h="755776">
                <a:tc>
                  <a:txBody>
                    <a:bodyPr/>
                    <a:lstStyle/>
                    <a:p>
                      <a:pPr algn="ctr"/>
                      <a:r>
                        <a:rPr lang="fr-FR" sz="1400" dirty="0" smtClean="0"/>
                        <a:t>The </a:t>
                      </a:r>
                      <a:r>
                        <a:rPr lang="fr-FR" sz="1400" dirty="0" err="1" smtClean="0"/>
                        <a:t>Expanse</a:t>
                      </a:r>
                      <a:endParaRPr lang="fr-FR" sz="1400" dirty="0" smtClean="0"/>
                    </a:p>
                  </a:txBody>
                  <a:tcPr anchor="ctr"/>
                </a:tc>
                <a:tc>
                  <a:txBody>
                    <a:bodyPr/>
                    <a:lstStyle/>
                    <a:p>
                      <a:pPr algn="ctr"/>
                      <a:r>
                        <a:rPr lang="fr-FR" sz="1400" dirty="0" smtClean="0"/>
                        <a:t>Science-fiction, Action</a:t>
                      </a:r>
                      <a:endParaRPr lang="fr-FR" sz="1400" dirty="0"/>
                    </a:p>
                  </a:txBody>
                  <a:tcPr anchor="ctr"/>
                </a:tc>
                <a:tc>
                  <a:txBody>
                    <a:bodyPr/>
                    <a:lstStyle/>
                    <a:p>
                      <a:pPr algn="ctr"/>
                      <a:r>
                        <a:rPr lang="fr-FR" sz="500" dirty="0" smtClean="0"/>
                        <a:t>Holden et l’équipage du </a:t>
                      </a:r>
                      <a:r>
                        <a:rPr lang="fr-FR" sz="500" dirty="0" err="1" smtClean="0"/>
                        <a:t>Rocinante</a:t>
                      </a:r>
                      <a:r>
                        <a:rPr lang="fr-FR" sz="500" dirty="0" smtClean="0"/>
                        <a:t> combattent aux côtés de la Flotte Combinée de la Terre et Mars pour protéger les planètes intérieures de la campagne dévastatrice de Marco </a:t>
                      </a:r>
                      <a:r>
                        <a:rPr lang="fr-FR" sz="500" dirty="0" err="1" smtClean="0"/>
                        <a:t>Inaros</a:t>
                      </a:r>
                      <a:r>
                        <a:rPr lang="fr-FR" sz="500" dirty="0" smtClean="0"/>
                        <a:t> et de sa Flotte Libre. Dans le même temps, sur une planète au-delà des Anneaux, une nouvelle puissance se révèle.</a:t>
                      </a:r>
                    </a:p>
                    <a:p>
                      <a:pPr algn="ctr"/>
                      <a:endParaRPr lang="fr-FR" sz="500" dirty="0"/>
                    </a:p>
                  </a:txBody>
                  <a:tcPr anchor="ctr"/>
                </a:tc>
                <a:tc>
                  <a:txBody>
                    <a:bodyPr/>
                    <a:lstStyle/>
                    <a:p>
                      <a:pPr algn="ctr"/>
                      <a:r>
                        <a:rPr lang="fr-FR" sz="1400" dirty="0" smtClean="0"/>
                        <a:t>Steven </a:t>
                      </a:r>
                      <a:r>
                        <a:rPr lang="fr-FR" sz="1400" dirty="0" err="1" smtClean="0"/>
                        <a:t>Strait</a:t>
                      </a:r>
                      <a:r>
                        <a:rPr lang="fr-FR" sz="1400" dirty="0" smtClean="0"/>
                        <a:t>, </a:t>
                      </a:r>
                      <a:r>
                        <a:rPr lang="fr-FR" sz="1400" dirty="0" err="1" smtClean="0"/>
                        <a:t>Wes</a:t>
                      </a:r>
                      <a:r>
                        <a:rPr lang="fr-FR" sz="1400" dirty="0" smtClean="0"/>
                        <a:t> Chatham, Dominique Tipper</a:t>
                      </a:r>
                      <a:endParaRPr lang="fr-FR" sz="1400" dirty="0"/>
                    </a:p>
                  </a:txBody>
                  <a:tcPr anchor="ctr"/>
                </a:tc>
                <a:tc>
                  <a:txBody>
                    <a:bodyPr/>
                    <a:lstStyle/>
                    <a:p>
                      <a:pPr algn="ctr"/>
                      <a:r>
                        <a:rPr lang="fr-FR" sz="800" dirty="0" smtClean="0"/>
                        <a:t>https://www.journaldugeek.com/content/uploads/2022/01/expanse2.jpg</a:t>
                      </a:r>
                      <a:endParaRPr lang="fr-FR" sz="800" dirty="0"/>
                    </a:p>
                  </a:txBody>
                  <a:tcPr anchor="ctr"/>
                </a:tc>
              </a:tr>
              <a:tr h="755776">
                <a:tc>
                  <a:txBody>
                    <a:bodyPr/>
                    <a:lstStyle/>
                    <a:p>
                      <a:pPr algn="ctr"/>
                      <a:r>
                        <a:rPr lang="fr-FR" sz="1400" dirty="0" smtClean="0"/>
                        <a:t>The Boys</a:t>
                      </a:r>
                      <a:endParaRPr lang="fr-FR" sz="1400" dirty="0"/>
                    </a:p>
                  </a:txBody>
                  <a:tcPr anchor="ctr"/>
                </a:tc>
                <a:tc>
                  <a:txBody>
                    <a:bodyPr/>
                    <a:lstStyle/>
                    <a:p>
                      <a:pPr algn="ctr"/>
                      <a:r>
                        <a:rPr lang="fr-FR" sz="1400" dirty="0" smtClean="0"/>
                        <a:t>Comédie, Action</a:t>
                      </a:r>
                      <a:endParaRPr lang="fr-FR" sz="1400" dirty="0"/>
                    </a:p>
                  </a:txBody>
                  <a:tcPr anchor="ctr"/>
                </a:tc>
                <a:tc>
                  <a:txBody>
                    <a:bodyPr/>
                    <a:lstStyle/>
                    <a:p>
                      <a:pPr algn="ctr"/>
                      <a:r>
                        <a:rPr lang="fr-FR" sz="500" dirty="0" smtClean="0"/>
                        <a:t>THE BOYS est une variation irrévérencieuse sur des super-héros, aussi connus que des vedettes, aussi influents que des politiciens et aussi révérés que des dieux, qui abusent de leurs </a:t>
                      </a:r>
                      <a:r>
                        <a:rPr lang="fr-FR" sz="500" dirty="0" err="1" smtClean="0"/>
                        <a:t>super-pouvoirs</a:t>
                      </a:r>
                      <a:r>
                        <a:rPr lang="fr-FR" sz="500" dirty="0" smtClean="0"/>
                        <a:t> au lieu de faire le bien. Les sans pouvoir affrontent les surpuissants dans The Boys, qui nous entraîne dans une quête héroïque pour dévoiler la vérité sur les Sept et le redoutable soutien de </a:t>
                      </a:r>
                      <a:r>
                        <a:rPr lang="fr-FR" sz="500" dirty="0" err="1" smtClean="0"/>
                        <a:t>Vought</a:t>
                      </a:r>
                      <a:r>
                        <a:rPr lang="fr-FR" sz="500" dirty="0" smtClean="0"/>
                        <a:t>.</a:t>
                      </a:r>
                    </a:p>
                    <a:p>
                      <a:pPr algn="ctr"/>
                      <a:endParaRPr lang="fr-FR" sz="500" dirty="0"/>
                    </a:p>
                  </a:txBody>
                  <a:tcPr anchor="ctr"/>
                </a:tc>
                <a:tc>
                  <a:txBody>
                    <a:bodyPr/>
                    <a:lstStyle/>
                    <a:p>
                      <a:pPr algn="ctr"/>
                      <a:r>
                        <a:rPr lang="fr-FR" sz="1400" dirty="0" smtClean="0"/>
                        <a:t>	Karl </a:t>
                      </a:r>
                      <a:r>
                        <a:rPr lang="fr-FR" sz="1400" dirty="0" err="1" smtClean="0"/>
                        <a:t>Urban</a:t>
                      </a:r>
                      <a:r>
                        <a:rPr lang="fr-FR" sz="1400" dirty="0" smtClean="0"/>
                        <a:t>, Jack </a:t>
                      </a:r>
                      <a:r>
                        <a:rPr lang="fr-FR" sz="1400" dirty="0" err="1" smtClean="0"/>
                        <a:t>Quaid</a:t>
                      </a:r>
                      <a:r>
                        <a:rPr lang="fr-FR" sz="1400" dirty="0" smtClean="0"/>
                        <a:t>, Antony </a:t>
                      </a:r>
                      <a:r>
                        <a:rPr lang="fr-FR" sz="1400" dirty="0" err="1" smtClean="0"/>
                        <a:t>Starr</a:t>
                      </a:r>
                      <a:endParaRPr lang="fr-FR" sz="1400" dirty="0"/>
                    </a:p>
                  </a:txBody>
                  <a:tcPr anchor="ctr"/>
                </a:tc>
                <a:tc>
                  <a:txBody>
                    <a:bodyPr/>
                    <a:lstStyle/>
                    <a:p>
                      <a:pPr algn="ctr"/>
                      <a:r>
                        <a:rPr lang="fr-FR" sz="800" dirty="0" smtClean="0"/>
                        <a:t>https://imgsrc.cineserie.com/2021/06/the-boys-saison-3-1.jpg?ver=1</a:t>
                      </a:r>
                      <a:endParaRPr lang="fr-FR" sz="800" dirty="0"/>
                    </a:p>
                  </a:txBody>
                  <a:tcPr anchor="ctr"/>
                </a:tc>
              </a:tr>
              <a:tr h="755776">
                <a:tc>
                  <a:txBody>
                    <a:bodyPr/>
                    <a:lstStyle/>
                    <a:p>
                      <a:pPr algn="ctr"/>
                      <a:r>
                        <a:rPr lang="fr-FR" sz="1400" dirty="0" err="1" smtClean="0"/>
                        <a:t>Upload</a:t>
                      </a:r>
                      <a:endParaRPr lang="fr-FR" sz="1400" dirty="0"/>
                    </a:p>
                  </a:txBody>
                  <a:tcPr anchor="ctr"/>
                </a:tc>
                <a:tc>
                  <a:txBody>
                    <a:bodyPr/>
                    <a:lstStyle/>
                    <a:p>
                      <a:pPr algn="ctr"/>
                      <a:r>
                        <a:rPr lang="fr-FR" sz="1400" dirty="0" smtClean="0"/>
                        <a:t>Comédie</a:t>
                      </a:r>
                      <a:endParaRPr lang="fr-FR" sz="1400" dirty="0"/>
                    </a:p>
                  </a:txBody>
                  <a:tcPr anchor="ctr"/>
                </a:tc>
                <a:tc>
                  <a:txBody>
                    <a:bodyPr/>
                    <a:lstStyle/>
                    <a:p>
                      <a:pPr algn="ctr"/>
                      <a:r>
                        <a:rPr lang="fr-FR" sz="500" dirty="0" smtClean="0"/>
                        <a:t>Greg Daniel (The Office, Park &amp; </a:t>
                      </a:r>
                      <a:r>
                        <a:rPr lang="fr-FR" sz="500" dirty="0" err="1" smtClean="0"/>
                        <a:t>Rec</a:t>
                      </a:r>
                      <a:r>
                        <a:rPr lang="fr-FR" sz="500" dirty="0" smtClean="0"/>
                        <a:t>) est de retour avec sa comédie satirique et futuriste où une luxueuse après-vie numérique est possible. Dans cette saison, l'"ange gardien" Nora disparaît des radars pour rejoindre une communauté de technophobes. Pendant ce temps à Lakeview, Nathan est contraint d'accueillir son ex, Ingrid, qui s'est "uploadée" pour lui.</a:t>
                      </a:r>
                    </a:p>
                    <a:p>
                      <a:pPr algn="ctr"/>
                      <a:endParaRPr lang="fr-FR" sz="500" dirty="0"/>
                    </a:p>
                  </a:txBody>
                  <a:tcPr anchor="ctr"/>
                </a:tc>
                <a:tc>
                  <a:txBody>
                    <a:bodyPr/>
                    <a:lstStyle/>
                    <a:p>
                      <a:pPr algn="ctr"/>
                      <a:r>
                        <a:rPr lang="it-IT" sz="1400" dirty="0" smtClean="0"/>
                        <a:t>Robbie Amell, Andy Allo, Allegra Edwards</a:t>
                      </a:r>
                      <a:endParaRPr lang="fr-FR" sz="1400" dirty="0"/>
                    </a:p>
                  </a:txBody>
                  <a:tcPr anchor="ctr"/>
                </a:tc>
                <a:tc>
                  <a:txBody>
                    <a:bodyPr/>
                    <a:lstStyle/>
                    <a:p>
                      <a:pPr algn="ctr"/>
                      <a:r>
                        <a:rPr lang="fr-FR" sz="800" dirty="0" smtClean="0"/>
                        <a:t>https://lepetitseptieme.ca/wp-content/uploads/2022/03/En-mars-sur-Prime-Video.jpg</a:t>
                      </a:r>
                      <a:endParaRPr lang="fr-FR" sz="800" dirty="0"/>
                    </a:p>
                  </a:txBody>
                  <a:tcPr anchor="ctr"/>
                </a:tc>
              </a:tr>
              <a:tr h="755776">
                <a:tc>
                  <a:txBody>
                    <a:bodyPr/>
                    <a:lstStyle/>
                    <a:p>
                      <a:pPr algn="ctr"/>
                      <a:r>
                        <a:rPr lang="fr-FR" sz="1400" dirty="0" smtClean="0"/>
                        <a:t>Invisible</a:t>
                      </a:r>
                      <a:endParaRPr lang="fr-FR" sz="1400" dirty="0"/>
                    </a:p>
                  </a:txBody>
                  <a:tcPr anchor="ctr"/>
                </a:tc>
                <a:tc>
                  <a:txBody>
                    <a:bodyPr/>
                    <a:lstStyle/>
                    <a:p>
                      <a:pPr algn="ctr"/>
                      <a:r>
                        <a:rPr lang="fr-FR" sz="1400" dirty="0" smtClean="0"/>
                        <a:t>Animation, Action</a:t>
                      </a:r>
                      <a:endParaRPr lang="fr-FR" sz="1400" dirty="0"/>
                    </a:p>
                  </a:txBody>
                  <a:tcPr anchor="ctr"/>
                </a:tc>
                <a:tc>
                  <a:txBody>
                    <a:bodyPr/>
                    <a:lstStyle/>
                    <a:p>
                      <a:pPr algn="ctr"/>
                      <a:r>
                        <a:rPr lang="fr-FR" sz="500" dirty="0" smtClean="0"/>
                        <a:t>Quand Mark </a:t>
                      </a:r>
                      <a:r>
                        <a:rPr lang="fr-FR" sz="500" dirty="0" err="1" smtClean="0"/>
                        <a:t>Grayson</a:t>
                      </a:r>
                      <a:r>
                        <a:rPr lang="fr-FR" sz="500" dirty="0" smtClean="0"/>
                        <a:t> développe ses superpouvoirs à l'âge de dix-sept ans, il rejoint son père parmi les super-héros les plus puissants de la Terre. Son rêve se réalise enfin, quand un évènement terrible va venir tout bouleverser.</a:t>
                      </a:r>
                    </a:p>
                    <a:p>
                      <a:pPr algn="ctr"/>
                      <a:endParaRPr lang="fr-FR" sz="500" dirty="0"/>
                    </a:p>
                  </a:txBody>
                  <a:tcPr anchor="ctr"/>
                </a:tc>
                <a:tc>
                  <a:txBody>
                    <a:bodyPr/>
                    <a:lstStyle/>
                    <a:p>
                      <a:pPr algn="ctr"/>
                      <a:r>
                        <a:rPr lang="fr-FR" sz="1400" dirty="0" smtClean="0"/>
                        <a:t>Steven </a:t>
                      </a:r>
                      <a:r>
                        <a:rPr lang="fr-FR" sz="1400" dirty="0" err="1" smtClean="0"/>
                        <a:t>Yeun</a:t>
                      </a:r>
                      <a:r>
                        <a:rPr lang="fr-FR" sz="1400" dirty="0" smtClean="0"/>
                        <a:t>, Sandra Oh, J.K. Simmons</a:t>
                      </a:r>
                      <a:endParaRPr lang="fr-FR" sz="1400" dirty="0"/>
                    </a:p>
                  </a:txBody>
                  <a:tcPr anchor="ctr"/>
                </a:tc>
                <a:tc>
                  <a:txBody>
                    <a:bodyPr/>
                    <a:lstStyle/>
                    <a:p>
                      <a:pPr algn="ctr"/>
                      <a:r>
                        <a:rPr lang="fr-FR" sz="800" dirty="0" smtClean="0"/>
                        <a:t>https://fr.web.img3.acsta.net/pictures/21/02/15/10/26/4726635.jpg</a:t>
                      </a:r>
                      <a:endParaRPr lang="fr-FR" sz="800" dirty="0"/>
                    </a:p>
                  </a:txBody>
                  <a:tcPr anchor="ctr"/>
                </a:tc>
              </a:tr>
              <a:tr h="755776">
                <a:tc>
                  <a:txBody>
                    <a:bodyPr/>
                    <a:lstStyle/>
                    <a:p>
                      <a:pPr algn="ctr"/>
                      <a:r>
                        <a:rPr lang="fr-FR" sz="1400" dirty="0" err="1" smtClean="0"/>
                        <a:t>Reacher</a:t>
                      </a:r>
                      <a:endParaRPr lang="fr-FR" sz="1400" dirty="0"/>
                    </a:p>
                  </a:txBody>
                  <a:tcPr anchor="ctr"/>
                </a:tc>
                <a:tc>
                  <a:txBody>
                    <a:bodyPr/>
                    <a:lstStyle/>
                    <a:p>
                      <a:pPr algn="ctr"/>
                      <a:r>
                        <a:rPr lang="fr-FR" sz="1400" dirty="0" smtClean="0"/>
                        <a:t>Suspense, Drame, Action</a:t>
                      </a:r>
                      <a:endParaRPr lang="fr-FR" sz="1400" dirty="0"/>
                    </a:p>
                  </a:txBody>
                  <a:tcPr anchor="ctr"/>
                </a:tc>
                <a:tc>
                  <a:txBody>
                    <a:bodyPr/>
                    <a:lstStyle/>
                    <a:p>
                      <a:pPr algn="ctr"/>
                      <a:r>
                        <a:rPr lang="fr-FR" sz="500" dirty="0" smtClean="0"/>
                        <a:t>Quand Jack </a:t>
                      </a:r>
                      <a:r>
                        <a:rPr lang="fr-FR" sz="500" dirty="0" err="1" smtClean="0"/>
                        <a:t>Reacher</a:t>
                      </a:r>
                      <a:r>
                        <a:rPr lang="fr-FR" sz="500" dirty="0" smtClean="0"/>
                        <a:t>, ancien officier de la police militaire, est accusé à tort de meurtre, il se retrouve au milieu d'une conspiration où nagent flics corrompus, hommes d'affaires louches et politiciens sournois. Grâce à son intelligence, il doit découvrir ce que cache la ville de Margrave, en Géorgie. La première saison de </a:t>
                      </a:r>
                      <a:r>
                        <a:rPr lang="fr-FR" sz="500" dirty="0" err="1" smtClean="0"/>
                        <a:t>Reacher</a:t>
                      </a:r>
                      <a:r>
                        <a:rPr lang="fr-FR" sz="500" dirty="0" smtClean="0"/>
                        <a:t> est basée sur le best-seller de Lee Child, "Du fond de l'abîme".</a:t>
                      </a:r>
                    </a:p>
                    <a:p>
                      <a:pPr algn="ctr"/>
                      <a:endParaRPr lang="fr-FR" sz="500" dirty="0"/>
                    </a:p>
                  </a:txBody>
                  <a:tcPr anchor="ctr"/>
                </a:tc>
                <a:tc>
                  <a:txBody>
                    <a:bodyPr/>
                    <a:lstStyle/>
                    <a:p>
                      <a:pPr algn="ctr"/>
                      <a:r>
                        <a:rPr lang="fr-FR" sz="1400" dirty="0" smtClean="0"/>
                        <a:t>Alan </a:t>
                      </a:r>
                      <a:r>
                        <a:rPr lang="fr-FR" sz="1400" dirty="0" err="1" smtClean="0"/>
                        <a:t>Ritchson</a:t>
                      </a:r>
                      <a:r>
                        <a:rPr lang="fr-FR" sz="1400" dirty="0" smtClean="0"/>
                        <a:t>, Malcolm </a:t>
                      </a:r>
                      <a:r>
                        <a:rPr lang="fr-FR" sz="1400" dirty="0" err="1" smtClean="0"/>
                        <a:t>Goodwin</a:t>
                      </a:r>
                      <a:r>
                        <a:rPr lang="fr-FR" sz="1400" dirty="0" smtClean="0"/>
                        <a:t>, </a:t>
                      </a:r>
                      <a:r>
                        <a:rPr lang="fr-FR" sz="1400" dirty="0" err="1" smtClean="0"/>
                        <a:t>Willa</a:t>
                      </a:r>
                      <a:r>
                        <a:rPr lang="fr-FR" sz="1400" dirty="0" smtClean="0"/>
                        <a:t> Fitzgerald</a:t>
                      </a:r>
                      <a:endParaRPr lang="fr-FR" sz="1400" dirty="0"/>
                    </a:p>
                  </a:txBody>
                  <a:tcPr anchor="ctr"/>
                </a:tc>
                <a:tc>
                  <a:txBody>
                    <a:bodyPr/>
                    <a:lstStyle/>
                    <a:p>
                      <a:pPr algn="ctr"/>
                      <a:r>
                        <a:rPr lang="fr-FR" sz="800" dirty="0" smtClean="0"/>
                        <a:t>https://imgsrc.cineserie.com/2021/12/fotojet-1.jpg?ver=1</a:t>
                      </a:r>
                      <a:endParaRPr lang="fr-FR" sz="800" dirty="0"/>
                    </a:p>
                  </a:txBody>
                  <a:tcPr anchor="ctr"/>
                </a:tc>
              </a:tr>
              <a:tr h="643809">
                <a:tc>
                  <a:txBody>
                    <a:bodyPr/>
                    <a:lstStyle/>
                    <a:p>
                      <a:pPr algn="ctr"/>
                      <a:r>
                        <a:rPr lang="fr-FR" sz="1400" dirty="0" smtClean="0"/>
                        <a:t>La Roue des Temps</a:t>
                      </a:r>
                      <a:endParaRPr lang="fr-FR" sz="1400" dirty="0"/>
                    </a:p>
                  </a:txBody>
                  <a:tcPr anchor="ctr"/>
                </a:tc>
                <a:tc>
                  <a:txBody>
                    <a:bodyPr/>
                    <a:lstStyle/>
                    <a:p>
                      <a:pPr algn="ctr"/>
                      <a:r>
                        <a:rPr lang="fr-FR" sz="1400" dirty="0" smtClean="0"/>
                        <a:t>Drame, </a:t>
                      </a:r>
                      <a:r>
                        <a:rPr lang="fr-FR" sz="1400" dirty="0" err="1" smtClean="0"/>
                        <a:t>Fantasy</a:t>
                      </a:r>
                      <a:r>
                        <a:rPr lang="fr-FR" sz="1400" dirty="0" smtClean="0"/>
                        <a:t>, Aventure</a:t>
                      </a:r>
                      <a:endParaRPr lang="fr-FR" sz="1400" dirty="0"/>
                    </a:p>
                  </a:txBody>
                  <a:tcPr anchor="ctr"/>
                </a:tc>
                <a:tc>
                  <a:txBody>
                    <a:bodyPr/>
                    <a:lstStyle/>
                    <a:p>
                      <a:pPr algn="ctr"/>
                      <a:r>
                        <a:rPr lang="fr-FR" sz="500" dirty="0" smtClean="0"/>
                        <a:t>La vie de cinq villageois bascule quand une femme puissante et mystérieuse leur révèle que l'un d'eux est l'enfant d'une ancienne prophétie qui pourra plonger le monde dans les Ténèbres à jamais. </a:t>
                      </a:r>
                      <a:r>
                        <a:rPr lang="fr-FR" sz="500" dirty="0" err="1" smtClean="0"/>
                        <a:t>Accepteront-ils</a:t>
                      </a:r>
                      <a:r>
                        <a:rPr lang="fr-FR" sz="500" dirty="0" smtClean="0"/>
                        <a:t> de suivre cette inconnue afin de préserver le Monde avant que le Ténébreux ne s'échappe de sa prison et que l’Ultime Bataille ne commence?</a:t>
                      </a:r>
                    </a:p>
                    <a:p>
                      <a:pPr algn="ctr"/>
                      <a:endParaRPr lang="fr-FR" sz="500" dirty="0"/>
                    </a:p>
                  </a:txBody>
                  <a:tcPr anchor="ctr"/>
                </a:tc>
                <a:tc>
                  <a:txBody>
                    <a:bodyPr/>
                    <a:lstStyle/>
                    <a:p>
                      <a:pPr algn="ctr"/>
                      <a:r>
                        <a:rPr lang="fr-FR" sz="1400" dirty="0" err="1" smtClean="0"/>
                        <a:t>Rosamund</a:t>
                      </a:r>
                      <a:r>
                        <a:rPr lang="fr-FR" sz="1400" dirty="0" smtClean="0"/>
                        <a:t> Pike, Daniel </a:t>
                      </a:r>
                      <a:r>
                        <a:rPr lang="fr-FR" sz="1400" dirty="0" err="1" smtClean="0"/>
                        <a:t>Henney</a:t>
                      </a:r>
                      <a:endParaRPr lang="fr-FR" sz="1400" dirty="0"/>
                    </a:p>
                  </a:txBody>
                  <a:tcPr anchor="ctr"/>
                </a:tc>
                <a:tc>
                  <a:txBody>
                    <a:bodyPr/>
                    <a:lstStyle/>
                    <a:p>
                      <a:pPr algn="ctr"/>
                      <a:r>
                        <a:rPr lang="fr-FR" sz="800" dirty="0" smtClean="0"/>
                        <a:t>https://sfractus-images.cleo.media/unsafe/0x0:1920x1080/1920x0/biz_dev/1631524093895_nouveau_projet_71_png.jpg</a:t>
                      </a:r>
                      <a:endParaRPr lang="fr-FR" sz="800" dirty="0"/>
                    </a:p>
                  </a:txBody>
                  <a:tcPr anchor="ctr"/>
                </a:tc>
              </a:tr>
              <a:tr h="755776">
                <a:tc>
                  <a:txBody>
                    <a:bodyPr/>
                    <a:lstStyle/>
                    <a:p>
                      <a:pPr algn="ctr"/>
                      <a:r>
                        <a:rPr lang="fr-FR" sz="1400" dirty="0" err="1" smtClean="0"/>
                        <a:t>Nabilla</a:t>
                      </a:r>
                      <a:r>
                        <a:rPr lang="fr-FR" sz="1400" baseline="0" dirty="0" smtClean="0"/>
                        <a:t> : sans filtre</a:t>
                      </a:r>
                      <a:endParaRPr lang="fr-FR" sz="1400" dirty="0"/>
                    </a:p>
                  </a:txBody>
                  <a:tcPr anchor="ctr"/>
                </a:tc>
                <a:tc>
                  <a:txBody>
                    <a:bodyPr/>
                    <a:lstStyle/>
                    <a:p>
                      <a:pPr algn="ctr"/>
                      <a:r>
                        <a:rPr lang="fr-FR" sz="1400" dirty="0" smtClean="0"/>
                        <a:t>Téléréalité</a:t>
                      </a:r>
                      <a:endParaRPr lang="fr-FR" sz="1400" dirty="0"/>
                    </a:p>
                  </a:txBody>
                  <a:tcPr anchor="ctr"/>
                </a:tc>
                <a:tc>
                  <a:txBody>
                    <a:bodyPr/>
                    <a:lstStyle/>
                    <a:p>
                      <a:pPr algn="ctr"/>
                      <a:r>
                        <a:rPr lang="fr-FR" sz="500" dirty="0" smtClean="0"/>
                        <a:t>Non mais Allo quoi! </a:t>
                      </a:r>
                      <a:r>
                        <a:rPr lang="fr-FR" sz="500" dirty="0" err="1" smtClean="0"/>
                        <a:t>Nabilla</a:t>
                      </a:r>
                      <a:r>
                        <a:rPr lang="fr-FR" sz="500" dirty="0" smtClean="0"/>
                        <a:t> avait 20 ans, ça a duré 22 secondes et ça l’a rendue célèbre. Aujourd’hui, icone de la mode, maman, première influenceuse française avec plus de 6,6 millions de </a:t>
                      </a:r>
                      <a:r>
                        <a:rPr lang="fr-FR" sz="500" dirty="0" err="1" smtClean="0"/>
                        <a:t>followers</a:t>
                      </a:r>
                      <a:r>
                        <a:rPr lang="fr-FR" sz="500" dirty="0" smtClean="0"/>
                        <a:t>, elle a su dessiner pas à pas, les contours d’un chemin qui l’a menée à la réussite et à la célébrité. </a:t>
                      </a:r>
                      <a:r>
                        <a:rPr lang="fr-FR" sz="500" dirty="0" err="1" smtClean="0"/>
                        <a:t>Nabilla</a:t>
                      </a:r>
                      <a:r>
                        <a:rPr lang="fr-FR" sz="500" dirty="0" smtClean="0"/>
                        <a:t> se raconte comme jamais avec ses doutes, ses failles, ses forces et tout cela sans filtre.</a:t>
                      </a:r>
                    </a:p>
                    <a:p>
                      <a:pPr algn="ctr"/>
                      <a:endParaRPr lang="fr-FR" sz="500" dirty="0"/>
                    </a:p>
                  </a:txBody>
                  <a:tcPr anchor="ctr"/>
                </a:tc>
                <a:tc>
                  <a:txBody>
                    <a:bodyPr/>
                    <a:lstStyle/>
                    <a:p>
                      <a:pPr algn="ctr"/>
                      <a:r>
                        <a:rPr lang="fr-FR" sz="1400" dirty="0" err="1" smtClean="0"/>
                        <a:t>Nabilla</a:t>
                      </a:r>
                      <a:r>
                        <a:rPr lang="fr-FR" sz="1400" dirty="0" smtClean="0"/>
                        <a:t> </a:t>
                      </a:r>
                      <a:r>
                        <a:rPr lang="fr-FR" sz="1400" dirty="0" err="1" smtClean="0"/>
                        <a:t>Vergara</a:t>
                      </a:r>
                      <a:r>
                        <a:rPr lang="fr-FR" sz="1400" dirty="0" smtClean="0"/>
                        <a:t>, Thomas </a:t>
                      </a:r>
                      <a:r>
                        <a:rPr lang="fr-FR" sz="1400" dirty="0" err="1" smtClean="0"/>
                        <a:t>Vergara</a:t>
                      </a:r>
                      <a:r>
                        <a:rPr lang="fr-FR" sz="1400" dirty="0" smtClean="0"/>
                        <a:t>, Jean Paul Gauthier</a:t>
                      </a:r>
                      <a:endParaRPr lang="fr-FR" sz="1400" dirty="0"/>
                    </a:p>
                  </a:txBody>
                  <a:tcPr anchor="ctr"/>
                </a:tc>
                <a:tc>
                  <a:txBody>
                    <a:bodyPr/>
                    <a:lstStyle/>
                    <a:p>
                      <a:pPr algn="ctr"/>
                      <a:r>
                        <a:rPr lang="fr-FR" sz="800" dirty="0" smtClean="0"/>
                        <a:t>https://fr.web.img2.acsta.net/videothumbnails/21/11/16/16/34/1714307.jpg</a:t>
                      </a:r>
                      <a:endParaRPr lang="fr-FR" sz="800" dirty="0"/>
                    </a:p>
                  </a:txBody>
                  <a:tcPr anchor="ctr"/>
                </a:tc>
              </a:tr>
              <a:tr h="755776">
                <a:tc>
                  <a:txBody>
                    <a:bodyPr/>
                    <a:lstStyle/>
                    <a:p>
                      <a:pPr algn="ctr"/>
                      <a:r>
                        <a:rPr lang="fr-FR" sz="1400" dirty="0" err="1" smtClean="0"/>
                        <a:t>Orelsan</a:t>
                      </a:r>
                      <a:r>
                        <a:rPr lang="fr-FR" sz="1400" dirty="0" smtClean="0"/>
                        <a:t> :</a:t>
                      </a:r>
                    </a:p>
                    <a:p>
                      <a:pPr algn="ctr"/>
                      <a:r>
                        <a:rPr lang="fr-FR" sz="1400" dirty="0" smtClean="0"/>
                        <a:t>Montre jamais ça a personne</a:t>
                      </a:r>
                      <a:endParaRPr lang="fr-FR" sz="1400" dirty="0"/>
                    </a:p>
                  </a:txBody>
                  <a:tcPr anchor="ctr"/>
                </a:tc>
                <a:tc>
                  <a:txBody>
                    <a:bodyPr/>
                    <a:lstStyle/>
                    <a:p>
                      <a:pPr algn="ctr"/>
                      <a:r>
                        <a:rPr lang="fr-FR" sz="1400" dirty="0" smtClean="0"/>
                        <a:t>Documentaire</a:t>
                      </a:r>
                      <a:endParaRPr lang="fr-FR" sz="1400" dirty="0"/>
                    </a:p>
                  </a:txBody>
                  <a:tcPr anchor="ctr"/>
                </a:tc>
                <a:tc>
                  <a:txBody>
                    <a:bodyPr/>
                    <a:lstStyle/>
                    <a:p>
                      <a:pPr algn="ctr"/>
                      <a:r>
                        <a:rPr lang="fr-FR" sz="500" dirty="0" smtClean="0"/>
                        <a:t>Au début des années 2000, Aurélien Cotentin est un jeune provincial de classe moyenne à l’avenir flou. Quand il se lance avec ses amis dans le rap, il n’a absolument rien pour réussir. Mais, suivi à la trace par la caméra de son petit frère, il va surmonter épreuves et polémiques pour redéfinir les contours du rap et devenir l’un des artistes </a:t>
                      </a:r>
                      <a:r>
                        <a:rPr lang="fr-FR" sz="500" dirty="0" err="1" smtClean="0"/>
                        <a:t>francais</a:t>
                      </a:r>
                      <a:r>
                        <a:rPr lang="fr-FR" sz="500" dirty="0" smtClean="0"/>
                        <a:t> les plus populaires de sa génération.</a:t>
                      </a:r>
                    </a:p>
                    <a:p>
                      <a:pPr algn="ctr"/>
                      <a:endParaRPr lang="fr-FR" sz="500" dirty="0"/>
                    </a:p>
                  </a:txBody>
                  <a:tcPr anchor="ctr"/>
                </a:tc>
                <a:tc>
                  <a:txBody>
                    <a:bodyPr/>
                    <a:lstStyle/>
                    <a:p>
                      <a:pPr algn="ctr"/>
                      <a:r>
                        <a:rPr lang="fr-FR" sz="1400" dirty="0" err="1" smtClean="0"/>
                        <a:t>Orelsan</a:t>
                      </a:r>
                      <a:r>
                        <a:rPr lang="fr-FR" sz="1400" dirty="0" smtClean="0"/>
                        <a:t>, </a:t>
                      </a:r>
                      <a:r>
                        <a:rPr lang="fr-FR" sz="1400" dirty="0" err="1" smtClean="0"/>
                        <a:t>Skread</a:t>
                      </a:r>
                      <a:r>
                        <a:rPr lang="fr-FR" sz="1400" dirty="0" smtClean="0"/>
                        <a:t>, Gringe</a:t>
                      </a:r>
                      <a:endParaRPr lang="fr-FR" sz="1400" dirty="0"/>
                    </a:p>
                  </a:txBody>
                  <a:tcPr anchor="ctr"/>
                </a:tc>
                <a:tc>
                  <a:txBody>
                    <a:bodyPr/>
                    <a:lstStyle/>
                    <a:p>
                      <a:pPr algn="ctr"/>
                      <a:r>
                        <a:rPr lang="fr-FR" sz="800" dirty="0" smtClean="0"/>
                        <a:t>https://www.artistikrezo.com/wp-content/uploads/2021/12/d81210e76094212f045b0c43268498f9634e34e03e03e876f6c066bbb23c366a._RI_V_TTW_.jpg</a:t>
                      </a:r>
                      <a:endParaRPr lang="fr-FR" sz="800" dirty="0"/>
                    </a:p>
                  </a:txBody>
                  <a:tcPr anchor="ctr"/>
                </a:tc>
              </a:tr>
            </a:tbl>
          </a:graphicData>
        </a:graphic>
      </p:graphicFrame>
    </p:spTree>
    <p:extLst>
      <p:ext uri="{BB962C8B-B14F-4D97-AF65-F5344CB8AC3E}">
        <p14:creationId xmlns:p14="http://schemas.microsoft.com/office/powerpoint/2010/main" val="4720270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659</Words>
  <Application>Microsoft Office PowerPoint</Application>
  <PresentationFormat>Grand écran</PresentationFormat>
  <Paragraphs>46</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ADRAR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gokool</dc:creator>
  <cp:lastModifiedBy>gokool</cp:lastModifiedBy>
  <cp:revision>4</cp:revision>
  <dcterms:created xsi:type="dcterms:W3CDTF">2022-03-18T08:57:53Z</dcterms:created>
  <dcterms:modified xsi:type="dcterms:W3CDTF">2022-03-18T09:27:40Z</dcterms:modified>
</cp:coreProperties>
</file>