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15" y="1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638A-4A28-C162-9FC5-C806D9666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B658C-4FB2-34CD-B1A4-4D34C711B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AADE-BF23-C5C0-D775-DD18B712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A8D1-8EA6-4CAD-98E8-BEEA8BB48E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B0027-15CD-8E5B-B78F-335C045E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6456E-BC9B-A289-14DE-ABCA5868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288D-F909-42AE-A461-1C962095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93C9-E077-1FC2-AD0E-64BC7F39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48019-E626-985D-1F56-B60AFF9CE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BF53-88E1-232E-1631-6A399F68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A8D1-8EA6-4CAD-98E8-BEEA8BB48E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E2AA6-2E1F-9447-DEF2-2E354EF6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5DEBF-D413-7ED2-2E5D-B7028926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288D-F909-42AE-A461-1C962095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1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8B96F-13E7-9F36-DE39-DF66EF238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62AEB-9FF1-B3C8-366B-8B0FDB8A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A3D6F-86DF-6B6D-4203-CAA86B55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A8D1-8EA6-4CAD-98E8-BEEA8BB48E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AE42-343E-8A69-F211-C05D69C6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4D23-B567-FA45-76EA-8EE8C675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288D-F909-42AE-A461-1C962095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8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9B0A-7B64-B5F9-CF40-06FE4823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02A0-6527-8B4D-E923-AC1309336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A0AF3-E5CF-8E53-B155-356A1002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A8D1-8EA6-4CAD-98E8-BEEA8BB48E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D52C2-7B63-80DB-634B-FA10AAD4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4365F-538F-3E80-D3AF-B8DFD251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288D-F909-42AE-A461-1C962095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8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B9A4-7D22-4FC9-A997-6B04C3E4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4AAC0-35F6-E0E4-BC84-FD0DCE6F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82D43-1AD6-A749-1150-C94BAF57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A8D1-8EA6-4CAD-98E8-BEEA8BB48E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9417-DD13-042F-6057-4028E6CC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BE76C-245D-4519-D677-287DE041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288D-F909-42AE-A461-1C962095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8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66A1-3D67-63A5-C612-BAAE92C1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DDF84-63CB-B4FD-E747-1FDA7C936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6FD5B-2892-27C6-2EB1-F2C76532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CBDE-FEFE-C6A2-FB2F-D37E9D52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A8D1-8EA6-4CAD-98E8-BEEA8BB48E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2297E-9DD3-73A6-EF91-310451DF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CA456-70C7-0EBC-0CB1-B7A07097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288D-F909-42AE-A461-1C962095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8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3296-2A2B-A54E-7110-D24274D6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3B58D-61D9-6055-AF6F-1AD8E38A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D0EFF-7E37-6056-8248-16F1D91EC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BDBEF-53E4-3DF9-8C4C-B2902727E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7850C-2F33-C525-DA48-D2226F5B4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1C776-359A-6ACB-EE73-5C225B75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A8D1-8EA6-4CAD-98E8-BEEA8BB48E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1EBBF-5F48-EFAA-9438-B1A2F18D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819D1-F0C5-5AD3-8C74-FAD93C33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288D-F909-42AE-A461-1C962095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93F4-1345-5C99-E6BE-1FE4702B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C6B88-10FB-1CB8-3D93-6D4D6A04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A8D1-8EA6-4CAD-98E8-BEEA8BB48E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D5C71-685E-C0B8-A14B-39EE3B52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1B088-8592-3C02-0410-78C9BC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288D-F909-42AE-A461-1C962095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8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C3A6C8-E030-A6F0-5B60-AFDF2B55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A8D1-8EA6-4CAD-98E8-BEEA8BB48E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4F059-7366-0D1C-04D5-DF344250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F1FD5-E9FB-E8EA-8C3D-F03A103D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288D-F909-42AE-A461-1C962095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7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15ED-AABB-7894-538C-F5AC9379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3BAA-A2F8-B8E2-5473-4A05B5C59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BAB88-2E75-0109-2AEE-03E820941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EA0AF-2C3A-71EC-CDA7-12E29939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A8D1-8EA6-4CAD-98E8-BEEA8BB48E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31A7A-75FE-C3B2-64F4-40332EA3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8DF5F-87C4-38EC-D5C0-74074DEB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288D-F909-42AE-A461-1C962095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2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0C68-363E-DDDA-5456-40A79214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52014-B17B-60E2-EDC0-D83E49430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3C688-90BD-57A8-4E5C-228C760CC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DBE0F-D21E-EFB0-03E5-0EB81F8F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A8D1-8EA6-4CAD-98E8-BEEA8BB48E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11E61-7DA0-8558-A88D-DFC8558C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80DA0-FEA9-D4D8-8CD0-155894AD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288D-F909-42AE-A461-1C962095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E84F1-2B51-B7EB-72EF-955D9506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8ED8-167B-E9ED-DC4C-3D9CEAA7E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730C-9082-3281-D240-5705D595C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6A8D1-8EA6-4CAD-98E8-BEEA8BB48EC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13E11-588E-BDBF-66EA-BFED5899D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5B8F9-1B9E-676B-A9BD-6BDA436C7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288D-F909-42AE-A461-1C962095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8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668B74-AAD4-0FE6-DEDF-54E947D25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0"/>
          <a:stretch/>
        </p:blipFill>
        <p:spPr>
          <a:xfrm>
            <a:off x="9687431" y="204537"/>
            <a:ext cx="4089270" cy="6448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754128-CA0C-0E1D-557B-35C37CEF4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42" y="49230"/>
            <a:ext cx="3197020" cy="3958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4D0036-D473-768B-4385-C43E26808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120" y="137346"/>
            <a:ext cx="3947697" cy="3870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BFEDD7-1E2A-0EF4-E187-DD983378F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310" y="4154404"/>
            <a:ext cx="2575667" cy="2566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584A92-184E-472E-E56A-54BC19E3F1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328"/>
          <a:stretch/>
        </p:blipFill>
        <p:spPr>
          <a:xfrm>
            <a:off x="3641257" y="209315"/>
            <a:ext cx="1654368" cy="36278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7554BB-C69C-0739-CB24-E577B61480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837" y="4204778"/>
            <a:ext cx="2526241" cy="260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5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Moyer, David Ellis</dc:creator>
  <cp:lastModifiedBy>Moyer, David Ellis</cp:lastModifiedBy>
  <cp:revision>1</cp:revision>
  <dcterms:created xsi:type="dcterms:W3CDTF">2023-03-24T16:22:41Z</dcterms:created>
  <dcterms:modified xsi:type="dcterms:W3CDTF">2023-03-24T16:33:18Z</dcterms:modified>
</cp:coreProperties>
</file>