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2B2839-A782-4A43-8689-784E28900F9C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C6B-642D-4055-A274-EED73D9BB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56405-6D98-40EC-A977-C3186497E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5286-0420-407A-8F66-D3409C1B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6094-D6E4-49BE-9CD8-BE223A48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A5DB-0649-4D21-BC90-546CA7B4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269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0FAF-D9E8-4611-9226-62A08AE9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89970-C361-4290-AA36-0578E991A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F98F-6C23-4632-B04F-E7830C46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BEFC-1EBA-4E9E-86C6-1D9E5875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0D54-69CE-4355-B041-630D380F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987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87ABB-7B2C-4D27-8CDB-B167DAF55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7E76-0052-4285-B3FF-E631F36A9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1A3F-1D06-47E9-BDFD-BD4CAAC7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AC42-C080-43EE-8C3E-D063DC23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F2716-4645-4A5A-9992-F232EB67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93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3B7E-3C69-48B2-B7F3-6DF732E5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9D09-B6E6-4D9C-BD5E-2E68D536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A9F6B-F304-4830-887C-9CE23732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F636-3378-4EBE-887E-214E1EFA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55BC-A7CC-4A2C-B44C-266B565D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72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5BDF-4256-451A-9460-AB0C046B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6B2E3-1B9F-4A35-B1D1-7D3A7441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6A3E-6124-4974-8D39-B70C8D42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3AF0-721A-406B-83B9-DC0CB60B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451A4-0F45-40D2-BFF0-6065BB25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132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2093-195D-45DE-806A-7661CC0F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2368-B6E4-45F8-98D9-E025C8525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F1284-4B6C-45B4-88BD-6E0A6B9F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BF756-7D11-40EF-9661-4C9A2757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4BAA-88D9-4DB0-89EA-09F90A1D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8782B-6E93-4D47-873D-8506E21B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994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D82A-6C43-4909-A199-C01631B2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081F2-810A-4917-8F7D-951C402C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7471D-65C2-4AD9-B81B-6D2067E65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461FC-4733-4459-8F9F-3F5A47024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81646-1813-4BED-99F6-2430E6FCC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9C5C5-5584-4F1D-94C9-88BB0337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2834B-AAF3-415B-A571-9EBA65B4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6E4A9-D294-4B3B-9340-4DD460A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293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79F-1CAD-4F49-B83B-3F2E3643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EB81B-E4A9-4BEE-90F7-6F8B1DB5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B3CD0-C149-4981-B70E-14F3397E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186B6-634D-4FFF-A0CC-36A7E147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060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B173A-2FEB-421C-B48C-EFAAC4B4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A6BE6-6D3D-4564-86A7-3FF05E76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5EAD-372B-494D-99FA-91DA46BC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94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6C5D-5D68-4CF4-9995-81F97784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8DC8-5245-4565-B029-1FC8513D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104EF-338C-45AA-81C6-B0E0DB7D3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E4BDA-2E71-498E-8A23-B34998A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B20F6-A2A1-44EA-8192-4854B08B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12FF7-5FEE-4965-9D55-12796E19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712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5FEA-7BCF-410C-9C67-06877589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6765A-61A6-4C50-A5BF-0EDBCFDA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030CE-509A-4C00-86F3-3C677789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80C5-D839-4436-9F4C-7FEB3AB6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A25E5-6802-46FA-AF8D-5F2DE504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313AB-E580-45AE-900F-A35DDFD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233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65259-4189-46EB-9265-9E36F1C6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9DFD-7A84-42A5-9FA1-CDA7CC65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7676-27F1-465E-85C6-AEB08362C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F2C3-40C6-47F4-BC8D-A335AEA90D2F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9B67B-B680-4E3F-A381-1E131516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A343-C8E5-4688-94D7-346606B1A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582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techboy.com/raspberry-pi/raspberry-pi-with-lesson-26-controlling-gpio-pins-in-pyth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610F-23A7-4A68-93CB-07387640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b="1" dirty="0">
                <a:solidFill>
                  <a:srgbClr val="FF0000"/>
                </a:solidFill>
              </a:rPr>
              <a:t>MCTE 3104</a:t>
            </a:r>
            <a:br>
              <a:rPr lang="en-MY" dirty="0"/>
            </a:br>
            <a:r>
              <a:rPr lang="en-MY" dirty="0"/>
              <a:t>Mechatronics Interfacing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DB12A-EBCA-40A4-AA6A-E27B98E07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294"/>
            <a:ext cx="9144000" cy="573505"/>
          </a:xfrm>
        </p:spPr>
        <p:txBody>
          <a:bodyPr/>
          <a:lstStyle/>
          <a:p>
            <a:r>
              <a:rPr lang="en-MY" dirty="0"/>
              <a:t>Experiment no. 1: Intro to GPIO of </a:t>
            </a:r>
            <a:r>
              <a:rPr lang="en-MY" dirty="0" err="1"/>
              <a:t>ATMega</a:t>
            </a:r>
            <a:r>
              <a:rPr lang="en-MY" dirty="0"/>
              <a:t> &amp; Raspberry Pi</a:t>
            </a:r>
          </a:p>
        </p:txBody>
      </p:sp>
    </p:spTree>
    <p:extLst>
      <p:ext uri="{BB962C8B-B14F-4D97-AF65-F5344CB8AC3E}">
        <p14:creationId xmlns:p14="http://schemas.microsoft.com/office/powerpoint/2010/main" val="282317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6C3781-0CD7-470D-8B38-5E467A803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75" t="37083" r="50703" b="36389"/>
          <a:stretch/>
        </p:blipFill>
        <p:spPr>
          <a:xfrm>
            <a:off x="9715500" y="1460481"/>
            <a:ext cx="1962150" cy="3944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5AC99-CD8C-4C35-AB4F-1403C82D1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41" t="11667" r="65468" b="57778"/>
          <a:stretch/>
        </p:blipFill>
        <p:spPr>
          <a:xfrm>
            <a:off x="971549" y="1143000"/>
            <a:ext cx="475903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7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36A2-04E5-4098-9AE7-7D609FE5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100E-5066-4CDD-B9BA-45ECD8B7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ATMega</a:t>
            </a:r>
            <a:r>
              <a:rPr lang="en-MY" dirty="0"/>
              <a:t> pinouts</a:t>
            </a:r>
          </a:p>
          <a:p>
            <a:r>
              <a:rPr lang="en-MY" dirty="0"/>
              <a:t>Raspberry Pi pinouts</a:t>
            </a:r>
          </a:p>
        </p:txBody>
      </p:sp>
    </p:spTree>
    <p:extLst>
      <p:ext uri="{BB962C8B-B14F-4D97-AF65-F5344CB8AC3E}">
        <p14:creationId xmlns:p14="http://schemas.microsoft.com/office/powerpoint/2010/main" val="20295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3B6540-B8DE-4246-8ADC-C1600F7D9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0" t="15000" r="17110" b="5000"/>
          <a:stretch/>
        </p:blipFill>
        <p:spPr>
          <a:xfrm>
            <a:off x="1352550" y="101074"/>
            <a:ext cx="9486900" cy="66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7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rcuit board&#10;&#10;Description generated with high confidence">
            <a:extLst>
              <a:ext uri="{FF2B5EF4-FFF2-40B4-BE49-F238E27FC236}">
                <a16:creationId xmlns:a16="http://schemas.microsoft.com/office/drawing/2014/main" id="{814C6192-38D4-43F3-AEBB-646136D1B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16" y="0"/>
            <a:ext cx="9691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4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AE0C7C-35A8-41FD-97E1-8B92B2D96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06" t="36528" r="41200" b="40833"/>
          <a:stretch/>
        </p:blipFill>
        <p:spPr>
          <a:xfrm>
            <a:off x="847725" y="1631178"/>
            <a:ext cx="3819525" cy="3924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2079D6-BC6A-4B4D-8491-91ABDAA96A37}"/>
              </a:ext>
            </a:extLst>
          </p:cNvPr>
          <p:cNvSpPr txBox="1"/>
          <p:nvPr/>
        </p:nvSpPr>
        <p:spPr>
          <a:xfrm>
            <a:off x="847725" y="1038689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Writing digital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3B3FC-9207-40D9-B235-37AC01669A37}"/>
              </a:ext>
            </a:extLst>
          </p:cNvPr>
          <p:cNvSpPr txBox="1"/>
          <p:nvPr/>
        </p:nvSpPr>
        <p:spPr>
          <a:xfrm>
            <a:off x="847725" y="446200"/>
            <a:ext cx="411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Simple GPIO control using Arduino Library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3E7BF3-5F4A-4C0B-A913-0D1A3654F9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86" t="35987" r="61724" b="36052"/>
          <a:stretch/>
        </p:blipFill>
        <p:spPr>
          <a:xfrm>
            <a:off x="7384012" y="1151409"/>
            <a:ext cx="1138551" cy="33852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476165-06D7-4C11-B40F-8F5167FE5833}"/>
              </a:ext>
            </a:extLst>
          </p:cNvPr>
          <p:cNvSpPr/>
          <p:nvPr/>
        </p:nvSpPr>
        <p:spPr>
          <a:xfrm>
            <a:off x="6355309" y="4474483"/>
            <a:ext cx="3195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MY" sz="1200" dirty="0"/>
              <a:t>By default Arduino board has a built-in LED on board connected to pin 13.</a:t>
            </a:r>
          </a:p>
        </p:txBody>
      </p:sp>
    </p:spTree>
    <p:extLst>
      <p:ext uri="{BB962C8B-B14F-4D97-AF65-F5344CB8AC3E}">
        <p14:creationId xmlns:p14="http://schemas.microsoft.com/office/powerpoint/2010/main" val="3213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ADAE42-570A-45BF-BD4B-766BAB404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40" t="28332" r="36172" b="41390"/>
          <a:stretch/>
        </p:blipFill>
        <p:spPr>
          <a:xfrm>
            <a:off x="847725" y="1410298"/>
            <a:ext cx="4019551" cy="46609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6356CB-9A3F-46A5-B21F-0917FFD3602D}"/>
              </a:ext>
            </a:extLst>
          </p:cNvPr>
          <p:cNvSpPr txBox="1"/>
          <p:nvPr/>
        </p:nvSpPr>
        <p:spPr>
          <a:xfrm>
            <a:off x="847725" y="919372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Reading digital 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3B3FC-9207-40D9-B235-37AC01669A37}"/>
              </a:ext>
            </a:extLst>
          </p:cNvPr>
          <p:cNvSpPr txBox="1"/>
          <p:nvPr/>
        </p:nvSpPr>
        <p:spPr>
          <a:xfrm>
            <a:off x="847725" y="446200"/>
            <a:ext cx="411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Simple GPIO control using Arduino Library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4E4611-E8B7-4556-966C-9A31ECC0D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86" t="35987" r="50000" b="36052"/>
          <a:stretch/>
        </p:blipFill>
        <p:spPr>
          <a:xfrm>
            <a:off x="6474319" y="722298"/>
            <a:ext cx="5360220" cy="49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www.jameco.com/Jameco/workshop/circuitnotes/raspberry_pi_circuit_note_fig2.jpg">
            <a:extLst>
              <a:ext uri="{FF2B5EF4-FFF2-40B4-BE49-F238E27FC236}">
                <a16:creationId xmlns:a16="http://schemas.microsoft.com/office/drawing/2014/main" id="{B748A6CF-97DF-4F7E-9A9A-ADD4FC580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831" y="581884"/>
            <a:ext cx="6526338" cy="569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0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3C436-7136-4FB8-998A-8D5C80DA9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8" t="14166" r="16015" b="5694"/>
          <a:stretch/>
        </p:blipFill>
        <p:spPr>
          <a:xfrm>
            <a:off x="225084" y="1234134"/>
            <a:ext cx="6710127" cy="43897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93759F-EB34-4B59-AE74-5FCAD066ED71}"/>
              </a:ext>
            </a:extLst>
          </p:cNvPr>
          <p:cNvSpPr/>
          <p:nvPr/>
        </p:nvSpPr>
        <p:spPr>
          <a:xfrm>
            <a:off x="5897731" y="639636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100" dirty="0">
                <a:hlinkClick r:id="rId3"/>
              </a:rPr>
              <a:t>http://www.toptechboy.com/raspberry-pi/raspberry-pi-with-lesson-26-controlling-gpio-pins-in-python/</a:t>
            </a:r>
            <a:r>
              <a:rPr lang="en-MY" sz="11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6B93C-636D-4FF9-94F8-81C0C6A066E6}"/>
              </a:ext>
            </a:extLst>
          </p:cNvPr>
          <p:cNvSpPr txBox="1"/>
          <p:nvPr/>
        </p:nvSpPr>
        <p:spPr>
          <a:xfrm>
            <a:off x="5897731" y="6265560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Picture taken from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AA196-E533-454E-BB09-3FAA2FD81E14}"/>
              </a:ext>
            </a:extLst>
          </p:cNvPr>
          <p:cNvSpPr/>
          <p:nvPr/>
        </p:nvSpPr>
        <p:spPr>
          <a:xfrm>
            <a:off x="7513284" y="1234134"/>
            <a:ext cx="4453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MY" sz="1200" dirty="0"/>
              <a:t>To begin using the Raspberry Pi GPIO, we first need to know </a:t>
            </a:r>
            <a:r>
              <a:rPr lang="en-MY" sz="1200" dirty="0" err="1"/>
              <a:t>Raspi's</a:t>
            </a:r>
            <a:r>
              <a:rPr lang="en-MY" sz="1200" dirty="0"/>
              <a:t> GPIO numbering system. The two inner columns (labelled pin#) in the chart shows the ‘physical pin number’ where as the outer two columns (labelled GPIO#) of the chart shows you the ‘BCM number’ (Broadcom numbering scheme).</a:t>
            </a:r>
          </a:p>
        </p:txBody>
      </p:sp>
    </p:spTree>
    <p:extLst>
      <p:ext uri="{BB962C8B-B14F-4D97-AF65-F5344CB8AC3E}">
        <p14:creationId xmlns:p14="http://schemas.microsoft.com/office/powerpoint/2010/main" val="28113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DB9AB-DCAE-4EC7-A8E3-6FF8A007A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90" t="35833" r="60000" b="35416"/>
          <a:stretch/>
        </p:blipFill>
        <p:spPr>
          <a:xfrm>
            <a:off x="9486900" y="1197326"/>
            <a:ext cx="1962150" cy="4463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6430BF-FBBA-4C20-B8B3-A831AA960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19" t="12222" r="67187" b="57361"/>
          <a:stretch/>
        </p:blipFill>
        <p:spPr>
          <a:xfrm>
            <a:off x="857250" y="1089872"/>
            <a:ext cx="4400550" cy="46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130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MCTE 3104 Mechatronics Interfacing Lab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MCTE 3104 Mechatronics Interfacing Lab</dc:title>
  <dc:creator>default</dc:creator>
  <cp:lastModifiedBy>default</cp:lastModifiedBy>
  <cp:revision>14</cp:revision>
  <dcterms:created xsi:type="dcterms:W3CDTF">2018-02-17T10:10:03Z</dcterms:created>
  <dcterms:modified xsi:type="dcterms:W3CDTF">2018-02-18T11:42:21Z</dcterms:modified>
</cp:coreProperties>
</file>