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004B-CBAB-4159-8B73-180ACBBC6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B30E6-893B-4128-BA1F-7897683BE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51BE-E443-4830-9E1C-388ED147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BB94-F66F-44ED-9D68-503C1BC9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1D39C-23CD-4476-9411-88AF1D2D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399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927C-F41B-43CB-92EC-037915D6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C9112-F7CC-4CC8-89B7-45C78E9A8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458CF-2FEA-41CA-81D6-05AA0691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AA330-50C6-4A53-B2AB-DD55EAEB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97537-4B54-4BE2-8211-B9DACE31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691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CA44E-8B07-44AE-A67D-2C88EA261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1A2CE-84DC-46CA-A664-44D758422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81B6-A3D2-49FC-951C-1FCD5BE1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FCC57-7094-409E-A5C6-D672E237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59DEF-9675-4C60-AECB-516680D8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424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902F-5217-463A-8452-3500005A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6A2CA-B83D-4126-99B4-F04BDC24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90F1D-839F-4670-9E98-0C88338C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B02A2-9A61-44B8-931C-2E430EEA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9F739-EDEE-4CF8-A9D9-7F1D9E1C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599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582B-0229-4B9E-8776-2025163D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18039-34A6-448D-B5DA-B3131AB59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A8D9-5269-4E07-842D-BE88DFCF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1A8FA-30BB-4121-9260-D0EE31DE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DFD77-A9ED-41AE-86D6-AB3537D4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2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F29-8088-4684-9303-5F37E232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57E2-CB42-436E-8C8C-5CF8D7754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91B1-3519-41E0-80DD-9CD9DFDA0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7B20-7FAA-49B0-B801-02D3967B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BCBE0-B951-4589-B772-815AE7AE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D192B-5323-4388-85A0-8171858B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837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CDDF-68BE-4C88-AE75-8F144B68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63EE7-F82F-4590-8D4F-1C384A1B0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15DFC-0782-493D-B5EB-F5ECA1BD6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D3E01-FDDB-46B5-B156-C40765145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67B73-9CCB-45C3-9E55-D54311A87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43C30-9829-4EF2-AD08-20EA4AED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1B380-EADE-42B3-8466-AA9CDFB2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B2F34-2F67-4C23-AADF-6E9C4F95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455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22FB-2BDA-4586-A9EF-CC79E45B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01860-40F8-4490-8391-CED41EB0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EE5B4-1455-4B8A-ABCF-665E3DE0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93471-C238-4927-A69E-F4A50B46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841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8D24C-F8A9-4074-91C6-EF20C179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00BA8-1713-4558-AA61-19231983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E758-3E86-47F9-B453-9A3EF00A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588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8AA3-2BEF-44C2-8140-F5ED8CD8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F363-B43A-4998-90E4-8C372B69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96FA3-B438-4AAD-9C75-F9E4F0AD5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C89F7-F86A-4BCE-8E02-5B4ADE63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D1205-35B5-46BE-9F62-B6491174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C4635-5889-44F6-AC09-76DE9A29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909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7D00-3C60-44EF-A4AB-1356E757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18761-1366-4142-86AE-595370A5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9B2A0-57CD-4CDF-9401-0ED041886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0400E-34EC-4DEB-ACFD-1E894F4E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7481B-09FF-4F57-BFC9-7A9B981D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13AC2-AE7C-4725-81A1-0569C762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54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6BF54-61A2-4FAC-A71E-1082AA23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E3A73-0069-47DE-B5B4-103BDC37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54C7-42EA-4877-A352-1E085F25A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866C1-A35B-429A-A4B2-822DAC5BF25D}" type="datetimeFigureOut">
              <a:rPr lang="en-MY" smtClean="0"/>
              <a:t>18/2/2018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72E10-3037-469B-BE25-DECB46E33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DFF4-A618-4DF8-A8F5-17618ED5A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9E84-042E-47DE-ABE7-02EA6DCC591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861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027B3278-AD8B-4D50-815E-476088277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827"/>
            <a:ext cx="9144000" cy="573505"/>
          </a:xfrm>
        </p:spPr>
        <p:txBody>
          <a:bodyPr/>
          <a:lstStyle/>
          <a:p>
            <a:r>
              <a:rPr lang="en-MY" dirty="0"/>
              <a:t>Python IDE setup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D366F3-2F09-47B3-8BEB-6468EC60B212}"/>
              </a:ext>
            </a:extLst>
          </p:cNvPr>
          <p:cNvSpPr txBox="1"/>
          <p:nvPr/>
        </p:nvSpPr>
        <p:spPr>
          <a:xfrm>
            <a:off x="1426345" y="2690336"/>
            <a:ext cx="9339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dirty="0">
                <a:latin typeface="Berlin Sans FB" panose="020E0602020502020306" pitchFamily="34" charset="0"/>
                <a:cs typeface="Times New Roman" panose="02020603050405020304" pitchFamily="18" charset="0"/>
              </a:rPr>
              <a:t>To those just starting with Python installing Python is just the beginning but from my experience a lot of people will face a lot of problem mid way installing libraries etc… only to realize they didn’t properly install Python.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latin typeface="Berlin Sans FB" panose="020E0602020502020306" pitchFamily="34" charset="0"/>
                <a:cs typeface="Times New Roman" panose="02020603050405020304" pitchFamily="18" charset="0"/>
              </a:rPr>
              <a:t>This guide I made will show you what I discovered work for most system. </a:t>
            </a:r>
            <a:r>
              <a:rPr lang="en-MY" u="sng" dirty="0">
                <a:latin typeface="Berlin Sans FB" panose="020E0602020502020306" pitchFamily="34" charset="0"/>
                <a:cs typeface="Times New Roman" panose="02020603050405020304" pitchFamily="18" charset="0"/>
              </a:rPr>
              <a:t>Follow this guide and thy shall not get lost!</a:t>
            </a:r>
          </a:p>
        </p:txBody>
      </p:sp>
    </p:spTree>
    <p:extLst>
      <p:ext uri="{BB962C8B-B14F-4D97-AF65-F5344CB8AC3E}">
        <p14:creationId xmlns:p14="http://schemas.microsoft.com/office/powerpoint/2010/main" val="207067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027B3278-AD8B-4D50-815E-476088277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827"/>
            <a:ext cx="9144000" cy="573505"/>
          </a:xfrm>
        </p:spPr>
        <p:txBody>
          <a:bodyPr/>
          <a:lstStyle/>
          <a:p>
            <a:r>
              <a:rPr lang="en-MY" dirty="0"/>
              <a:t>Python IDE 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88853B-38EC-49A9-B6F8-F9208041C021}"/>
              </a:ext>
            </a:extLst>
          </p:cNvPr>
          <p:cNvSpPr txBox="1"/>
          <p:nvPr/>
        </p:nvSpPr>
        <p:spPr>
          <a:xfrm>
            <a:off x="1686757" y="900414"/>
            <a:ext cx="835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[ ] Download and Python 3.x in your laptop</a:t>
            </a:r>
          </a:p>
          <a:p>
            <a:r>
              <a:rPr lang="en-MY" dirty="0"/>
              <a:t>		[Go to </a:t>
            </a:r>
            <a:r>
              <a:rPr lang="en-MY" dirty="0">
                <a:hlinkClick r:id="rId2"/>
              </a:rPr>
              <a:t>https://www.python.org/downloads/windows/</a:t>
            </a:r>
            <a:r>
              <a:rPr lang="en-MY" dirty="0"/>
              <a:t> ]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FDBDFF-DEA7-4582-B8C2-E0669FAB5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97" t="8286" r="62209" b="5113"/>
          <a:stretch/>
        </p:blipFill>
        <p:spPr>
          <a:xfrm>
            <a:off x="612558" y="314702"/>
            <a:ext cx="3071675" cy="593916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9464EF-12E0-49D2-913E-82059F17897D}"/>
              </a:ext>
            </a:extLst>
          </p:cNvPr>
          <p:cNvCxnSpPr>
            <a:cxnSpLocks/>
          </p:cNvCxnSpPr>
          <p:nvPr/>
        </p:nvCxnSpPr>
        <p:spPr>
          <a:xfrm flipH="1">
            <a:off x="3213716" y="2459115"/>
            <a:ext cx="10653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0B3D03-ACF9-4A67-B23F-C36809F0EEAF}"/>
              </a:ext>
            </a:extLst>
          </p:cNvPr>
          <p:cNvCxnSpPr>
            <a:cxnSpLocks/>
          </p:cNvCxnSpPr>
          <p:nvPr/>
        </p:nvCxnSpPr>
        <p:spPr>
          <a:xfrm flipH="1">
            <a:off x="3284738" y="3169328"/>
            <a:ext cx="994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417622-E22D-47E6-AB91-0C9ABE2E1472}"/>
              </a:ext>
            </a:extLst>
          </p:cNvPr>
          <p:cNvSpPr txBox="1"/>
          <p:nvPr/>
        </p:nvSpPr>
        <p:spPr>
          <a:xfrm>
            <a:off x="4480301" y="2274449"/>
            <a:ext cx="323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For windows 32-bit architecture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714A84-7476-4D21-8A4B-8D84419827C1}"/>
              </a:ext>
            </a:extLst>
          </p:cNvPr>
          <p:cNvSpPr txBox="1"/>
          <p:nvPr/>
        </p:nvSpPr>
        <p:spPr>
          <a:xfrm>
            <a:off x="4480301" y="3002153"/>
            <a:ext cx="323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For windows 64-bit architecture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D366F3-2F09-47B3-8BEB-6468EC60B212}"/>
              </a:ext>
            </a:extLst>
          </p:cNvPr>
          <p:cNvSpPr txBox="1"/>
          <p:nvPr/>
        </p:nvSpPr>
        <p:spPr>
          <a:xfrm>
            <a:off x="5381348" y="3963320"/>
            <a:ext cx="435153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>
                <a:solidFill>
                  <a:srgbClr val="FF0000"/>
                </a:solidFill>
              </a:rPr>
              <a:t>Make sure you install the correct installer for your system.</a:t>
            </a:r>
          </a:p>
          <a:p>
            <a:pPr algn="ctr"/>
            <a:r>
              <a:rPr lang="en-MY" sz="1400" dirty="0"/>
              <a:t>Some people will mistakenly install 32-bit on a 64-bit system and everything will seem fine until you face a problem installing libraries later on.</a:t>
            </a:r>
          </a:p>
        </p:txBody>
      </p:sp>
    </p:spTree>
    <p:extLst>
      <p:ext uri="{BB962C8B-B14F-4D97-AF65-F5344CB8AC3E}">
        <p14:creationId xmlns:p14="http://schemas.microsoft.com/office/powerpoint/2010/main" val="2254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144164-94F3-4DDE-86B9-E9AE2695F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86" y="941242"/>
            <a:ext cx="8053893" cy="497551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4BFA5D-1E5F-4BBD-AF4C-49249C23F62D}"/>
              </a:ext>
            </a:extLst>
          </p:cNvPr>
          <p:cNvCxnSpPr>
            <a:cxnSpLocks/>
          </p:cNvCxnSpPr>
          <p:nvPr/>
        </p:nvCxnSpPr>
        <p:spPr>
          <a:xfrm>
            <a:off x="2982897" y="4164274"/>
            <a:ext cx="3113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36098C-9DCC-454A-ACB5-4F2C9A23B4EB}"/>
              </a:ext>
            </a:extLst>
          </p:cNvPr>
          <p:cNvSpPr txBox="1"/>
          <p:nvPr/>
        </p:nvSpPr>
        <p:spPr>
          <a:xfrm>
            <a:off x="2346344" y="3794942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Choose this</a:t>
            </a:r>
          </a:p>
        </p:txBody>
      </p:sp>
    </p:spTree>
    <p:extLst>
      <p:ext uri="{BB962C8B-B14F-4D97-AF65-F5344CB8AC3E}">
        <p14:creationId xmlns:p14="http://schemas.microsoft.com/office/powerpoint/2010/main" val="273918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1F7330-D316-4EF1-B38B-12F6AC00E5F2}"/>
              </a:ext>
            </a:extLst>
          </p:cNvPr>
          <p:cNvSpPr txBox="1"/>
          <p:nvPr/>
        </p:nvSpPr>
        <p:spPr>
          <a:xfrm>
            <a:off x="5480862" y="4944778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Click ‘Next’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154A76-9365-47B2-99C9-B36F74193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00" y="667590"/>
            <a:ext cx="6439799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2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31D88D-882C-4356-ACA5-C9FDE7D797A4}"/>
              </a:ext>
            </a:extLst>
          </p:cNvPr>
          <p:cNvSpPr txBox="1"/>
          <p:nvPr/>
        </p:nvSpPr>
        <p:spPr>
          <a:xfrm>
            <a:off x="171548" y="3984409"/>
            <a:ext cx="4657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 would prefer adding it to “C:\Python36” to avoid having to run ‘pip’ install as administrator later on.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CC53DD-6AE8-489B-9BC3-459440692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461" y="896737"/>
            <a:ext cx="6401693" cy="399153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A32BE3-BA8F-4624-8789-58A34DC9DDF8}"/>
              </a:ext>
            </a:extLst>
          </p:cNvPr>
          <p:cNvCxnSpPr>
            <a:cxnSpLocks/>
          </p:cNvCxnSpPr>
          <p:nvPr/>
        </p:nvCxnSpPr>
        <p:spPr>
          <a:xfrm>
            <a:off x="4071521" y="3984409"/>
            <a:ext cx="26326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59F4229-931F-4DCF-99DC-FC5A5770C149}"/>
              </a:ext>
            </a:extLst>
          </p:cNvPr>
          <p:cNvSpPr/>
          <p:nvPr/>
        </p:nvSpPr>
        <p:spPr>
          <a:xfrm>
            <a:off x="6704215" y="1633492"/>
            <a:ext cx="229245" cy="124287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220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A2093B6-EDC4-4E51-AE23-C6FCADD5D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827"/>
            <a:ext cx="9144000" cy="573505"/>
          </a:xfrm>
        </p:spPr>
        <p:txBody>
          <a:bodyPr/>
          <a:lstStyle/>
          <a:p>
            <a:r>
              <a:rPr lang="en-MY" dirty="0"/>
              <a:t>PIP (Preferred Installer Program)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E6040-43AA-4893-B970-9E8C2D1AD56D}"/>
              </a:ext>
            </a:extLst>
          </p:cNvPr>
          <p:cNvSpPr txBox="1"/>
          <p:nvPr/>
        </p:nvSpPr>
        <p:spPr>
          <a:xfrm>
            <a:off x="571042" y="1258964"/>
            <a:ext cx="7765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pip is a command tool for installing and managing Python packages (libraries) a very handy tool to have properly installed. </a:t>
            </a:r>
          </a:p>
          <a:p>
            <a:r>
              <a:rPr lang="en-MY" dirty="0"/>
              <a:t>To check if you have properly installed pip, open ‘Command Prompt’ and install one of the packages that we’ll use a lot in this course.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49B584-5B44-463F-A9AC-05A4832A8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10" t="15793" r="14806" b="25049"/>
          <a:stretch/>
        </p:blipFill>
        <p:spPr>
          <a:xfrm>
            <a:off x="982461" y="2658252"/>
            <a:ext cx="5113539" cy="3480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9166FC-E908-4A07-A83D-BB952FA649AA}"/>
              </a:ext>
            </a:extLst>
          </p:cNvPr>
          <p:cNvSpPr txBox="1"/>
          <p:nvPr/>
        </p:nvSpPr>
        <p:spPr>
          <a:xfrm>
            <a:off x="7087252" y="3314887"/>
            <a:ext cx="4657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Open CMD and type ‘pip install </a:t>
            </a:r>
            <a:r>
              <a:rPr lang="en-MY" dirty="0" err="1"/>
              <a:t>pyserial</a:t>
            </a:r>
            <a:r>
              <a:rPr lang="en-MY" dirty="0"/>
              <a:t>’.</a:t>
            </a:r>
          </a:p>
          <a:p>
            <a:pPr algn="ctr"/>
            <a:endParaRPr lang="en-MY" dirty="0"/>
          </a:p>
          <a:p>
            <a:pPr algn="ctr"/>
            <a:r>
              <a:rPr lang="en-MY" dirty="0"/>
              <a:t>If everything goes well you, congrats you have a properly installed Python for this course </a:t>
            </a:r>
            <a:r>
              <a:rPr lang="en-MY" dirty="0">
                <a:sym typeface="Wingdings" panose="05000000000000000000" pitchFamily="2" charset="2"/>
              </a:rPr>
              <a:t></a:t>
            </a:r>
            <a:endParaRPr lang="en-MY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6CBED1-1B00-4CF5-AD2E-4502761459C6}"/>
              </a:ext>
            </a:extLst>
          </p:cNvPr>
          <p:cNvCxnSpPr>
            <a:cxnSpLocks/>
          </p:cNvCxnSpPr>
          <p:nvPr/>
        </p:nvCxnSpPr>
        <p:spPr>
          <a:xfrm flipH="1" flipV="1">
            <a:off x="3622090" y="3249228"/>
            <a:ext cx="3249227" cy="665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2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Berlin Sans FB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12</cp:revision>
  <dcterms:created xsi:type="dcterms:W3CDTF">2018-02-09T01:43:40Z</dcterms:created>
  <dcterms:modified xsi:type="dcterms:W3CDTF">2018-02-18T11:08:18Z</dcterms:modified>
</cp:coreProperties>
</file>