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004B-CBAB-4159-8B73-180ACBBC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B30E6-893B-4128-BA1F-7897683BE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51BE-E443-4830-9E1C-388ED147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BB94-F66F-44ED-9D68-503C1BC9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D39C-23CD-4476-9411-88AF1D2D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399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927C-F41B-43CB-92EC-037915D6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C9112-F7CC-4CC8-89B7-45C78E9A8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58CF-2FEA-41CA-81D6-05AA0691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A330-50C6-4A53-B2AB-DD55EAEB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7537-4B54-4BE2-8211-B9DACE31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691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CA44E-8B07-44AE-A67D-2C88EA261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1A2CE-84DC-46CA-A664-44D75842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81B6-A3D2-49FC-951C-1FCD5BE1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CC57-7094-409E-A5C6-D672E237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9DEF-9675-4C60-AECB-516680D8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424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902F-5217-463A-8452-3500005A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A2CA-B83D-4126-99B4-F04BDC24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0F1D-839F-4670-9E98-0C88338C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02A2-9A61-44B8-931C-2E430EEA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F739-EDEE-4CF8-A9D9-7F1D9E1C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599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582B-0229-4B9E-8776-2025163D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8039-34A6-448D-B5DA-B3131AB5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A8D9-5269-4E07-842D-BE88DFCF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A8FA-30BB-4121-9260-D0EE31DE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FD77-A9ED-41AE-86D6-AB3537D4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2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F29-8088-4684-9303-5F37E232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57E2-CB42-436E-8C8C-5CF8D7754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91B1-3519-41E0-80DD-9CD9DFDA0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7B20-7FAA-49B0-B801-02D3967B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BCBE0-B951-4589-B772-815AE7AE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D192B-5323-4388-85A0-8171858B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837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CDDF-68BE-4C88-AE75-8F144B68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63EE7-F82F-4590-8D4F-1C384A1B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15DFC-0782-493D-B5EB-F5ECA1BD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D3E01-FDDB-46B5-B156-C40765145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67B73-9CCB-45C3-9E55-D54311A87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43C30-9829-4EF2-AD08-20EA4AED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1B380-EADE-42B3-8466-AA9CDFB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B2F34-2F67-4C23-AADF-6E9C4F95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455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22FB-2BDA-4586-A9EF-CC79E45B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01860-40F8-4490-8391-CED41EB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EE5B4-1455-4B8A-ABCF-665E3DE0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93471-C238-4927-A69E-F4A50B46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841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8D24C-F8A9-4074-91C6-EF20C179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00BA8-1713-4558-AA61-19231983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E758-3E86-47F9-B453-9A3EF00A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588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8AA3-2BEF-44C2-8140-F5ED8CD8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F363-B43A-4998-90E4-8C372B69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96FA3-B438-4AAD-9C75-F9E4F0AD5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C89F7-F86A-4BCE-8E02-5B4ADE63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1205-35B5-46BE-9F62-B6491174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4635-5889-44F6-AC09-76DE9A29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909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7D00-3C60-44EF-A4AB-1356E757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18761-1366-4142-86AE-595370A5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9B2A0-57CD-4CDF-9401-0ED04188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0400E-34EC-4DEB-ACFD-1E894F4E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481B-09FF-4F57-BFC9-7A9B981D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13AC2-AE7C-4725-81A1-0569C762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54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6BF54-61A2-4FAC-A71E-1082AA23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E3A73-0069-47DE-B5B4-103BDC3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54C7-42EA-4877-A352-1E085F25A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72E10-3037-469B-BE25-DECB46E33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DFF4-A618-4DF8-A8F5-17618ED5A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861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2A523E-632C-4F93-8E17-8B2254BBE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827"/>
            <a:ext cx="9144000" cy="573505"/>
          </a:xfrm>
        </p:spPr>
        <p:txBody>
          <a:bodyPr/>
          <a:lstStyle/>
          <a:p>
            <a:r>
              <a:rPr lang="en-MY" dirty="0"/>
              <a:t>Arduino IDE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4FD30-FD89-44C8-B93F-FAF61E3D7672}"/>
              </a:ext>
            </a:extLst>
          </p:cNvPr>
          <p:cNvSpPr txBox="1"/>
          <p:nvPr/>
        </p:nvSpPr>
        <p:spPr>
          <a:xfrm>
            <a:off x="1686757" y="900414"/>
            <a:ext cx="835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[ ] Download and Install Arduino IDE to code and upload codes to your Arduino Board</a:t>
            </a:r>
          </a:p>
          <a:p>
            <a:r>
              <a:rPr lang="en-MY" dirty="0"/>
              <a:t>		[Go to </a:t>
            </a:r>
            <a:r>
              <a:rPr lang="en-MY" dirty="0">
                <a:hlinkClick r:id="rId2"/>
              </a:rPr>
              <a:t>https://www.arduino.cc/en/Main/Software</a:t>
            </a:r>
            <a:r>
              <a:rPr lang="en-MY" dirty="0"/>
              <a:t> 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D6E80-F2E8-4024-9542-3E8BB56A1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9" t="29413" r="20194" b="20517"/>
          <a:stretch/>
        </p:blipFill>
        <p:spPr>
          <a:xfrm>
            <a:off x="2130641" y="2301159"/>
            <a:ext cx="7466120" cy="34338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83D321-6159-4B21-8263-221E2C3BB3FC}"/>
              </a:ext>
            </a:extLst>
          </p:cNvPr>
          <p:cNvCxnSpPr>
            <a:cxnSpLocks/>
          </p:cNvCxnSpPr>
          <p:nvPr/>
        </p:nvCxnSpPr>
        <p:spPr>
          <a:xfrm flipH="1">
            <a:off x="8016536" y="2530136"/>
            <a:ext cx="639192" cy="594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ADF846-9989-4827-951B-BB1380672C6D}"/>
              </a:ext>
            </a:extLst>
          </p:cNvPr>
          <p:cNvSpPr txBox="1"/>
          <p:nvPr/>
        </p:nvSpPr>
        <p:spPr>
          <a:xfrm>
            <a:off x="7783149" y="2131882"/>
            <a:ext cx="174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Download installer</a:t>
            </a:r>
          </a:p>
        </p:txBody>
      </p:sp>
    </p:spTree>
    <p:extLst>
      <p:ext uri="{BB962C8B-B14F-4D97-AF65-F5344CB8AC3E}">
        <p14:creationId xmlns:p14="http://schemas.microsoft.com/office/powerpoint/2010/main" val="321882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08B7CC-7C31-4600-A15F-9D9390ECC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0" t="14432" r="17210" b="16501"/>
          <a:stretch/>
        </p:blipFill>
        <p:spPr>
          <a:xfrm>
            <a:off x="273315" y="2909834"/>
            <a:ext cx="4874462" cy="3690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5D3C7-9841-450F-85BE-E82310A9A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0" t="9315" r="17210" b="24407"/>
          <a:stretch/>
        </p:blipFill>
        <p:spPr>
          <a:xfrm>
            <a:off x="6354428" y="3178027"/>
            <a:ext cx="4341300" cy="3154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B63450-5209-4FF5-A71A-4BC95B78C33C}"/>
              </a:ext>
            </a:extLst>
          </p:cNvPr>
          <p:cNvSpPr txBox="1"/>
          <p:nvPr/>
        </p:nvSpPr>
        <p:spPr>
          <a:xfrm>
            <a:off x="1919056" y="487003"/>
            <a:ext cx="835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[ ] Check if your system detects your Arduino or not.</a:t>
            </a:r>
          </a:p>
          <a:p>
            <a:pPr algn="ctr"/>
            <a:r>
              <a:rPr lang="en-MY" dirty="0"/>
              <a:t>By default driver (for the original Arduino board) will be installed with Arduino IDE installation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452A5-B2C0-41DB-963E-735D2FF40DEC}"/>
              </a:ext>
            </a:extLst>
          </p:cNvPr>
          <p:cNvCxnSpPr>
            <a:cxnSpLocks/>
          </p:cNvCxnSpPr>
          <p:nvPr/>
        </p:nvCxnSpPr>
        <p:spPr>
          <a:xfrm flipH="1">
            <a:off x="7742216" y="2505456"/>
            <a:ext cx="2124160" cy="2844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A486A-5773-4C2A-878F-B54F5AB1FFFD}"/>
              </a:ext>
            </a:extLst>
          </p:cNvPr>
          <p:cNvCxnSpPr>
            <a:cxnSpLocks/>
          </p:cNvCxnSpPr>
          <p:nvPr/>
        </p:nvCxnSpPr>
        <p:spPr>
          <a:xfrm flipH="1">
            <a:off x="4611920" y="2414016"/>
            <a:ext cx="4422352" cy="204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4FD1DE-818A-4FD5-B6A7-1A4BBC0D4488}"/>
              </a:ext>
            </a:extLst>
          </p:cNvPr>
          <p:cNvSpPr txBox="1"/>
          <p:nvPr/>
        </p:nvSpPr>
        <p:spPr>
          <a:xfrm>
            <a:off x="8264800" y="2005067"/>
            <a:ext cx="2684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Driver installed successfully </a:t>
            </a:r>
            <a:r>
              <a:rPr lang="en-MY" sz="1600" dirty="0">
                <a:sym typeface="Wingdings" panose="05000000000000000000" pitchFamily="2" charset="2"/>
              </a:rPr>
              <a:t>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285903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66FE7-9820-4C00-96D4-CC328C12A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3" t="19867" r="39947" b="10934"/>
          <a:stretch/>
        </p:blipFill>
        <p:spPr>
          <a:xfrm>
            <a:off x="909128" y="972741"/>
            <a:ext cx="3397696" cy="4912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6EC33-E2C3-4A09-B976-4E455AF3E3B3}"/>
              </a:ext>
            </a:extLst>
          </p:cNvPr>
          <p:cNvSpPr txBox="1"/>
          <p:nvPr/>
        </p:nvSpPr>
        <p:spPr>
          <a:xfrm>
            <a:off x="6065376" y="972741"/>
            <a:ext cx="521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dirty="0"/>
              <a:t>[ ] Run blink example code and see if it uploads successfully. If it does, and your on-board LED blinks congrats your hardware and software development items are working </a:t>
            </a:r>
            <a:r>
              <a:rPr lang="en-MY" dirty="0">
                <a:sym typeface="Wingdings" panose="05000000000000000000" pitchFamily="2" charset="2"/>
              </a:rPr>
              <a:t></a:t>
            </a:r>
            <a:endParaRPr lang="en-MY" dirty="0"/>
          </a:p>
        </p:txBody>
      </p:sp>
      <p:pic>
        <p:nvPicPr>
          <p:cNvPr id="10" name="Picture 9" descr="A circuit board&#10;&#10;Description generated with very high confidence">
            <a:extLst>
              <a:ext uri="{FF2B5EF4-FFF2-40B4-BE49-F238E27FC236}">
                <a16:creationId xmlns:a16="http://schemas.microsoft.com/office/drawing/2014/main" id="{3F653F8E-31CB-45CD-ADDD-5CFDB36BA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53259" y="3568823"/>
            <a:ext cx="4729613" cy="266269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0414E1-4419-4574-88AF-368C4F0AAF9A}"/>
              </a:ext>
            </a:extLst>
          </p:cNvPr>
          <p:cNvCxnSpPr>
            <a:cxnSpLocks/>
          </p:cNvCxnSpPr>
          <p:nvPr/>
        </p:nvCxnSpPr>
        <p:spPr>
          <a:xfrm>
            <a:off x="7519386" y="3289177"/>
            <a:ext cx="906410" cy="996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95BE67-3272-4D89-876A-C73E8F0B5970}"/>
              </a:ext>
            </a:extLst>
          </p:cNvPr>
          <p:cNvSpPr txBox="1"/>
          <p:nvPr/>
        </p:nvSpPr>
        <p:spPr>
          <a:xfrm>
            <a:off x="6848176" y="2932784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On-board LED</a:t>
            </a:r>
          </a:p>
        </p:txBody>
      </p:sp>
    </p:spTree>
    <p:extLst>
      <p:ext uri="{BB962C8B-B14F-4D97-AF65-F5344CB8AC3E}">
        <p14:creationId xmlns:p14="http://schemas.microsoft.com/office/powerpoint/2010/main" val="247271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8</cp:revision>
  <dcterms:created xsi:type="dcterms:W3CDTF">2018-02-09T01:43:40Z</dcterms:created>
  <dcterms:modified xsi:type="dcterms:W3CDTF">2018-02-18T07:43:14Z</dcterms:modified>
</cp:coreProperties>
</file>