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9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1"/>
    <a:srgbClr val="00437A"/>
    <a:srgbClr val="91DB9C"/>
    <a:srgbClr val="000000"/>
    <a:srgbClr val="0B1217"/>
    <a:srgbClr val="3AB54A"/>
    <a:srgbClr val="39AB49"/>
    <a:srgbClr val="7BABDB"/>
    <a:srgbClr val="BCBDC1"/>
    <a:srgbClr val="10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655"/>
  </p:normalViewPr>
  <p:slideViewPr>
    <p:cSldViewPr snapToGrid="0" snapToObjects="1">
      <p:cViewPr>
        <p:scale>
          <a:sx n="25" d="100"/>
          <a:sy n="25" d="100"/>
        </p:scale>
        <p:origin x="216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1" d="100"/>
          <a:sy n="101" d="100"/>
        </p:scale>
        <p:origin x="39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6A8FA-5B42-674C-B20D-1B27C6B6ED8B}" type="datetimeFigureOut">
              <a:rPr lang="en-US" smtClean="0"/>
              <a:t>22/02/2024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A0952-F090-8947-9D2B-4C66FA805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CF15A-2A27-7442-AB11-75F1A48A6AED}" type="datetimeFigureOut">
              <a:rPr lang="en-US" smtClean="0"/>
              <a:t>22/02/2024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CBA48-C438-7943-8380-32C73458E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earch 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146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72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pos="26912" userDrawn="1">
          <p15:clr>
            <a:srgbClr val="FBAE40"/>
          </p15:clr>
        </p15:guide>
        <p15:guide id="4" orient="horz" pos="3762" userDrawn="1">
          <p15:clr>
            <a:srgbClr val="FBAE40"/>
          </p15:clr>
        </p15:guide>
        <p15:guide id="5" pos="17920" userDrawn="1">
          <p15:clr>
            <a:srgbClr val="FBAE40"/>
          </p15:clr>
        </p15:guide>
        <p15:guide id="6" pos="8928" userDrawn="1">
          <p15:clr>
            <a:srgbClr val="FBAE40"/>
          </p15:clr>
        </p15:guide>
        <p15:guide id="7" pos="9696" userDrawn="1">
          <p15:clr>
            <a:srgbClr val="FBAE40"/>
          </p15:clr>
        </p15:guide>
        <p15:guide id="8" pos="186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5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6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1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3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earch 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31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72">
          <p15:clr>
            <a:srgbClr val="FBAE40"/>
          </p15:clr>
        </p15:guide>
        <p15:guide id="2" pos="768">
          <p15:clr>
            <a:srgbClr val="FBAE40"/>
          </p15:clr>
        </p15:guide>
        <p15:guide id="3" pos="26912">
          <p15:clr>
            <a:srgbClr val="FBAE40"/>
          </p15:clr>
        </p15:guide>
        <p15:guide id="4" orient="horz" pos="3762">
          <p15:clr>
            <a:srgbClr val="FBAE40"/>
          </p15:clr>
        </p15:guide>
        <p15:guide id="5" pos="17920">
          <p15:clr>
            <a:srgbClr val="FBAE40"/>
          </p15:clr>
        </p15:guide>
        <p15:guide id="6" pos="8928">
          <p15:clr>
            <a:srgbClr val="FBAE40"/>
          </p15:clr>
        </p15:guide>
        <p15:guide id="7" pos="9696">
          <p15:clr>
            <a:srgbClr val="FBAE40"/>
          </p15:clr>
        </p15:guide>
        <p15:guide id="8" pos="186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002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72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pos="26912" userDrawn="1">
          <p15:clr>
            <a:srgbClr val="FBAE40"/>
          </p15:clr>
        </p15:guide>
        <p15:guide id="4" orient="horz" pos="3762" userDrawn="1">
          <p15:clr>
            <a:srgbClr val="FBAE40"/>
          </p15:clr>
        </p15:guide>
        <p15:guide id="5" pos="17920" userDrawn="1">
          <p15:clr>
            <a:srgbClr val="FBAE40"/>
          </p15:clr>
        </p15:guide>
        <p15:guide id="6" pos="8928" userDrawn="1">
          <p15:clr>
            <a:srgbClr val="FBAE40"/>
          </p15:clr>
        </p15:guide>
        <p15:guide id="7" pos="9696" userDrawn="1">
          <p15:clr>
            <a:srgbClr val="FBAE40"/>
          </p15:clr>
        </p15:guide>
        <p15:guide id="8" pos="186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6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2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22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72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pos="26912" userDrawn="1">
          <p15:clr>
            <a:srgbClr val="FBAE40"/>
          </p15:clr>
        </p15:guide>
        <p15:guide id="4" orient="horz" pos="3762" userDrawn="1">
          <p15:clr>
            <a:srgbClr val="FBAE40"/>
          </p15:clr>
        </p15:guide>
        <p15:guide id="5" pos="17920" userDrawn="1">
          <p15:clr>
            <a:srgbClr val="FBAE40"/>
          </p15:clr>
        </p15:guide>
        <p15:guide id="6" pos="8928" userDrawn="1">
          <p15:clr>
            <a:srgbClr val="FBAE40"/>
          </p15:clr>
        </p15:guide>
        <p15:guide id="7" pos="9696" userDrawn="1">
          <p15:clr>
            <a:srgbClr val="FBAE40"/>
          </p15:clr>
        </p15:guide>
        <p15:guide id="8" pos="186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l" defTabSz="162551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79" indent="-406379" algn="l" defTabSz="1625519" rtl="0" eaLnBrk="1" latinLnBrk="0" hangingPunct="1">
        <a:lnSpc>
          <a:spcPct val="90000"/>
        </a:lnSpc>
        <a:spcBef>
          <a:spcPts val="1777"/>
        </a:spcBef>
        <a:buFont typeface="Arial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1pPr>
      <a:lvl2pPr marL="1219139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1899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658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176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36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696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54" indent="-406379" algn="l" defTabSz="1625519" rtl="0" eaLnBrk="1" latinLnBrk="0" hangingPunct="1">
        <a:lnSpc>
          <a:spcPct val="90000"/>
        </a:lnSpc>
        <a:spcBef>
          <a:spcPts val="889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19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78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3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79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5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1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07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22/02/2024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8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189238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oster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Research Poster Template</vt:lpstr>
      <vt:lpstr>Office Theme</vt:lpstr>
      <vt:lpstr>PowerPoint Presentation</vt:lpstr>
    </vt:vector>
  </TitlesOfParts>
  <Manager/>
  <Company>© University at Buffalo</Company>
  <LinksUpToDate>false</LinksUpToDate>
  <SharedDoc>false</SharedDoc>
  <HyperlinkBase>www.buffalo.edu/brand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subject/>
  <dc:creator>canng</dc:creator>
  <cp:keywords/>
  <dc:description/>
  <cp:lastModifiedBy>Trong Can Nguyen</cp:lastModifiedBy>
  <cp:revision>282</cp:revision>
  <cp:lastPrinted>2016-09-29T19:48:31Z</cp:lastPrinted>
  <dcterms:created xsi:type="dcterms:W3CDTF">2016-09-29T18:43:16Z</dcterms:created>
  <dcterms:modified xsi:type="dcterms:W3CDTF">2024-02-22T12:16:48Z</dcterms:modified>
  <cp:category/>
</cp:coreProperties>
</file>