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1"/>
    <a:srgbClr val="00437A"/>
    <a:srgbClr val="91DB9C"/>
    <a:srgbClr val="000000"/>
    <a:srgbClr val="0B1217"/>
    <a:srgbClr val="3AB54A"/>
    <a:srgbClr val="39AB49"/>
    <a:srgbClr val="7BABDB"/>
    <a:srgbClr val="BCBDC1"/>
    <a:srgbClr val="10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55"/>
  </p:normalViewPr>
  <p:slideViewPr>
    <p:cSldViewPr snapToGrid="0" snapToObjects="1">
      <p:cViewPr varScale="1">
        <p:scale>
          <a:sx n="33" d="100"/>
          <a:sy n="33" d="100"/>
        </p:scale>
        <p:origin x="18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1" d="100"/>
          <a:sy n="101" d="100"/>
        </p:scale>
        <p:origin x="39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6A8FA-5B42-674C-B20D-1B27C6B6ED8B}" type="datetimeFigureOut">
              <a:rPr lang="en-US" smtClean="0"/>
              <a:t>22/02/2024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A0952-F090-8947-9D2B-4C66FA805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F15A-2A27-7442-AB11-75F1A48A6AED}" type="datetimeFigureOut">
              <a:rPr lang="en-US" smtClean="0"/>
              <a:t>22/02/2024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CBA48-C438-7943-8380-32C73458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146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31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>
          <p15:clr>
            <a:srgbClr val="FBAE40"/>
          </p15:clr>
        </p15:guide>
        <p15:guide id="2" pos="768">
          <p15:clr>
            <a:srgbClr val="FBAE40"/>
          </p15:clr>
        </p15:guide>
        <p15:guide id="3" pos="26912">
          <p15:clr>
            <a:srgbClr val="FBAE40"/>
          </p15:clr>
        </p15:guide>
        <p15:guide id="4" orient="horz" pos="3762">
          <p15:clr>
            <a:srgbClr val="FBAE40"/>
          </p15:clr>
        </p15:guide>
        <p15:guide id="5" pos="17920">
          <p15:clr>
            <a:srgbClr val="FBAE40"/>
          </p15:clr>
        </p15:guide>
        <p15:guide id="6" pos="8928">
          <p15:clr>
            <a:srgbClr val="FBAE40"/>
          </p15:clr>
        </p15:guide>
        <p15:guide id="7" pos="9696">
          <p15:clr>
            <a:srgbClr val="FBAE40"/>
          </p15:clr>
        </p15:guide>
        <p15:guide id="8" pos="186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00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162551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79" indent="-406379" algn="l" defTabSz="1625519" rtl="0" eaLnBrk="1" latinLnBrk="0" hangingPunct="1">
        <a:lnSpc>
          <a:spcPct val="90000"/>
        </a:lnSpc>
        <a:spcBef>
          <a:spcPts val="1777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1pPr>
      <a:lvl2pPr marL="1219139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1899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658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17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everal maps&#10;&#10;Description automatically generated">
            <a:extLst>
              <a:ext uri="{FF2B5EF4-FFF2-40B4-BE49-F238E27FC236}">
                <a16:creationId xmlns:a16="http://schemas.microsoft.com/office/drawing/2014/main" id="{2E73DDB9-1581-C328-F15C-7B20ABEA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161" y="15269633"/>
            <a:ext cx="14611846" cy="15450315"/>
          </a:xfrm>
          <a:prstGeom prst="rect">
            <a:avLst/>
          </a:prstGeom>
        </p:spPr>
      </p:pic>
      <p:pic>
        <p:nvPicPr>
          <p:cNvPr id="5" name="Picture 4" descr="A collage of several maps&#10;&#10;Description automatically generated">
            <a:extLst>
              <a:ext uri="{FF2B5EF4-FFF2-40B4-BE49-F238E27FC236}">
                <a16:creationId xmlns:a16="http://schemas.microsoft.com/office/drawing/2014/main" id="{EE9F25A0-C4E6-004F-2F92-C75CCFCE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17" b="10580"/>
          <a:stretch/>
        </p:blipFill>
        <p:spPr>
          <a:xfrm>
            <a:off x="8599250" y="15269633"/>
            <a:ext cx="9853503" cy="15656196"/>
          </a:xfrm>
          <a:prstGeom prst="rect">
            <a:avLst/>
          </a:prstGeom>
        </p:spPr>
      </p:pic>
      <p:pic>
        <p:nvPicPr>
          <p:cNvPr id="7" name="Picture 6" descr="A map of a swamp&#10;&#10;Description automatically generated with medium confidence">
            <a:extLst>
              <a:ext uri="{FF2B5EF4-FFF2-40B4-BE49-F238E27FC236}">
                <a16:creationId xmlns:a16="http://schemas.microsoft.com/office/drawing/2014/main" id="{B891C542-642C-35B1-B2D6-0B1513136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333" y="1670370"/>
            <a:ext cx="26139191" cy="13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9238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Research Poster Template</vt:lpstr>
      <vt:lpstr>Office Theme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>canng</dc:creator>
  <cp:keywords/>
  <dc:description/>
  <cp:lastModifiedBy>Trong Can Nguyen</cp:lastModifiedBy>
  <cp:revision>283</cp:revision>
  <cp:lastPrinted>2016-09-29T19:48:31Z</cp:lastPrinted>
  <dcterms:created xsi:type="dcterms:W3CDTF">2016-09-29T18:43:16Z</dcterms:created>
  <dcterms:modified xsi:type="dcterms:W3CDTF">2024-02-22T12:28:28Z</dcterms:modified>
  <cp:category/>
</cp:coreProperties>
</file>