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398" r:id="rId3"/>
    <p:sldId id="413" r:id="rId4"/>
    <p:sldId id="414" r:id="rId5"/>
    <p:sldId id="415" r:id="rId6"/>
    <p:sldId id="443" r:id="rId7"/>
    <p:sldId id="416" r:id="rId8"/>
    <p:sldId id="417" r:id="rId9"/>
    <p:sldId id="444" r:id="rId10"/>
    <p:sldId id="445" r:id="rId11"/>
    <p:sldId id="446" r:id="rId12"/>
    <p:sldId id="447" r:id="rId13"/>
    <p:sldId id="448" r:id="rId14"/>
    <p:sldId id="449" r:id="rId15"/>
    <p:sldId id="450" r:id="rId16"/>
    <p:sldId id="451" r:id="rId17"/>
    <p:sldId id="418" r:id="rId18"/>
    <p:sldId id="419" r:id="rId19"/>
    <p:sldId id="420"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53" r:id="rId35"/>
    <p:sldId id="438" r:id="rId36"/>
    <p:sldId id="439" r:id="rId37"/>
    <p:sldId id="452" r:id="rId38"/>
    <p:sldId id="441" r:id="rId39"/>
    <p:sldId id="442" r:id="rId40"/>
    <p:sldId id="402" r:id="rId41"/>
  </p:sldIdLst>
  <p:sldSz cx="9144000" cy="6858000" type="screen4x3"/>
  <p:notesSz cx="6858000" cy="9144000"/>
  <p:embeddedFontLst>
    <p:embeddedFont>
      <p:font typeface="Helvetica" panose="020B0604020202020204"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snapToGrid="0">
      <p:cViewPr varScale="1">
        <p:scale>
          <a:sx n="65" d="100"/>
          <a:sy n="65" d="100"/>
        </p:scale>
        <p:origin x="14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https://www.fxguide.com/featured/the-art-of-rendering/</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1783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en-US" sz="1100" dirty="0">
                <a:solidFill>
                  <a:schemeClr val="bg2"/>
                </a:solidFill>
                <a:latin typeface="+mn-lt"/>
              </a:rPr>
              <a:t>Adjacency = </a:t>
            </a:r>
            <a:r>
              <a:rPr lang="en-US" altLang="en-US" sz="1100" i="1" dirty="0">
                <a:solidFill>
                  <a:schemeClr val="hlink"/>
                </a:solidFill>
              </a:rPr>
              <a:t>neighbors</a:t>
            </a:r>
            <a:endParaRPr lang="en-US" dirty="0"/>
          </a:p>
        </p:txBody>
      </p:sp>
    </p:spTree>
    <p:extLst>
      <p:ext uri="{BB962C8B-B14F-4D97-AF65-F5344CB8AC3E}">
        <p14:creationId xmlns:p14="http://schemas.microsoft.com/office/powerpoint/2010/main" val="307688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https://vi.wikipedia.org/wiki/%C4%90a_gi%C3%A1c</a:t>
            </a:r>
          </a:p>
        </p:txBody>
      </p:sp>
    </p:spTree>
    <p:extLst>
      <p:ext uri="{BB962C8B-B14F-4D97-AF65-F5344CB8AC3E}">
        <p14:creationId xmlns:p14="http://schemas.microsoft.com/office/powerpoint/2010/main" val="3518396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https://vi.wikipedia.org/wiki/%C4%90a_gi%C3%A1c</a:t>
            </a:r>
          </a:p>
        </p:txBody>
      </p:sp>
    </p:spTree>
    <p:extLst>
      <p:ext uri="{BB962C8B-B14F-4D97-AF65-F5344CB8AC3E}">
        <p14:creationId xmlns:p14="http://schemas.microsoft.com/office/powerpoint/2010/main" val="216208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01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5661233"/>
            <a:ext cx="897599" cy="11967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5661166"/>
            <a:ext cx="897599" cy="11967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2425700"/>
            <a:ext cx="8222100" cy="12447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3718840"/>
            <a:ext cx="8222100" cy="5771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100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99F14174-9EB2-4F0A-970A-48A2B680DA74}" type="slidenum">
              <a:rPr lang="en-US" altLang="en-US"/>
              <a:pPr/>
              <a:t>‹#›</a:t>
            </a:fld>
            <a:endParaRPr lang="en-US" altLang="en-US"/>
          </a:p>
        </p:txBody>
      </p:sp>
    </p:spTree>
    <p:extLst>
      <p:ext uri="{BB962C8B-B14F-4D97-AF65-F5344CB8AC3E}">
        <p14:creationId xmlns:p14="http://schemas.microsoft.com/office/powerpoint/2010/main" val="298647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31"/>
        <p:cNvGrpSpPr/>
        <p:nvPr/>
      </p:nvGrpSpPr>
      <p:grpSpPr>
        <a:xfrm>
          <a:off x="0" y="0"/>
          <a:ext cx="0" cy="0"/>
          <a:chOff x="0" y="0"/>
          <a:chExt cx="0" cy="0"/>
        </a:xfrm>
      </p:grpSpPr>
      <p:sp>
        <p:nvSpPr>
          <p:cNvPr id="32" name="Shape 32"/>
          <p:cNvSpPr/>
          <p:nvPr/>
        </p:nvSpPr>
        <p:spPr>
          <a:xfrm rot="10800000" flipH="1">
            <a:off x="0" y="875096"/>
            <a:ext cx="9144000" cy="5798658"/>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21800"/>
            <a:ext cx="8826599" cy="803699"/>
          </a:xfrm>
          <a:prstGeom prst="rect">
            <a:avLst/>
          </a:prstGeom>
        </p:spPr>
        <p:txBody>
          <a:bodyPr lIns="91425" tIns="91425" rIns="91425" bIns="91425" anchor="ctr" anchorCtr="0"/>
          <a:lstStyle>
            <a:lvl1pPr lvl="0">
              <a:spcBef>
                <a:spcPts val="0"/>
              </a:spcBef>
              <a:buSzPct val="100000"/>
              <a:defRPr sz="3200" b="1"/>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
        <p:nvSpPr>
          <p:cNvPr id="2" name="Rectangle 1"/>
          <p:cNvSpPr/>
          <p:nvPr userDrawn="1"/>
        </p:nvSpPr>
        <p:spPr>
          <a:xfrm>
            <a:off x="655093" y="1310185"/>
            <a:ext cx="7868448" cy="4950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33"/>
            <a:ext cx="58674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98100" y="3374699"/>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477066"/>
            <a:ext cx="2807999" cy="12711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954400"/>
            <a:ext cx="2807999" cy="42180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651000"/>
            <a:ext cx="6227100" cy="5454299"/>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089324"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644233"/>
            <a:ext cx="4045199" cy="19764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3705955"/>
            <a:ext cx="4045199"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100"/>
            <a:ext cx="9144000" cy="62613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6262433"/>
            <a:ext cx="8381999" cy="5955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678033"/>
            <a:ext cx="8222100" cy="2618099"/>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4406166"/>
            <a:ext cx="82221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6260830"/>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6F46AC4-EADF-49FA-9699-9B4591B56D13}" type="slidenum">
              <a:rPr lang="en-US" altLang="en-US"/>
              <a:pPr/>
              <a:t>‹#›</a:t>
            </a:fld>
            <a:endParaRPr lang="en-US" altLang="en-US"/>
          </a:p>
        </p:txBody>
      </p:sp>
    </p:spTree>
    <p:extLst>
      <p:ext uri="{BB962C8B-B14F-4D97-AF65-F5344CB8AC3E}">
        <p14:creationId xmlns:p14="http://schemas.microsoft.com/office/powerpoint/2010/main" val="32983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F03EF97D-4E7D-44E0-A7B5-ED930F3977F3}" type="slidenum">
              <a:rPr lang="en-US" altLang="en-US"/>
              <a:pPr/>
              <a:t>‹#›</a:t>
            </a:fld>
            <a:endParaRPr lang="en-US" altLang="en-US"/>
          </a:p>
        </p:txBody>
      </p:sp>
    </p:spTree>
    <p:extLst>
      <p:ext uri="{BB962C8B-B14F-4D97-AF65-F5344CB8AC3E}">
        <p14:creationId xmlns:p14="http://schemas.microsoft.com/office/powerpoint/2010/main" val="256555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984966"/>
            <a:ext cx="8222100" cy="10235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2558766"/>
            <a:ext cx="8222100" cy="36134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6260830"/>
            <a:ext cx="5486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60"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math.hcmuns.edu.vn/~hvthao/dhmt/areafilling" TargetMode="External"/><Relationship Id="rId2" Type="http://schemas.openxmlformats.org/officeDocument/2006/relationships/hyperlink" Target="http://jcsites.juniata.edu/faculty/rhodes/graphics/verts2frags2.htm" TargetMode="External"/><Relationship Id="rId1" Type="http://schemas.openxmlformats.org/officeDocument/2006/relationships/slideLayout" Target="../slideLayouts/slideLayout2.xml"/><Relationship Id="rId6" Type="http://schemas.openxmlformats.org/officeDocument/2006/relationships/hyperlink" Target="https://www.scratchapixel.com/lessons/3d-basic-rendering/rasterization-practical-implementation/rasterization-stage" TargetMode="External"/><Relationship Id="rId5" Type="http://schemas.openxmlformats.org/officeDocument/2006/relationships/hyperlink" Target="http://slideplayer.com/slide/5155621/" TargetMode="External"/><Relationship Id="rId4" Type="http://schemas.openxmlformats.org/officeDocument/2006/relationships/hyperlink" Target="https://www.slideshare.net/wahab13/polygon-fil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596409"/>
            <a:ext cx="8222100" cy="1244700"/>
          </a:xfrm>
          <a:prstGeom prst="rect">
            <a:avLst/>
          </a:prstGeom>
        </p:spPr>
        <p:txBody>
          <a:bodyPr lIns="91425" tIns="91425" rIns="91425" bIns="91425" anchor="b" anchorCtr="0">
            <a:noAutofit/>
          </a:bodyPr>
          <a:lstStyle/>
          <a:p>
            <a:pPr lvl="0">
              <a:spcBef>
                <a:spcPts val="0"/>
              </a:spcBef>
              <a:buNone/>
            </a:pPr>
            <a:r>
              <a:rPr lang="en" sz="2800" dirty="0"/>
              <a:t>CS113 - ĐỒ HỌA MÁY TÍNH VÀ XỬ LÝ ẢNH</a:t>
            </a:r>
          </a:p>
        </p:txBody>
      </p:sp>
      <p:sp>
        <p:nvSpPr>
          <p:cNvPr id="68" name="Shape 68"/>
          <p:cNvSpPr txBox="1">
            <a:spLocks noGrp="1"/>
          </p:cNvSpPr>
          <p:nvPr>
            <p:ph type="subTitle" idx="1"/>
          </p:nvPr>
        </p:nvSpPr>
        <p:spPr>
          <a:xfrm>
            <a:off x="460949" y="3086504"/>
            <a:ext cx="8222100" cy="577199"/>
          </a:xfrm>
          <a:prstGeom prst="rect">
            <a:avLst/>
          </a:prstGeom>
        </p:spPr>
        <p:txBody>
          <a:bodyPr lIns="91425" tIns="91425" rIns="91425" bIns="91425" anchor="t" anchorCtr="0">
            <a:noAutofit/>
          </a:bodyPr>
          <a:lstStyle/>
          <a:p>
            <a:pPr lvl="0"/>
            <a:r>
              <a:rPr lang="en-US" dirty="0"/>
              <a:t>Rasterization – </a:t>
            </a:r>
            <a:r>
              <a:rPr lang="en-US" dirty="0" err="1"/>
              <a:t>Phần</a:t>
            </a:r>
            <a:r>
              <a:rPr lang="en-US" dirty="0"/>
              <a:t> 2 : Region Filling</a:t>
            </a:r>
            <a:endParaRPr lang="en" dirty="0"/>
          </a:p>
        </p:txBody>
      </p:sp>
      <p:pic>
        <p:nvPicPr>
          <p:cNvPr id="3" name="Picture 2"/>
          <p:cNvPicPr>
            <a:picLocks noChangeAspect="1"/>
          </p:cNvPicPr>
          <p:nvPr/>
        </p:nvPicPr>
        <p:blipFill>
          <a:blip r:embed="rId3"/>
          <a:stretch>
            <a:fillRect/>
          </a:stretch>
        </p:blipFill>
        <p:spPr>
          <a:xfrm>
            <a:off x="0" y="4001616"/>
            <a:ext cx="9144000" cy="2856384"/>
          </a:xfrm>
          <a:prstGeom prst="rect">
            <a:avLst/>
          </a:prstGeom>
        </p:spPr>
      </p:pic>
      <p:sp>
        <p:nvSpPr>
          <p:cNvPr id="4" name="Rectangle 3"/>
          <p:cNvSpPr/>
          <p:nvPr/>
        </p:nvSpPr>
        <p:spPr>
          <a:xfrm>
            <a:off x="1268362" y="6459794"/>
            <a:ext cx="7757652" cy="261610"/>
          </a:xfrm>
          <a:prstGeom prst="rect">
            <a:avLst/>
          </a:prstGeom>
        </p:spPr>
        <p:txBody>
          <a:bodyPr wrap="square">
            <a:spAutoFit/>
          </a:bodyPr>
          <a:lstStyle/>
          <a:p>
            <a:r>
              <a:rPr lang="en-US" sz="1100" dirty="0" err="1">
                <a:solidFill>
                  <a:schemeClr val="accent6">
                    <a:lumMod val="40000"/>
                    <a:lumOff val="60000"/>
                  </a:schemeClr>
                </a:solidFill>
                <a:latin typeface="Helvetica" panose="020B0604020202020204" pitchFamily="34" charset="0"/>
              </a:rPr>
              <a:t>Modo</a:t>
            </a:r>
            <a:r>
              <a:rPr lang="en-US" sz="1100" dirty="0">
                <a:solidFill>
                  <a:schemeClr val="accent6">
                    <a:lumMod val="40000"/>
                    <a:lumOff val="60000"/>
                  </a:schemeClr>
                </a:solidFill>
                <a:latin typeface="Helvetica" panose="020B0604020202020204" pitchFamily="34" charset="0"/>
              </a:rPr>
              <a:t> render by Pascal </a:t>
            </a:r>
            <a:r>
              <a:rPr lang="en-US" sz="1100" dirty="0" err="1">
                <a:solidFill>
                  <a:schemeClr val="accent6">
                    <a:lumMod val="40000"/>
                    <a:lumOff val="60000"/>
                  </a:schemeClr>
                </a:solidFill>
                <a:latin typeface="Helvetica" panose="020B0604020202020204" pitchFamily="34" charset="0"/>
              </a:rPr>
              <a:t>Beekmans</a:t>
            </a:r>
            <a:r>
              <a:rPr lang="en-US" sz="1100" dirty="0">
                <a:solidFill>
                  <a:schemeClr val="accent6">
                    <a:lumMod val="40000"/>
                    <a:lumOff val="60000"/>
                  </a:schemeClr>
                </a:solidFill>
                <a:latin typeface="Helvetica" panose="020B0604020202020204" pitchFamily="34" charset="0"/>
              </a:rPr>
              <a:t> Stats: Res: 1500*500, Indirect Illumination Monte Carlo, - 24.8B Vertices - 8.27B Poly. </a:t>
            </a:r>
            <a:endParaRPr lang="en-US" sz="1100" dirty="0">
              <a:solidFill>
                <a:schemeClr val="accent6">
                  <a:lumMod val="40000"/>
                  <a:lumOff val="60000"/>
                </a:schemeClr>
              </a:solidFill>
            </a:endParaRP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 Fill Algorithms </a:t>
            </a:r>
          </a:p>
        </p:txBody>
      </p:sp>
      <p:sp>
        <p:nvSpPr>
          <p:cNvPr id="3" name="Rectangle 2"/>
          <p:cNvSpPr/>
          <p:nvPr/>
        </p:nvSpPr>
        <p:spPr>
          <a:xfrm>
            <a:off x="668594" y="1683586"/>
            <a:ext cx="6071419" cy="1815882"/>
          </a:xfrm>
          <a:prstGeom prst="rect">
            <a:avLst/>
          </a:prstGeom>
        </p:spPr>
        <p:txBody>
          <a:bodyPr wrap="square">
            <a:spAutoFit/>
          </a:bodyPr>
          <a:lstStyle/>
          <a:p>
            <a:pPr marL="285750" indent="-285750">
              <a:buFont typeface="Arial" panose="020B0604020202020204" pitchFamily="34" charset="0"/>
              <a:buChar char="•"/>
            </a:pPr>
            <a:r>
              <a:rPr lang="en-US" dirty="0"/>
              <a:t>Seed Fill Approaches </a:t>
            </a:r>
          </a:p>
          <a:p>
            <a:pPr marL="914400" indent="-285750">
              <a:buFont typeface="Courier New" panose="02070309020205020404" pitchFamily="49" charset="0"/>
              <a:buChar char="o"/>
            </a:pPr>
            <a:r>
              <a:rPr lang="en-US" dirty="0"/>
              <a:t>Boundary Fill </a:t>
            </a:r>
          </a:p>
          <a:p>
            <a:pPr marL="914400" indent="-285750">
              <a:buFont typeface="Courier New" panose="02070309020205020404" pitchFamily="49" charset="0"/>
              <a:buChar char="o"/>
            </a:pPr>
            <a:r>
              <a:rPr lang="en-US" dirty="0"/>
              <a:t>Flood Fill </a:t>
            </a:r>
          </a:p>
          <a:p>
            <a:pPr marL="747713" indent="-285750">
              <a:buFont typeface="Arial" panose="020B0604020202020204" pitchFamily="34" charset="0"/>
              <a:buChar char="•"/>
            </a:pPr>
            <a:r>
              <a:rPr lang="en-US" dirty="0"/>
              <a:t>Work at the pixel level. </a:t>
            </a:r>
          </a:p>
          <a:p>
            <a:pPr marL="747713" indent="-285750">
              <a:buFont typeface="Arial" panose="020B0604020202020204" pitchFamily="34" charset="0"/>
              <a:buChar char="•"/>
            </a:pPr>
            <a:r>
              <a:rPr lang="en-US" dirty="0"/>
              <a:t>Suitable for interactive painting applications</a:t>
            </a:r>
          </a:p>
          <a:p>
            <a:pPr marL="285750" indent="-285750">
              <a:buFont typeface="Arial" panose="020B0604020202020204" pitchFamily="34" charset="0"/>
              <a:buChar char="•"/>
            </a:pPr>
            <a:r>
              <a:rPr lang="en-US" dirty="0"/>
              <a:t>Scanline Fill Approaches </a:t>
            </a:r>
          </a:p>
          <a:p>
            <a:pPr marL="747713" lvl="1" indent="-285750">
              <a:buFont typeface="Arial" panose="020B0604020202020204" pitchFamily="34" charset="0"/>
              <a:buChar char="•"/>
            </a:pPr>
            <a:r>
              <a:rPr lang="en-US" dirty="0"/>
              <a:t>Work at the polygon level </a:t>
            </a:r>
          </a:p>
          <a:p>
            <a:pPr marL="747713" lvl="1" indent="-285750">
              <a:buFont typeface="Arial" panose="020B0604020202020204" pitchFamily="34" charset="0"/>
              <a:buChar char="•"/>
            </a:pPr>
            <a:r>
              <a:rPr lang="en-US" dirty="0"/>
              <a:t>Better performance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extLst>
      <p:ext uri="{BB962C8B-B14F-4D97-AF65-F5344CB8AC3E}">
        <p14:creationId xmlns:p14="http://schemas.microsoft.com/office/powerpoint/2010/main" val="103466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err="1"/>
              <a:t>Thuật</a:t>
            </a:r>
            <a:r>
              <a:rPr lang="en-IE" altLang="en-US" dirty="0"/>
              <a:t> </a:t>
            </a:r>
            <a:r>
              <a:rPr lang="en-IE" altLang="en-US" dirty="0" err="1"/>
              <a:t>toán</a:t>
            </a:r>
            <a:r>
              <a:rPr lang="en-IE" altLang="en-US" dirty="0"/>
              <a:t> Boundary-Fill </a:t>
            </a:r>
            <a:endParaRPr lang="en-US" dirty="0"/>
          </a:p>
        </p:txBody>
      </p:sp>
      <p:sp>
        <p:nvSpPr>
          <p:cNvPr id="3" name="TextBox 2"/>
          <p:cNvSpPr txBox="1"/>
          <p:nvPr/>
        </p:nvSpPr>
        <p:spPr>
          <a:xfrm>
            <a:off x="471948" y="1297858"/>
            <a:ext cx="8452901"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Recursive algorithm that begins with a starting pixel, called a seed inside the region.</a:t>
            </a:r>
          </a:p>
          <a:p>
            <a:pPr marL="285750" indent="-285750">
              <a:buFont typeface="Arial" panose="020B0604020202020204" pitchFamily="34" charset="0"/>
              <a:buChar char="•"/>
            </a:pPr>
            <a:r>
              <a:rPr lang="en-US" altLang="en-US" sz="2400" dirty="0"/>
              <a:t>The algorithm checks to see if this pixel is a boundary pixel or has already been filled. </a:t>
            </a:r>
          </a:p>
          <a:p>
            <a:pPr marL="285750" indent="-285750">
              <a:buFont typeface="Arial" panose="020B0604020202020204" pitchFamily="34" charset="0"/>
              <a:buChar char="•"/>
            </a:pPr>
            <a:r>
              <a:rPr lang="en-US" altLang="en-US" sz="2400" dirty="0"/>
              <a:t>If the answer is no, it fills the pixel and makes a recursive call to itself using each and every neighboring pixel as a new seed. </a:t>
            </a:r>
          </a:p>
          <a:p>
            <a:pPr marL="285750" indent="-285750">
              <a:buFont typeface="Arial" panose="020B0604020202020204" pitchFamily="34" charset="0"/>
              <a:buChar char="•"/>
            </a:pPr>
            <a:r>
              <a:rPr lang="en-US" altLang="en-US" sz="2400" dirty="0"/>
              <a:t>If the answer is yes, the algorithm simply returns to its caller.</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102556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err="1"/>
              <a:t>Thuật</a:t>
            </a:r>
            <a:r>
              <a:rPr lang="en-IE" altLang="en-US" dirty="0"/>
              <a:t> </a:t>
            </a:r>
            <a:r>
              <a:rPr lang="en-IE" altLang="en-US" dirty="0" err="1"/>
              <a:t>toán</a:t>
            </a:r>
            <a:r>
              <a:rPr lang="en-IE" altLang="en-US" dirty="0"/>
              <a:t> Boundary-Fill </a:t>
            </a:r>
            <a:endParaRPr lang="en-US" dirty="0"/>
          </a:p>
        </p:txBody>
      </p:sp>
      <p:sp>
        <p:nvSpPr>
          <p:cNvPr id="3" name="TextBox 2"/>
          <p:cNvSpPr txBox="1"/>
          <p:nvPr/>
        </p:nvSpPr>
        <p:spPr>
          <a:xfrm>
            <a:off x="471948" y="1297858"/>
            <a:ext cx="8452901"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A boundary-fill procedure accepts as input the coordinates of an interior point (x, y), a fill color, and a boundary color. </a:t>
            </a:r>
          </a:p>
          <a:p>
            <a:pPr marL="285750" indent="-285750">
              <a:buFont typeface="Arial" panose="020B0604020202020204" pitchFamily="34" charset="0"/>
              <a:buChar char="•"/>
            </a:pPr>
            <a:r>
              <a:rPr lang="en-US" altLang="en-US" sz="2400" dirty="0"/>
              <a:t>Starting from (x, y), the procedure tests neighboring positions to determine whether they are of the boundary color. If not, they are painted with the fill color, and their neighbors are tested. This process continues until all pixels up to the boundary color for the area have been tested. </a:t>
            </a:r>
          </a:p>
          <a:p>
            <a:pPr marL="285750" indent="-285750">
              <a:buFont typeface="Arial" panose="020B0604020202020204" pitchFamily="34" charset="0"/>
              <a:buChar char="•"/>
            </a:pPr>
            <a:r>
              <a:rPr lang="en-US" altLang="en-US" sz="2400" dirty="0"/>
              <a:t>Both inner and outer boundaries can be set up to specify an area.</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115274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err="1"/>
              <a:t>Thuật</a:t>
            </a:r>
            <a:r>
              <a:rPr lang="en-IE" altLang="en-US" dirty="0"/>
              <a:t> </a:t>
            </a:r>
            <a:r>
              <a:rPr lang="en-IE" altLang="en-US" dirty="0" err="1"/>
              <a:t>toán</a:t>
            </a:r>
            <a:r>
              <a:rPr lang="en-IE" altLang="en-US" dirty="0"/>
              <a:t> Boundary-Fill </a:t>
            </a:r>
            <a:endParaRPr lang="en-US" dirty="0"/>
          </a:p>
        </p:txBody>
      </p:sp>
      <p:sp>
        <p:nvSpPr>
          <p:cNvPr id="3" name="TextBox 2"/>
          <p:cNvSpPr txBox="1"/>
          <p:nvPr/>
        </p:nvSpPr>
        <p:spPr>
          <a:xfrm>
            <a:off x="471948" y="1297858"/>
            <a:ext cx="8452901" cy="830997"/>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Example color boundaries for a boundary-fill procedure:</a:t>
            </a:r>
          </a:p>
          <a:p>
            <a:pPr marL="285750" indent="-285750">
              <a:buFont typeface="Arial" panose="020B0604020202020204" pitchFamily="34" charset="0"/>
              <a:buChar char="•"/>
            </a:pPr>
            <a:endParaRPr lang="en-US"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5038"/>
            <a:ext cx="59626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280407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err="1"/>
              <a:t>Thuật</a:t>
            </a:r>
            <a:r>
              <a:rPr lang="en-IE" altLang="en-US" dirty="0"/>
              <a:t> </a:t>
            </a:r>
            <a:r>
              <a:rPr lang="en-IE" altLang="en-US" dirty="0" err="1"/>
              <a:t>toán</a:t>
            </a:r>
            <a:r>
              <a:rPr lang="en-IE" altLang="en-US" dirty="0"/>
              <a:t> Boundary-Fill </a:t>
            </a:r>
            <a:endParaRPr lang="en-US" dirty="0"/>
          </a:p>
        </p:txBody>
      </p:sp>
      <p:pic>
        <p:nvPicPr>
          <p:cNvPr id="4" name="Picture 2"/>
          <p:cNvPicPr>
            <a:picLocks noChangeAspect="1" noChangeArrowheads="1"/>
          </p:cNvPicPr>
          <p:nvPr/>
        </p:nvPicPr>
        <p:blipFill>
          <a:blip r:embed="rId2"/>
          <a:srcRect/>
          <a:stretch>
            <a:fillRect/>
          </a:stretch>
        </p:blipFill>
        <p:spPr bwMode="auto">
          <a:xfrm>
            <a:off x="2163097" y="1128251"/>
            <a:ext cx="5143500" cy="504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348084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err="1"/>
              <a:t>Thuật</a:t>
            </a:r>
            <a:r>
              <a:rPr lang="en-IE" altLang="en-US" dirty="0"/>
              <a:t> </a:t>
            </a:r>
            <a:r>
              <a:rPr lang="en-IE" altLang="en-US" dirty="0" err="1"/>
              <a:t>toán</a:t>
            </a:r>
            <a:r>
              <a:rPr lang="en-IE" altLang="en-US" dirty="0"/>
              <a:t> Boundary-Fill </a:t>
            </a:r>
            <a:endParaRPr lang="en-US" dirty="0"/>
          </a:p>
        </p:txBody>
      </p:sp>
      <p:sp>
        <p:nvSpPr>
          <p:cNvPr id="3" name="TextBox 2"/>
          <p:cNvSpPr txBox="1"/>
          <p:nvPr/>
        </p:nvSpPr>
        <p:spPr>
          <a:xfrm>
            <a:off x="471948" y="1297858"/>
            <a:ext cx="8452901" cy="4154984"/>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t>Recursive boundary-fill algorithms may not fill regions correctly if some interior pixels are already displayed in the fill color. </a:t>
            </a:r>
          </a:p>
          <a:p>
            <a:pPr marL="342900" indent="-342900">
              <a:buFont typeface="Arial" panose="020B0604020202020204" pitchFamily="34" charset="0"/>
              <a:buChar char="•"/>
            </a:pPr>
            <a:r>
              <a:rPr lang="en-US" altLang="en-US" sz="2400" dirty="0"/>
              <a:t>This occurs because the algorithm checks next pixels both for boundary color and for fill color. </a:t>
            </a:r>
          </a:p>
          <a:p>
            <a:pPr marL="342900" indent="-342900">
              <a:buFont typeface="Arial" panose="020B0604020202020204" pitchFamily="34" charset="0"/>
              <a:buChar char="•"/>
            </a:pPr>
            <a:r>
              <a:rPr lang="en-US" altLang="en-US" sz="2400" dirty="0"/>
              <a:t>Encountering a pixel with the fill color can cause a recursive branch to terminate, leaving other interior pixels unfilled. </a:t>
            </a:r>
          </a:p>
          <a:p>
            <a:pPr marL="342900" indent="-342900">
              <a:buFont typeface="Arial" panose="020B0604020202020204" pitchFamily="34" charset="0"/>
              <a:buChar char="•"/>
            </a:pPr>
            <a:r>
              <a:rPr lang="en-US" altLang="en-US" sz="2400" dirty="0"/>
              <a:t>To avoid this, we can first change the color of any interior pixels that are initially set to the fill color before applying the boundary-fill procedure.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401009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b="1"/>
              <a:t>Flood-Fill Algorithm</a:t>
            </a:r>
            <a:endParaRPr lang="en-US" altLang="en-US"/>
          </a:p>
        </p:txBody>
      </p:sp>
      <p:sp>
        <p:nvSpPr>
          <p:cNvPr id="15363" name="Content Placeholder 2"/>
          <p:cNvSpPr>
            <a:spLocks noGrp="1"/>
          </p:cNvSpPr>
          <p:nvPr>
            <p:ph idx="4294967295"/>
          </p:nvPr>
        </p:nvSpPr>
        <p:spPr>
          <a:xfrm>
            <a:off x="920750" y="2559050"/>
            <a:ext cx="8223250" cy="3613150"/>
          </a:xfrm>
        </p:spPr>
        <p:txBody>
          <a:bodyPr/>
          <a:lstStyle/>
          <a:p>
            <a:r>
              <a:rPr lang="en-US" altLang="en-US"/>
              <a:t>Begin with a seed(starting pixel) inside the region.</a:t>
            </a:r>
          </a:p>
          <a:p>
            <a:r>
              <a:rPr lang="en-US" altLang="en-US"/>
              <a:t>It checks to see if the pixel has the region’s original color.</a:t>
            </a:r>
          </a:p>
          <a:p>
            <a:r>
              <a:rPr lang="en-US" altLang="en-US"/>
              <a:t>If the answer is yes, it fills the pixel with a new color and uses each of the pixel’s neighbors as anew seed in a recursive call.</a:t>
            </a:r>
          </a:p>
          <a:p>
            <a:r>
              <a:rPr lang="en-US" altLang="en-US"/>
              <a:t>If answer is no , it returns to the caller.</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237073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sz="2400" dirty="0" err="1"/>
              <a:t>Thuật</a:t>
            </a:r>
            <a:r>
              <a:rPr lang="en-US" altLang="en-US" sz="2400" dirty="0"/>
              <a:t> </a:t>
            </a:r>
            <a:r>
              <a:rPr lang="en-US" altLang="en-US" sz="2400" dirty="0" err="1"/>
              <a:t>toán</a:t>
            </a:r>
            <a:r>
              <a:rPr lang="en-US" altLang="en-US" sz="2400" dirty="0"/>
              <a:t> Flood Fill</a:t>
            </a:r>
            <a:endParaRPr lang="en-US" altLang="en-US" sz="2400" dirty="0">
              <a:solidFill>
                <a:schemeClr val="hlink"/>
              </a:solidFill>
            </a:endParaRPr>
          </a:p>
        </p:txBody>
      </p:sp>
      <p:sp>
        <p:nvSpPr>
          <p:cNvPr id="17" name="Slide Number Placeholder 16"/>
          <p:cNvSpPr>
            <a:spLocks noGrp="1"/>
          </p:cNvSpPr>
          <p:nvPr>
            <p:ph type="sldNum" idx="12"/>
          </p:nvPr>
        </p:nvSpPr>
        <p:spPr/>
        <p:txBody>
          <a:bodyPr/>
          <a:lstStyle/>
          <a:p>
            <a:fld id="{2C23CCFB-916D-4E8F-BC46-07F735A2A013}" type="slidenum">
              <a:rPr lang="en-US" altLang="en-US"/>
              <a:pPr/>
              <a:t>17</a:t>
            </a:fld>
            <a:endParaRPr lang="en-US" altLang="en-US"/>
          </a:p>
        </p:txBody>
      </p:sp>
      <p:sp>
        <p:nvSpPr>
          <p:cNvPr id="104451" name="Rectangle 3"/>
          <p:cNvSpPr>
            <a:spLocks noGrp="1" noChangeArrowheads="1"/>
          </p:cNvSpPr>
          <p:nvPr>
            <p:ph type="body" idx="4294967295"/>
          </p:nvPr>
        </p:nvSpPr>
        <p:spPr>
          <a:xfrm>
            <a:off x="574640" y="1387475"/>
            <a:ext cx="8223250" cy="3613150"/>
          </a:xfrm>
        </p:spPr>
        <p:txBody>
          <a:bodyPr/>
          <a:lstStyle/>
          <a:p>
            <a:pPr>
              <a:lnSpc>
                <a:spcPct val="90000"/>
              </a:lnSpc>
              <a:buFontTx/>
              <a:buNone/>
            </a:pPr>
            <a:r>
              <a:rPr lang="en-US" altLang="en-US" dirty="0" err="1"/>
              <a:t>Đổi</a:t>
            </a:r>
            <a:r>
              <a:rPr lang="en-US" altLang="en-US" dirty="0"/>
              <a:t> </a:t>
            </a:r>
            <a:r>
              <a:rPr lang="en-US" altLang="en-US" dirty="0" err="1"/>
              <a:t>màu</a:t>
            </a:r>
            <a:r>
              <a:rPr lang="en-US" altLang="en-US" dirty="0"/>
              <a:t> </a:t>
            </a:r>
            <a:r>
              <a:rPr lang="en-US" altLang="en-US" dirty="0" err="1"/>
              <a:t>của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interior-pixel </a:t>
            </a:r>
            <a:r>
              <a:rPr lang="en-US" altLang="en-US" dirty="0" err="1"/>
              <a:t>thành</a:t>
            </a:r>
            <a:r>
              <a:rPr lang="en-US" altLang="en-US" dirty="0"/>
              <a:t> </a:t>
            </a:r>
            <a:r>
              <a:rPr lang="en-US" altLang="en-US" dirty="0" err="1"/>
              <a:t>màu</a:t>
            </a:r>
            <a:r>
              <a:rPr lang="en-US" altLang="en-US" dirty="0"/>
              <a:t> </a:t>
            </a:r>
            <a:r>
              <a:rPr lang="en-US" altLang="en-US" dirty="0" err="1"/>
              <a:t>tô</a:t>
            </a:r>
            <a:r>
              <a:rPr lang="en-US" altLang="en-US" dirty="0"/>
              <a:t> – </a:t>
            </a:r>
            <a:r>
              <a:rPr lang="en-US" altLang="en-US" dirty="0">
                <a:solidFill>
                  <a:schemeClr val="accent2"/>
                </a:solidFill>
              </a:rPr>
              <a:t>fill color</a:t>
            </a:r>
            <a:r>
              <a:rPr lang="en-US" altLang="en-US" dirty="0"/>
              <a:t>.</a:t>
            </a:r>
          </a:p>
          <a:p>
            <a:pPr>
              <a:lnSpc>
                <a:spcPct val="90000"/>
              </a:lnSpc>
              <a:buFontTx/>
              <a:buNone/>
            </a:pPr>
            <a:r>
              <a:rPr lang="en-US" altLang="en-US" dirty="0" err="1"/>
              <a:t>Quá</a:t>
            </a:r>
            <a:r>
              <a:rPr lang="en-US" altLang="en-US" dirty="0"/>
              <a:t> </a:t>
            </a:r>
            <a:r>
              <a:rPr lang="en-US" altLang="en-US" dirty="0" err="1"/>
              <a:t>trình</a:t>
            </a:r>
            <a:r>
              <a:rPr lang="en-US" altLang="en-US" dirty="0"/>
              <a:t> </a:t>
            </a:r>
            <a:r>
              <a:rPr lang="en-US" altLang="en-US" dirty="0" err="1"/>
              <a:t>tô</a:t>
            </a:r>
            <a:r>
              <a:rPr lang="en-US" altLang="en-US" dirty="0"/>
              <a:t> </a:t>
            </a:r>
            <a:r>
              <a:rPr lang="en-US" altLang="en-US" dirty="0" err="1"/>
              <a:t>màu</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từ</a:t>
            </a:r>
            <a:r>
              <a:rPr lang="en-US" altLang="en-US" dirty="0"/>
              <a:t> </a:t>
            </a:r>
            <a:r>
              <a:rPr lang="en-US" altLang="en-US" dirty="0" err="1"/>
              <a:t>một</a:t>
            </a:r>
            <a:r>
              <a:rPr lang="en-US" altLang="en-US" dirty="0"/>
              <a:t> </a:t>
            </a:r>
            <a:r>
              <a:rPr lang="en-US" altLang="en-US" dirty="0" err="1"/>
              <a:t>điểm</a:t>
            </a:r>
            <a:r>
              <a:rPr lang="en-US" altLang="en-US" dirty="0"/>
              <a:t> (</a:t>
            </a:r>
            <a:r>
              <a:rPr lang="en-US" altLang="en-US" dirty="0">
                <a:solidFill>
                  <a:schemeClr val="accent2"/>
                </a:solidFill>
              </a:rPr>
              <a:t>seed pixel</a:t>
            </a:r>
            <a:r>
              <a:rPr lang="en-US" altLang="en-US" dirty="0"/>
              <a:t>) </a:t>
            </a:r>
            <a:r>
              <a:rPr lang="en-US" altLang="en-US" dirty="0" err="1"/>
              <a:t>thuộc</a:t>
            </a:r>
            <a:r>
              <a:rPr lang="en-US" altLang="en-US" dirty="0"/>
              <a:t> </a:t>
            </a:r>
            <a:r>
              <a:rPr lang="en-US" altLang="en-US" dirty="0" err="1"/>
              <a:t>phía</a:t>
            </a:r>
            <a:r>
              <a:rPr lang="en-US" altLang="en-US" dirty="0"/>
              <a:t> </a:t>
            </a:r>
            <a:r>
              <a:rPr lang="en-US" altLang="en-US" dirty="0" err="1"/>
              <a:t>trong</a:t>
            </a:r>
            <a:r>
              <a:rPr lang="en-US" altLang="en-US" dirty="0"/>
              <a:t> </a:t>
            </a:r>
            <a:r>
              <a:rPr lang="en-US" altLang="en-US" dirty="0" err="1"/>
              <a:t>vùng</a:t>
            </a:r>
            <a:r>
              <a:rPr lang="en-US" altLang="en-US" dirty="0"/>
              <a:t> </a:t>
            </a:r>
            <a:r>
              <a:rPr lang="en-US" altLang="en-US" dirty="0" err="1"/>
              <a:t>tô</a:t>
            </a:r>
            <a:r>
              <a:rPr lang="en-US" altLang="en-US" dirty="0"/>
              <a:t> </a:t>
            </a:r>
            <a:r>
              <a:rPr lang="en-US" altLang="en-US" dirty="0" err="1"/>
              <a:t>và</a:t>
            </a:r>
            <a:r>
              <a:rPr lang="en-US" altLang="en-US" dirty="0"/>
              <a:t> </a:t>
            </a:r>
            <a:r>
              <a:rPr lang="en-US" altLang="en-US" dirty="0" err="1"/>
              <a:t>lan</a:t>
            </a:r>
            <a:r>
              <a:rPr lang="en-US" altLang="en-US" dirty="0"/>
              <a:t> </a:t>
            </a:r>
            <a:r>
              <a:rPr lang="en-US" altLang="en-US" dirty="0" err="1"/>
              <a:t>truyền</a:t>
            </a:r>
            <a:r>
              <a:rPr lang="en-US" altLang="en-US" dirty="0"/>
              <a:t> </a:t>
            </a:r>
            <a:r>
              <a:rPr lang="en-US" altLang="en-US" dirty="0" err="1"/>
              <a:t>khắp</a:t>
            </a:r>
            <a:r>
              <a:rPr lang="en-US" altLang="en-US" dirty="0"/>
              <a:t> </a:t>
            </a:r>
            <a:r>
              <a:rPr lang="en-US" altLang="en-US" dirty="0" err="1"/>
              <a:t>vùng</a:t>
            </a:r>
            <a:r>
              <a:rPr lang="en-US" altLang="en-US" dirty="0"/>
              <a:t> </a:t>
            </a:r>
            <a:r>
              <a:rPr lang="en-US" altLang="en-US" dirty="0" err="1"/>
              <a:t>tô</a:t>
            </a:r>
            <a:r>
              <a:rPr lang="en-US" altLang="en-US" dirty="0"/>
              <a:t> =&gt; Flood-Fill</a:t>
            </a:r>
          </a:p>
        </p:txBody>
      </p:sp>
      <p:grpSp>
        <p:nvGrpSpPr>
          <p:cNvPr id="104452" name="Group 4"/>
          <p:cNvGrpSpPr>
            <a:grpSpLocks/>
          </p:cNvGrpSpPr>
          <p:nvPr/>
        </p:nvGrpSpPr>
        <p:grpSpPr bwMode="auto">
          <a:xfrm>
            <a:off x="846138" y="3082925"/>
            <a:ext cx="2995612" cy="2184400"/>
            <a:chOff x="654" y="2620"/>
            <a:chExt cx="1887" cy="1376"/>
          </a:xfrm>
        </p:grpSpPr>
        <p:sp>
          <p:nvSpPr>
            <p:cNvPr id="104453" name="Freeform 5"/>
            <p:cNvSpPr>
              <a:spLocks/>
            </p:cNvSpPr>
            <p:nvPr/>
          </p:nvSpPr>
          <p:spPr bwMode="auto">
            <a:xfrm>
              <a:off x="775" y="2620"/>
              <a:ext cx="1648" cy="1144"/>
            </a:xfrm>
            <a:custGeom>
              <a:avLst/>
              <a:gdLst>
                <a:gd name="T0" fmla="*/ 584 w 1648"/>
                <a:gd name="T1" fmla="*/ 984 h 1144"/>
                <a:gd name="T2" fmla="*/ 1640 w 1648"/>
                <a:gd name="T3" fmla="*/ 984 h 1144"/>
                <a:gd name="T4" fmla="*/ 632 w 1648"/>
                <a:gd name="T5" fmla="*/ 24 h 1144"/>
                <a:gd name="T6" fmla="*/ 8 w 1648"/>
                <a:gd name="T7" fmla="*/ 840 h 1144"/>
                <a:gd name="T8" fmla="*/ 584 w 1648"/>
                <a:gd name="T9" fmla="*/ 984 h 1144"/>
              </a:gdLst>
              <a:ahLst/>
              <a:cxnLst>
                <a:cxn ang="0">
                  <a:pos x="T0" y="T1"/>
                </a:cxn>
                <a:cxn ang="0">
                  <a:pos x="T2" y="T3"/>
                </a:cxn>
                <a:cxn ang="0">
                  <a:pos x="T4" y="T5"/>
                </a:cxn>
                <a:cxn ang="0">
                  <a:pos x="T6" y="T7"/>
                </a:cxn>
                <a:cxn ang="0">
                  <a:pos x="T8" y="T9"/>
                </a:cxn>
              </a:cxnLst>
              <a:rect l="0" t="0" r="r" b="b"/>
              <a:pathLst>
                <a:path w="1648" h="1144">
                  <a:moveTo>
                    <a:pt x="584" y="984"/>
                  </a:moveTo>
                  <a:cubicBezTo>
                    <a:pt x="856" y="1008"/>
                    <a:pt x="1632" y="1144"/>
                    <a:pt x="1640" y="984"/>
                  </a:cubicBezTo>
                  <a:cubicBezTo>
                    <a:pt x="1648" y="824"/>
                    <a:pt x="904" y="48"/>
                    <a:pt x="632" y="24"/>
                  </a:cubicBezTo>
                  <a:cubicBezTo>
                    <a:pt x="360" y="0"/>
                    <a:pt x="16" y="680"/>
                    <a:pt x="8" y="840"/>
                  </a:cubicBezTo>
                  <a:cubicBezTo>
                    <a:pt x="0" y="1000"/>
                    <a:pt x="312" y="960"/>
                    <a:pt x="584" y="984"/>
                  </a:cubicBezTo>
                  <a:close/>
                </a:path>
              </a:pathLst>
            </a:custGeom>
            <a:solidFill>
              <a:schemeClr val="hlink"/>
            </a:solidFill>
            <a:ln w="38100" cap="flat" cmpd="sng">
              <a:pattFill prst="pct60">
                <a:fgClr>
                  <a:schemeClr val="tx1"/>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4" name="Text Box 6"/>
            <p:cNvSpPr txBox="1">
              <a:spLocks noChangeArrowheads="1"/>
            </p:cNvSpPr>
            <p:nvPr/>
          </p:nvSpPr>
          <p:spPr bwMode="auto">
            <a:xfrm>
              <a:off x="654" y="3708"/>
              <a:ext cx="1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rPr>
                <a:t>Interior-defined</a:t>
              </a:r>
            </a:p>
          </p:txBody>
        </p:sp>
        <p:sp>
          <p:nvSpPr>
            <p:cNvPr id="104455" name="Oval 7"/>
            <p:cNvSpPr>
              <a:spLocks noChangeArrowheads="1"/>
            </p:cNvSpPr>
            <p:nvPr/>
          </p:nvSpPr>
          <p:spPr bwMode="auto">
            <a:xfrm>
              <a:off x="1114" y="3055"/>
              <a:ext cx="314" cy="169"/>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6" name="Oval 8"/>
            <p:cNvSpPr>
              <a:spLocks noChangeArrowheads="1"/>
            </p:cNvSpPr>
            <p:nvPr/>
          </p:nvSpPr>
          <p:spPr bwMode="auto">
            <a:xfrm>
              <a:off x="1670" y="3152"/>
              <a:ext cx="121" cy="266"/>
            </a:xfrm>
            <a:prstGeom prst="ellipse">
              <a:avLst/>
            </a:prstGeom>
            <a:solidFill>
              <a:srgbClr val="000099"/>
            </a:solidFill>
            <a:ln w="3810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458" name="Line 10"/>
          <p:cNvSpPr>
            <a:spLocks noChangeShapeType="1"/>
          </p:cNvSpPr>
          <p:nvPr/>
        </p:nvSpPr>
        <p:spPr bwMode="auto">
          <a:xfrm flipH="1">
            <a:off x="2036763" y="3313113"/>
            <a:ext cx="1344612" cy="231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9" name="Text Box 11"/>
          <p:cNvSpPr txBox="1">
            <a:spLocks noChangeArrowheads="1"/>
          </p:cNvSpPr>
          <p:nvPr/>
        </p:nvSpPr>
        <p:spPr bwMode="auto">
          <a:xfrm>
            <a:off x="3381375" y="3006725"/>
            <a:ext cx="153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seed pixel</a:t>
            </a:r>
          </a:p>
        </p:txBody>
      </p:sp>
      <p:sp>
        <p:nvSpPr>
          <p:cNvPr id="104460" name="Text Box 12"/>
          <p:cNvSpPr txBox="1">
            <a:spLocks noChangeArrowheads="1"/>
          </p:cNvSpPr>
          <p:nvPr/>
        </p:nvSpPr>
        <p:spPr bwMode="auto">
          <a:xfrm>
            <a:off x="1652588" y="3967163"/>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inside color</a:t>
            </a:r>
          </a:p>
        </p:txBody>
      </p:sp>
      <p:sp>
        <p:nvSpPr>
          <p:cNvPr id="104462" name="Freeform 14"/>
          <p:cNvSpPr>
            <a:spLocks/>
          </p:cNvSpPr>
          <p:nvPr/>
        </p:nvSpPr>
        <p:spPr bwMode="auto">
          <a:xfrm>
            <a:off x="5302250" y="3044825"/>
            <a:ext cx="2616200" cy="1816100"/>
          </a:xfrm>
          <a:custGeom>
            <a:avLst/>
            <a:gdLst>
              <a:gd name="T0" fmla="*/ 584 w 1648"/>
              <a:gd name="T1" fmla="*/ 984 h 1144"/>
              <a:gd name="T2" fmla="*/ 1640 w 1648"/>
              <a:gd name="T3" fmla="*/ 984 h 1144"/>
              <a:gd name="T4" fmla="*/ 632 w 1648"/>
              <a:gd name="T5" fmla="*/ 24 h 1144"/>
              <a:gd name="T6" fmla="*/ 8 w 1648"/>
              <a:gd name="T7" fmla="*/ 840 h 1144"/>
              <a:gd name="T8" fmla="*/ 584 w 1648"/>
              <a:gd name="T9" fmla="*/ 984 h 1144"/>
            </a:gdLst>
            <a:ahLst/>
            <a:cxnLst>
              <a:cxn ang="0">
                <a:pos x="T0" y="T1"/>
              </a:cxn>
              <a:cxn ang="0">
                <a:pos x="T2" y="T3"/>
              </a:cxn>
              <a:cxn ang="0">
                <a:pos x="T4" y="T5"/>
              </a:cxn>
              <a:cxn ang="0">
                <a:pos x="T6" y="T7"/>
              </a:cxn>
              <a:cxn ang="0">
                <a:pos x="T8" y="T9"/>
              </a:cxn>
            </a:cxnLst>
            <a:rect l="0" t="0" r="r" b="b"/>
            <a:pathLst>
              <a:path w="1648" h="1144">
                <a:moveTo>
                  <a:pt x="584" y="984"/>
                </a:moveTo>
                <a:cubicBezTo>
                  <a:pt x="856" y="1008"/>
                  <a:pt x="1632" y="1144"/>
                  <a:pt x="1640" y="984"/>
                </a:cubicBezTo>
                <a:cubicBezTo>
                  <a:pt x="1648" y="824"/>
                  <a:pt x="904" y="48"/>
                  <a:pt x="632" y="24"/>
                </a:cubicBezTo>
                <a:cubicBezTo>
                  <a:pt x="360" y="0"/>
                  <a:pt x="16" y="680"/>
                  <a:pt x="8" y="840"/>
                </a:cubicBezTo>
                <a:cubicBezTo>
                  <a:pt x="0" y="1000"/>
                  <a:pt x="312" y="960"/>
                  <a:pt x="584" y="984"/>
                </a:cubicBezTo>
                <a:close/>
              </a:path>
            </a:pathLst>
          </a:custGeom>
          <a:solidFill>
            <a:srgbClr val="66FFFF"/>
          </a:solidFill>
          <a:ln w="38100" cap="flat" cmpd="sng">
            <a:pattFill prst="pct60">
              <a:fgClr>
                <a:schemeClr val="tx1"/>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3" name="Text Box 15"/>
          <p:cNvSpPr txBox="1">
            <a:spLocks noChangeArrowheads="1"/>
          </p:cNvSpPr>
          <p:nvPr/>
        </p:nvSpPr>
        <p:spPr bwMode="auto">
          <a:xfrm>
            <a:off x="5110163" y="4772025"/>
            <a:ext cx="299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rPr>
              <a:t>Recursive Flood-Fill</a:t>
            </a:r>
          </a:p>
        </p:txBody>
      </p:sp>
      <p:sp>
        <p:nvSpPr>
          <p:cNvPr id="104464" name="Oval 16"/>
          <p:cNvSpPr>
            <a:spLocks noChangeArrowheads="1"/>
          </p:cNvSpPr>
          <p:nvPr/>
        </p:nvSpPr>
        <p:spPr bwMode="auto">
          <a:xfrm>
            <a:off x="5840413" y="3735388"/>
            <a:ext cx="498475" cy="26828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5" name="Oval 17"/>
          <p:cNvSpPr>
            <a:spLocks noChangeArrowheads="1"/>
          </p:cNvSpPr>
          <p:nvPr/>
        </p:nvSpPr>
        <p:spPr bwMode="auto">
          <a:xfrm>
            <a:off x="6723063" y="3889375"/>
            <a:ext cx="192087" cy="422275"/>
          </a:xfrm>
          <a:prstGeom prst="ellipse">
            <a:avLst/>
          </a:prstGeom>
          <a:solidFill>
            <a:srgbClr val="000099"/>
          </a:solidFill>
          <a:ln w="3810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6" name="Text Box 18"/>
          <p:cNvSpPr txBox="1">
            <a:spLocks noChangeArrowheads="1"/>
          </p:cNvSpPr>
          <p:nvPr/>
        </p:nvSpPr>
        <p:spPr bwMode="auto">
          <a:xfrm>
            <a:off x="5878513" y="3967163"/>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fill color</a:t>
            </a:r>
          </a:p>
        </p:txBody>
      </p:sp>
    </p:spTree>
    <p:extLst>
      <p:ext uri="{BB962C8B-B14F-4D97-AF65-F5344CB8AC3E}">
        <p14:creationId xmlns:p14="http://schemas.microsoft.com/office/powerpoint/2010/main" val="388113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Recursive Flood-Fill Algorithm (cont)</a:t>
            </a:r>
            <a:endParaRPr lang="en-US" altLang="en-US">
              <a:solidFill>
                <a:schemeClr val="hlink"/>
              </a:solidFill>
            </a:endParaRPr>
          </a:p>
        </p:txBody>
      </p:sp>
      <p:sp>
        <p:nvSpPr>
          <p:cNvPr id="59" name="Slide Number Placeholder 58"/>
          <p:cNvSpPr>
            <a:spLocks noGrp="1"/>
          </p:cNvSpPr>
          <p:nvPr>
            <p:ph type="sldNum" idx="12"/>
          </p:nvPr>
        </p:nvSpPr>
        <p:spPr/>
        <p:txBody>
          <a:bodyPr/>
          <a:lstStyle/>
          <a:p>
            <a:fld id="{524A7BE1-C549-42E1-AFA3-1672047F5BCD}" type="slidenum">
              <a:rPr lang="en-US" altLang="en-US"/>
              <a:pPr/>
              <a:t>18</a:t>
            </a:fld>
            <a:endParaRPr lang="en-US" altLang="en-US"/>
          </a:p>
        </p:txBody>
      </p:sp>
      <p:sp>
        <p:nvSpPr>
          <p:cNvPr id="105475" name="Rectangle 3"/>
          <p:cNvSpPr>
            <a:spLocks noGrp="1" noChangeArrowheads="1"/>
          </p:cNvSpPr>
          <p:nvPr>
            <p:ph type="body" idx="4294967295"/>
          </p:nvPr>
        </p:nvSpPr>
        <p:spPr>
          <a:xfrm>
            <a:off x="848990" y="962026"/>
            <a:ext cx="8223250" cy="3613150"/>
          </a:xfrm>
        </p:spPr>
        <p:txBody>
          <a:bodyPr/>
          <a:lstStyle/>
          <a:p>
            <a:pPr>
              <a:lnSpc>
                <a:spcPct val="90000"/>
              </a:lnSpc>
              <a:buFontTx/>
              <a:buNone/>
            </a:pPr>
            <a:r>
              <a:rPr lang="en-US" altLang="en-US" dirty="0" err="1">
                <a:solidFill>
                  <a:schemeClr val="hlink"/>
                </a:solidFill>
              </a:rPr>
              <a:t>Thuật</a:t>
            </a:r>
            <a:r>
              <a:rPr lang="en-US" altLang="en-US" dirty="0">
                <a:solidFill>
                  <a:schemeClr val="hlink"/>
                </a:solidFill>
              </a:rPr>
              <a:t> </a:t>
            </a:r>
            <a:r>
              <a:rPr lang="en-US" altLang="en-US" dirty="0" err="1">
                <a:solidFill>
                  <a:schemeClr val="hlink"/>
                </a:solidFill>
              </a:rPr>
              <a:t>toán</a:t>
            </a:r>
            <a:endParaRPr lang="en-US" altLang="en-US" dirty="0">
              <a:solidFill>
                <a:schemeClr val="hlink"/>
              </a:solidFill>
            </a:endParaRPr>
          </a:p>
          <a:p>
            <a:pPr lvl="1">
              <a:lnSpc>
                <a:spcPct val="90000"/>
              </a:lnSpc>
              <a:buFontTx/>
              <a:buNone/>
            </a:pPr>
            <a:r>
              <a:rPr lang="en-US" altLang="en-US" dirty="0" err="1"/>
              <a:t>Nếu</a:t>
            </a:r>
            <a:r>
              <a:rPr lang="en-US" altLang="en-US" dirty="0"/>
              <a:t> pixel </a:t>
            </a:r>
            <a:r>
              <a:rPr lang="en-US" altLang="en-US" dirty="0" err="1"/>
              <a:t>tại</a:t>
            </a:r>
            <a:r>
              <a:rPr lang="en-US" altLang="en-US" dirty="0"/>
              <a:t> (</a:t>
            </a:r>
            <a:r>
              <a:rPr lang="en-US" altLang="en-US" dirty="0" err="1"/>
              <a:t>x,y</a:t>
            </a:r>
            <a:r>
              <a:rPr lang="en-US" altLang="en-US" dirty="0"/>
              <a:t>) </a:t>
            </a:r>
            <a:r>
              <a:rPr lang="en-US" altLang="en-US" dirty="0" err="1"/>
              <a:t>thuộc</a:t>
            </a:r>
            <a:r>
              <a:rPr lang="en-US" altLang="en-US" dirty="0"/>
              <a:t> </a:t>
            </a:r>
            <a:r>
              <a:rPr lang="en-US" altLang="en-US" dirty="0" err="1"/>
              <a:t>vùng</a:t>
            </a:r>
            <a:r>
              <a:rPr lang="en-US" altLang="en-US" dirty="0"/>
              <a:t> </a:t>
            </a:r>
            <a:r>
              <a:rPr lang="en-US" altLang="en-US" dirty="0" err="1"/>
              <a:t>trong</a:t>
            </a:r>
            <a:r>
              <a:rPr lang="en-US" altLang="en-US" dirty="0"/>
              <a:t> – </a:t>
            </a:r>
            <a:r>
              <a:rPr lang="en-US" altLang="en-US" dirty="0" err="1"/>
              <a:t>màu</a:t>
            </a:r>
            <a:r>
              <a:rPr lang="en-US" altLang="en-US" dirty="0"/>
              <a:t> </a:t>
            </a:r>
            <a:r>
              <a:rPr lang="en-US" altLang="en-US" dirty="0" err="1"/>
              <a:t>của</a:t>
            </a:r>
            <a:r>
              <a:rPr lang="en-US" altLang="en-US" dirty="0"/>
              <a:t> pixel </a:t>
            </a:r>
            <a:r>
              <a:rPr lang="en-US" altLang="en-US" dirty="0" err="1"/>
              <a:t>đó</a:t>
            </a:r>
            <a:r>
              <a:rPr lang="en-US" altLang="en-US" dirty="0"/>
              <a:t> </a:t>
            </a:r>
            <a:r>
              <a:rPr lang="en-US" altLang="en-US" dirty="0" err="1"/>
              <a:t>là</a:t>
            </a:r>
            <a:r>
              <a:rPr lang="en-US" altLang="en-US" dirty="0"/>
              <a:t> </a:t>
            </a:r>
            <a:r>
              <a:rPr lang="en-US" altLang="en-US" dirty="0">
                <a:solidFill>
                  <a:schemeClr val="accent2"/>
                </a:solidFill>
              </a:rPr>
              <a:t>inside-color</a:t>
            </a:r>
            <a:r>
              <a:rPr lang="en-US" altLang="en-US" dirty="0"/>
              <a:t> </a:t>
            </a:r>
            <a:r>
              <a:rPr lang="en-US" altLang="en-US" dirty="0" err="1"/>
              <a:t>thì</a:t>
            </a:r>
            <a:endParaRPr lang="en-US" altLang="en-US" dirty="0"/>
          </a:p>
          <a:p>
            <a:pPr marL="285750" lvl="2" indent="-285750">
              <a:lnSpc>
                <a:spcPct val="90000"/>
              </a:lnSpc>
              <a:buFont typeface="Arial" panose="020B0604020202020204" pitchFamily="34" charset="0"/>
              <a:buChar char="•"/>
            </a:pPr>
            <a:r>
              <a:rPr lang="en-US" altLang="en-US" dirty="0" err="1"/>
              <a:t>Đổi</a:t>
            </a:r>
            <a:r>
              <a:rPr lang="en-US" altLang="en-US" dirty="0"/>
              <a:t> </a:t>
            </a:r>
            <a:r>
              <a:rPr lang="en-US" altLang="en-US" dirty="0" err="1"/>
              <a:t>màu</a:t>
            </a:r>
            <a:r>
              <a:rPr lang="en-US" altLang="en-US" dirty="0"/>
              <a:t> </a:t>
            </a:r>
            <a:r>
              <a:rPr lang="en-US" altLang="en-US" dirty="0" err="1"/>
              <a:t>của</a:t>
            </a:r>
            <a:r>
              <a:rPr lang="en-US" altLang="en-US" dirty="0"/>
              <a:t> </a:t>
            </a:r>
            <a:r>
              <a:rPr lang="en-US" altLang="en-US" dirty="0" err="1"/>
              <a:t>nó</a:t>
            </a:r>
            <a:r>
              <a:rPr lang="en-US" altLang="en-US" dirty="0"/>
              <a:t> </a:t>
            </a:r>
            <a:r>
              <a:rPr lang="en-US" altLang="en-US" dirty="0" err="1"/>
              <a:t>thành</a:t>
            </a:r>
            <a:r>
              <a:rPr lang="en-US" altLang="en-US" dirty="0"/>
              <a:t> </a:t>
            </a:r>
            <a:r>
              <a:rPr lang="en-US" altLang="en-US" dirty="0">
                <a:solidFill>
                  <a:schemeClr val="accent2"/>
                </a:solidFill>
              </a:rPr>
              <a:t>fill-color</a:t>
            </a:r>
          </a:p>
          <a:p>
            <a:pPr marL="285750" lvl="2" indent="-285750">
              <a:lnSpc>
                <a:spcPct val="90000"/>
              </a:lnSpc>
              <a:buFont typeface="Arial" panose="020B0604020202020204" pitchFamily="34" charset="0"/>
              <a:buChar char="•"/>
            </a:pPr>
            <a:r>
              <a:rPr lang="en-US" altLang="en-US" dirty="0" err="1"/>
              <a:t>Áp</a:t>
            </a:r>
            <a:r>
              <a:rPr lang="en-US" altLang="en-US" dirty="0"/>
              <a:t> </a:t>
            </a:r>
            <a:r>
              <a:rPr lang="en-US" altLang="en-US" dirty="0" err="1"/>
              <a:t>dụng</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trên</a:t>
            </a:r>
            <a:r>
              <a:rPr lang="en-US" altLang="en-US" dirty="0"/>
              <a:t> </a:t>
            </a:r>
            <a:r>
              <a:rPr lang="en-US" altLang="en-US" dirty="0" err="1"/>
              <a:t>cho</a:t>
            </a:r>
            <a:r>
              <a:rPr lang="en-US" altLang="en-US" dirty="0"/>
              <a:t> 4 </a:t>
            </a:r>
            <a:r>
              <a:rPr lang="en-US" altLang="en-US" dirty="0" err="1"/>
              <a:t>điểm</a:t>
            </a:r>
            <a:r>
              <a:rPr lang="en-US" altLang="en-US" dirty="0"/>
              <a:t> </a:t>
            </a:r>
            <a:r>
              <a:rPr lang="en-US" altLang="en-US" dirty="0" err="1"/>
              <a:t>lân</a:t>
            </a:r>
            <a:r>
              <a:rPr lang="en-US" altLang="en-US" dirty="0"/>
              <a:t> </a:t>
            </a:r>
            <a:r>
              <a:rPr lang="en-US" altLang="en-US" dirty="0" err="1"/>
              <a:t>cận</a:t>
            </a:r>
            <a:r>
              <a:rPr lang="en-US" altLang="en-US" dirty="0"/>
              <a:t> </a:t>
            </a:r>
            <a:r>
              <a:rPr lang="en-US" altLang="en-US" dirty="0" err="1"/>
              <a:t>nó</a:t>
            </a:r>
            <a:r>
              <a:rPr lang="en-US" altLang="en-US" dirty="0"/>
              <a:t> (4-connected).</a:t>
            </a:r>
          </a:p>
          <a:p>
            <a:pPr lvl="1">
              <a:lnSpc>
                <a:spcPct val="90000"/>
              </a:lnSpc>
              <a:buFontTx/>
              <a:buNone/>
            </a:pPr>
            <a:r>
              <a:rPr lang="en-US" altLang="en-US" dirty="0" err="1"/>
              <a:t>Ngược</a:t>
            </a:r>
            <a:r>
              <a:rPr lang="en-US" altLang="en-US" dirty="0"/>
              <a:t> </a:t>
            </a:r>
            <a:r>
              <a:rPr lang="en-US" altLang="en-US" dirty="0" err="1"/>
              <a:t>lại</a:t>
            </a:r>
            <a:r>
              <a:rPr lang="en-US" altLang="en-US" dirty="0"/>
              <a:t>, </a:t>
            </a:r>
            <a:r>
              <a:rPr lang="en-US" altLang="en-US" dirty="0" err="1"/>
              <a:t>không</a:t>
            </a:r>
            <a:r>
              <a:rPr lang="en-US" altLang="en-US" dirty="0"/>
              <a:t> </a:t>
            </a:r>
            <a:r>
              <a:rPr lang="en-US" altLang="en-US" dirty="0" err="1"/>
              <a:t>làm</a:t>
            </a:r>
            <a:r>
              <a:rPr lang="en-US" altLang="en-US" dirty="0"/>
              <a:t> </a:t>
            </a:r>
            <a:r>
              <a:rPr lang="en-US" altLang="en-US" dirty="0" err="1"/>
              <a:t>gì</a:t>
            </a:r>
            <a:r>
              <a:rPr lang="en-US" altLang="en-US" dirty="0"/>
              <a:t>.</a:t>
            </a:r>
          </a:p>
        </p:txBody>
      </p:sp>
      <p:sp>
        <p:nvSpPr>
          <p:cNvPr id="105494" name="Line 22"/>
          <p:cNvSpPr>
            <a:spLocks noChangeShapeType="1"/>
          </p:cNvSpPr>
          <p:nvPr/>
        </p:nvSpPr>
        <p:spPr bwMode="auto">
          <a:xfrm>
            <a:off x="1538288" y="33782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5" name="Line 23"/>
          <p:cNvSpPr>
            <a:spLocks noChangeShapeType="1"/>
          </p:cNvSpPr>
          <p:nvPr/>
        </p:nvSpPr>
        <p:spPr bwMode="auto">
          <a:xfrm>
            <a:off x="1538288" y="36830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6" name="Line 24"/>
          <p:cNvSpPr>
            <a:spLocks noChangeShapeType="1"/>
          </p:cNvSpPr>
          <p:nvPr/>
        </p:nvSpPr>
        <p:spPr bwMode="auto">
          <a:xfrm>
            <a:off x="1538288" y="39878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7" name="Line 25"/>
          <p:cNvSpPr>
            <a:spLocks noChangeShapeType="1"/>
          </p:cNvSpPr>
          <p:nvPr/>
        </p:nvSpPr>
        <p:spPr bwMode="auto">
          <a:xfrm>
            <a:off x="1538288" y="4292600"/>
            <a:ext cx="27654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8" name="Line 26"/>
          <p:cNvSpPr>
            <a:spLocks noChangeShapeType="1"/>
          </p:cNvSpPr>
          <p:nvPr/>
        </p:nvSpPr>
        <p:spPr bwMode="auto">
          <a:xfrm>
            <a:off x="1538288" y="45974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9" name="Line 27"/>
          <p:cNvSpPr>
            <a:spLocks noChangeShapeType="1"/>
          </p:cNvSpPr>
          <p:nvPr/>
        </p:nvSpPr>
        <p:spPr bwMode="auto">
          <a:xfrm>
            <a:off x="1538288" y="49022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0" name="Line 28"/>
          <p:cNvSpPr>
            <a:spLocks noChangeShapeType="1"/>
          </p:cNvSpPr>
          <p:nvPr/>
        </p:nvSpPr>
        <p:spPr bwMode="auto">
          <a:xfrm>
            <a:off x="1538288" y="52070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1" name="Line 29"/>
          <p:cNvSpPr>
            <a:spLocks noChangeShapeType="1"/>
          </p:cNvSpPr>
          <p:nvPr/>
        </p:nvSpPr>
        <p:spPr bwMode="auto">
          <a:xfrm>
            <a:off x="1538288" y="55118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2" name="Line 30"/>
          <p:cNvSpPr>
            <a:spLocks noChangeShapeType="1"/>
          </p:cNvSpPr>
          <p:nvPr/>
        </p:nvSpPr>
        <p:spPr bwMode="auto">
          <a:xfrm>
            <a:off x="18430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3" name="Line 31"/>
          <p:cNvSpPr>
            <a:spLocks noChangeShapeType="1"/>
          </p:cNvSpPr>
          <p:nvPr/>
        </p:nvSpPr>
        <p:spPr bwMode="auto">
          <a:xfrm>
            <a:off x="21478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4" name="Line 32"/>
          <p:cNvSpPr>
            <a:spLocks noChangeShapeType="1"/>
          </p:cNvSpPr>
          <p:nvPr/>
        </p:nvSpPr>
        <p:spPr bwMode="auto">
          <a:xfrm>
            <a:off x="24526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5" name="Line 33"/>
          <p:cNvSpPr>
            <a:spLocks noChangeShapeType="1"/>
          </p:cNvSpPr>
          <p:nvPr/>
        </p:nvSpPr>
        <p:spPr bwMode="auto">
          <a:xfrm>
            <a:off x="27574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6" name="Line 34"/>
          <p:cNvSpPr>
            <a:spLocks noChangeShapeType="1"/>
          </p:cNvSpPr>
          <p:nvPr/>
        </p:nvSpPr>
        <p:spPr bwMode="auto">
          <a:xfrm>
            <a:off x="30622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7" name="Line 35"/>
          <p:cNvSpPr>
            <a:spLocks noChangeShapeType="1"/>
          </p:cNvSpPr>
          <p:nvPr/>
        </p:nvSpPr>
        <p:spPr bwMode="auto">
          <a:xfrm>
            <a:off x="33670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8" name="Line 36"/>
          <p:cNvSpPr>
            <a:spLocks noChangeShapeType="1"/>
          </p:cNvSpPr>
          <p:nvPr/>
        </p:nvSpPr>
        <p:spPr bwMode="auto">
          <a:xfrm>
            <a:off x="36718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9" name="Line 37"/>
          <p:cNvSpPr>
            <a:spLocks noChangeShapeType="1"/>
          </p:cNvSpPr>
          <p:nvPr/>
        </p:nvSpPr>
        <p:spPr bwMode="auto">
          <a:xfrm>
            <a:off x="3976688" y="3044825"/>
            <a:ext cx="0" cy="277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5" name="Text Box 43"/>
          <p:cNvSpPr txBox="1">
            <a:spLocks noChangeArrowheads="1"/>
          </p:cNvSpPr>
          <p:nvPr/>
        </p:nvSpPr>
        <p:spPr bwMode="auto">
          <a:xfrm>
            <a:off x="1806575"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05516" name="Text Box 44"/>
          <p:cNvSpPr txBox="1">
            <a:spLocks noChangeArrowheads="1"/>
          </p:cNvSpPr>
          <p:nvPr/>
        </p:nvSpPr>
        <p:spPr bwMode="auto">
          <a:xfrm>
            <a:off x="2112963"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05517" name="Text Box 45"/>
          <p:cNvSpPr txBox="1">
            <a:spLocks noChangeArrowheads="1"/>
          </p:cNvSpPr>
          <p:nvPr/>
        </p:nvSpPr>
        <p:spPr bwMode="auto">
          <a:xfrm>
            <a:off x="2382838"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05518" name="Text Box 46"/>
          <p:cNvSpPr txBox="1">
            <a:spLocks noChangeArrowheads="1"/>
          </p:cNvSpPr>
          <p:nvPr/>
        </p:nvSpPr>
        <p:spPr bwMode="auto">
          <a:xfrm>
            <a:off x="3035300"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05519" name="Text Box 47"/>
          <p:cNvSpPr txBox="1">
            <a:spLocks noChangeArrowheads="1"/>
          </p:cNvSpPr>
          <p:nvPr/>
        </p:nvSpPr>
        <p:spPr bwMode="auto">
          <a:xfrm>
            <a:off x="2689225"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05520" name="Text Box 48"/>
          <p:cNvSpPr txBox="1">
            <a:spLocks noChangeArrowheads="1"/>
          </p:cNvSpPr>
          <p:nvPr/>
        </p:nvSpPr>
        <p:spPr bwMode="auto">
          <a:xfrm>
            <a:off x="3343275"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05521" name="Text Box 49"/>
          <p:cNvSpPr txBox="1">
            <a:spLocks noChangeArrowheads="1"/>
          </p:cNvSpPr>
          <p:nvPr/>
        </p:nvSpPr>
        <p:spPr bwMode="auto">
          <a:xfrm>
            <a:off x="3611563" y="56705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05522" name="Text Box 50"/>
          <p:cNvSpPr txBox="1">
            <a:spLocks noChangeArrowheads="1"/>
          </p:cNvSpPr>
          <p:nvPr/>
        </p:nvSpPr>
        <p:spPr bwMode="auto">
          <a:xfrm>
            <a:off x="1306513" y="51181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05523" name="Text Box 51"/>
          <p:cNvSpPr txBox="1">
            <a:spLocks noChangeArrowheads="1"/>
          </p:cNvSpPr>
          <p:nvPr/>
        </p:nvSpPr>
        <p:spPr bwMode="auto">
          <a:xfrm>
            <a:off x="1306513" y="4811713"/>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05524" name="Text Box 52"/>
          <p:cNvSpPr txBox="1">
            <a:spLocks noChangeArrowheads="1"/>
          </p:cNvSpPr>
          <p:nvPr/>
        </p:nvSpPr>
        <p:spPr bwMode="auto">
          <a:xfrm>
            <a:off x="1306513" y="4503738"/>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05525" name="Text Box 53"/>
          <p:cNvSpPr txBox="1">
            <a:spLocks noChangeArrowheads="1"/>
          </p:cNvSpPr>
          <p:nvPr/>
        </p:nvSpPr>
        <p:spPr bwMode="auto">
          <a:xfrm>
            <a:off x="1306513" y="42354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05526" name="Text Box 54"/>
          <p:cNvSpPr txBox="1">
            <a:spLocks noChangeArrowheads="1"/>
          </p:cNvSpPr>
          <p:nvPr/>
        </p:nvSpPr>
        <p:spPr bwMode="auto">
          <a:xfrm>
            <a:off x="1306513" y="3927475"/>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05527" name="Text Box 55"/>
          <p:cNvSpPr txBox="1">
            <a:spLocks noChangeArrowheads="1"/>
          </p:cNvSpPr>
          <p:nvPr/>
        </p:nvSpPr>
        <p:spPr bwMode="auto">
          <a:xfrm>
            <a:off x="1306513" y="3621088"/>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05528" name="Text Box 56"/>
          <p:cNvSpPr txBox="1">
            <a:spLocks noChangeArrowheads="1"/>
          </p:cNvSpPr>
          <p:nvPr/>
        </p:nvSpPr>
        <p:spPr bwMode="auto">
          <a:xfrm>
            <a:off x="1306513" y="3313113"/>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grpSp>
        <p:nvGrpSpPr>
          <p:cNvPr id="105546" name="Group 74"/>
          <p:cNvGrpSpPr>
            <a:grpSpLocks/>
          </p:cNvGrpSpPr>
          <p:nvPr/>
        </p:nvGrpSpPr>
        <p:grpSpPr bwMode="auto">
          <a:xfrm>
            <a:off x="2459038" y="4311650"/>
            <a:ext cx="884237" cy="884238"/>
            <a:chOff x="2492" y="2885"/>
            <a:chExt cx="557" cy="557"/>
          </a:xfrm>
        </p:grpSpPr>
        <p:sp>
          <p:nvSpPr>
            <p:cNvPr id="105530" name="Oval 58"/>
            <p:cNvSpPr>
              <a:spLocks noChangeArrowheads="1"/>
            </p:cNvSpPr>
            <p:nvPr/>
          </p:nvSpPr>
          <p:spPr bwMode="auto">
            <a:xfrm>
              <a:off x="2879" y="3272"/>
              <a:ext cx="170" cy="170"/>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1" name="Oval 59"/>
            <p:cNvSpPr>
              <a:spLocks noChangeArrowheads="1"/>
            </p:cNvSpPr>
            <p:nvPr/>
          </p:nvSpPr>
          <p:spPr bwMode="auto">
            <a:xfrm>
              <a:off x="2686" y="2885"/>
              <a:ext cx="170" cy="170"/>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2" name="Oval 60"/>
            <p:cNvSpPr>
              <a:spLocks noChangeArrowheads="1"/>
            </p:cNvSpPr>
            <p:nvPr/>
          </p:nvSpPr>
          <p:spPr bwMode="auto">
            <a:xfrm>
              <a:off x="2492" y="3079"/>
              <a:ext cx="170" cy="170"/>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3" name="Oval 61"/>
            <p:cNvSpPr>
              <a:spLocks noChangeArrowheads="1"/>
            </p:cNvSpPr>
            <p:nvPr/>
          </p:nvSpPr>
          <p:spPr bwMode="auto">
            <a:xfrm>
              <a:off x="2686" y="3079"/>
              <a:ext cx="170" cy="170"/>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4" name="Oval 62"/>
            <p:cNvSpPr>
              <a:spLocks noChangeArrowheads="1"/>
            </p:cNvSpPr>
            <p:nvPr/>
          </p:nvSpPr>
          <p:spPr bwMode="auto">
            <a:xfrm>
              <a:off x="2879" y="3079"/>
              <a:ext cx="170" cy="170"/>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grpSp>
      <p:sp>
        <p:nvSpPr>
          <p:cNvPr id="105548" name="Oval 76"/>
          <p:cNvSpPr>
            <a:spLocks noChangeArrowheads="1"/>
          </p:cNvSpPr>
          <p:nvPr/>
        </p:nvSpPr>
        <p:spPr bwMode="auto">
          <a:xfrm>
            <a:off x="3073400" y="4926013"/>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9" name="Oval 77"/>
          <p:cNvSpPr>
            <a:spLocks noChangeArrowheads="1"/>
          </p:cNvSpPr>
          <p:nvPr/>
        </p:nvSpPr>
        <p:spPr bwMode="auto">
          <a:xfrm>
            <a:off x="2767013" y="4311650"/>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50" name="Oval 78"/>
          <p:cNvSpPr>
            <a:spLocks noChangeArrowheads="1"/>
          </p:cNvSpPr>
          <p:nvPr/>
        </p:nvSpPr>
        <p:spPr bwMode="auto">
          <a:xfrm>
            <a:off x="2459038" y="4619625"/>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51" name="Oval 79"/>
          <p:cNvSpPr>
            <a:spLocks noChangeArrowheads="1"/>
          </p:cNvSpPr>
          <p:nvPr/>
        </p:nvSpPr>
        <p:spPr bwMode="auto">
          <a:xfrm>
            <a:off x="2767013" y="4619625"/>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52" name="Oval 80"/>
          <p:cNvSpPr>
            <a:spLocks noChangeArrowheads="1"/>
          </p:cNvSpPr>
          <p:nvPr/>
        </p:nvSpPr>
        <p:spPr bwMode="auto">
          <a:xfrm>
            <a:off x="3073400" y="4619625"/>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105553" name="Text Box 81"/>
          <p:cNvSpPr txBox="1">
            <a:spLocks noChangeArrowheads="1"/>
          </p:cNvSpPr>
          <p:nvPr/>
        </p:nvSpPr>
        <p:spPr bwMode="auto">
          <a:xfrm>
            <a:off x="4418013" y="3044825"/>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(4,2)</a:t>
            </a:r>
          </a:p>
        </p:txBody>
      </p:sp>
      <p:sp>
        <p:nvSpPr>
          <p:cNvPr id="105554" name="Line 82"/>
          <p:cNvSpPr>
            <a:spLocks noChangeShapeType="1"/>
          </p:cNvSpPr>
          <p:nvPr/>
        </p:nvSpPr>
        <p:spPr bwMode="auto">
          <a:xfrm>
            <a:off x="5186363" y="3198813"/>
            <a:ext cx="4222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55" name="Text Box 83"/>
          <p:cNvSpPr txBox="1">
            <a:spLocks noChangeArrowheads="1"/>
          </p:cNvSpPr>
          <p:nvPr/>
        </p:nvSpPr>
        <p:spPr bwMode="auto">
          <a:xfrm>
            <a:off x="6877050" y="3467100"/>
            <a:ext cx="8842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(4,2)</a:t>
            </a:r>
          </a:p>
        </p:txBody>
      </p:sp>
      <p:sp>
        <p:nvSpPr>
          <p:cNvPr id="105556" name="Text Box 84"/>
          <p:cNvSpPr txBox="1">
            <a:spLocks noChangeArrowheads="1"/>
          </p:cNvSpPr>
          <p:nvPr/>
        </p:nvSpPr>
        <p:spPr bwMode="auto">
          <a:xfrm>
            <a:off x="7989888" y="3929063"/>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(2,3)</a:t>
            </a:r>
          </a:p>
        </p:txBody>
      </p:sp>
      <p:sp>
        <p:nvSpPr>
          <p:cNvPr id="105557" name="Text Box 85"/>
          <p:cNvSpPr txBox="1">
            <a:spLocks noChangeArrowheads="1"/>
          </p:cNvSpPr>
          <p:nvPr/>
        </p:nvSpPr>
        <p:spPr bwMode="auto">
          <a:xfrm>
            <a:off x="7989888" y="3467100"/>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(3,2)</a:t>
            </a:r>
          </a:p>
        </p:txBody>
      </p:sp>
      <p:sp>
        <p:nvSpPr>
          <p:cNvPr id="105558" name="Text Box 86"/>
          <p:cNvSpPr txBox="1">
            <a:spLocks noChangeArrowheads="1"/>
          </p:cNvSpPr>
          <p:nvPr/>
        </p:nvSpPr>
        <p:spPr bwMode="auto">
          <a:xfrm>
            <a:off x="5570538" y="3044825"/>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(3,2)</a:t>
            </a:r>
          </a:p>
        </p:txBody>
      </p:sp>
      <p:sp>
        <p:nvSpPr>
          <p:cNvPr id="105559" name="Text Box 87"/>
          <p:cNvSpPr txBox="1">
            <a:spLocks noChangeArrowheads="1"/>
          </p:cNvSpPr>
          <p:nvPr/>
        </p:nvSpPr>
        <p:spPr bwMode="auto">
          <a:xfrm>
            <a:off x="7989888" y="3044825"/>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(1,2)</a:t>
            </a:r>
          </a:p>
        </p:txBody>
      </p:sp>
      <p:sp>
        <p:nvSpPr>
          <p:cNvPr id="105560" name="Text Box 88"/>
          <p:cNvSpPr txBox="1">
            <a:spLocks noChangeArrowheads="1"/>
          </p:cNvSpPr>
          <p:nvPr/>
        </p:nvSpPr>
        <p:spPr bwMode="auto">
          <a:xfrm>
            <a:off x="6837363" y="3044825"/>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(2,2)</a:t>
            </a:r>
          </a:p>
        </p:txBody>
      </p:sp>
      <p:sp>
        <p:nvSpPr>
          <p:cNvPr id="105564" name="Line 92"/>
          <p:cNvSpPr>
            <a:spLocks noChangeShapeType="1"/>
          </p:cNvSpPr>
          <p:nvPr/>
        </p:nvSpPr>
        <p:spPr bwMode="auto">
          <a:xfrm>
            <a:off x="7683500" y="3198813"/>
            <a:ext cx="4222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65" name="Line 93"/>
          <p:cNvSpPr>
            <a:spLocks noChangeShapeType="1"/>
          </p:cNvSpPr>
          <p:nvPr/>
        </p:nvSpPr>
        <p:spPr bwMode="auto">
          <a:xfrm>
            <a:off x="6453188" y="3198813"/>
            <a:ext cx="4222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66" name="Text Box 94"/>
          <p:cNvSpPr txBox="1">
            <a:spLocks noChangeArrowheads="1"/>
          </p:cNvSpPr>
          <p:nvPr/>
        </p:nvSpPr>
        <p:spPr bwMode="auto">
          <a:xfrm>
            <a:off x="7989888" y="4311650"/>
            <a:ext cx="884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(2,1)</a:t>
            </a:r>
          </a:p>
        </p:txBody>
      </p:sp>
      <p:sp>
        <p:nvSpPr>
          <p:cNvPr id="105569" name="Text Box 97"/>
          <p:cNvSpPr txBox="1">
            <a:spLocks noChangeArrowheads="1"/>
          </p:cNvSpPr>
          <p:nvPr/>
        </p:nvSpPr>
        <p:spPr bwMode="auto">
          <a:xfrm>
            <a:off x="6877050" y="3929063"/>
            <a:ext cx="8842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a:t>(3,3)</a:t>
            </a:r>
          </a:p>
        </p:txBody>
      </p:sp>
      <p:sp>
        <p:nvSpPr>
          <p:cNvPr id="105570" name="Line 98"/>
          <p:cNvSpPr>
            <a:spLocks noChangeShapeType="1"/>
          </p:cNvSpPr>
          <p:nvPr/>
        </p:nvSpPr>
        <p:spPr bwMode="auto">
          <a:xfrm>
            <a:off x="7413625" y="4311650"/>
            <a:ext cx="77788" cy="3841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71" name="Line 99"/>
          <p:cNvSpPr>
            <a:spLocks noChangeShapeType="1"/>
          </p:cNvSpPr>
          <p:nvPr/>
        </p:nvSpPr>
        <p:spPr bwMode="auto">
          <a:xfrm>
            <a:off x="7375525" y="4849813"/>
            <a:ext cx="460375"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27544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5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5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5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Recursive Flood-Fill Program</a:t>
            </a:r>
          </a:p>
        </p:txBody>
      </p:sp>
      <p:sp>
        <p:nvSpPr>
          <p:cNvPr id="4" name="Slide Number Placeholder 3"/>
          <p:cNvSpPr>
            <a:spLocks noGrp="1"/>
          </p:cNvSpPr>
          <p:nvPr>
            <p:ph type="sldNum" idx="12"/>
          </p:nvPr>
        </p:nvSpPr>
        <p:spPr/>
        <p:txBody>
          <a:bodyPr/>
          <a:lstStyle/>
          <a:p>
            <a:fld id="{BF1C8F81-808F-461B-8C69-0DFD931FDA1B}" type="slidenum">
              <a:rPr lang="en-US" altLang="en-US"/>
              <a:pPr/>
              <a:t>19</a:t>
            </a:fld>
            <a:endParaRPr lang="en-US" altLang="en-US"/>
          </a:p>
        </p:txBody>
      </p:sp>
      <p:sp>
        <p:nvSpPr>
          <p:cNvPr id="65539" name="Rectangle 3"/>
          <p:cNvSpPr>
            <a:spLocks noGrp="1" noChangeArrowheads="1"/>
          </p:cNvSpPr>
          <p:nvPr>
            <p:ph type="body" idx="4294967295"/>
          </p:nvPr>
        </p:nvSpPr>
        <p:spPr>
          <a:xfrm>
            <a:off x="574640" y="1192366"/>
            <a:ext cx="8223250" cy="3613150"/>
          </a:xfrm>
        </p:spPr>
        <p:txBody>
          <a:bodyPr/>
          <a:lstStyle/>
          <a:p>
            <a:pPr>
              <a:spcAft>
                <a:spcPts val="600"/>
              </a:spcAft>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FloodFill</a:t>
            </a:r>
            <a:r>
              <a:rPr lang="en-US" altLang="en-US" sz="1800" dirty="0">
                <a:latin typeface="Courier New" panose="02070309020205020404" pitchFamily="49" charset="0"/>
              </a:rPr>
              <a:t>(</a:t>
            </a:r>
            <a:r>
              <a:rPr lang="en-US" altLang="en-US" sz="1800" dirty="0" err="1">
                <a:latin typeface="Courier New" panose="02070309020205020404" pitchFamily="49" charset="0"/>
              </a:rPr>
              <a:t>int</a:t>
            </a:r>
            <a:r>
              <a:rPr lang="en-US" altLang="en-US" sz="1800" dirty="0">
                <a:latin typeface="Courier New" panose="02070309020205020404" pitchFamily="49" charset="0"/>
              </a:rPr>
              <a:t> x, </a:t>
            </a:r>
            <a:r>
              <a:rPr lang="en-US" altLang="en-US" sz="1800" dirty="0" err="1">
                <a:latin typeface="Courier New" panose="02070309020205020404" pitchFamily="49" charset="0"/>
              </a:rPr>
              <a:t>int</a:t>
            </a:r>
            <a:r>
              <a:rPr lang="en-US" altLang="en-US" sz="1800" dirty="0">
                <a:latin typeface="Courier New" panose="02070309020205020404" pitchFamily="49" charset="0"/>
              </a:rPr>
              <a:t> y,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inside_color</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fill_color</a:t>
            </a: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getpixel</a:t>
            </a:r>
            <a:r>
              <a:rPr lang="en-US" altLang="en-US" sz="1800" dirty="0">
                <a:latin typeface="Courier New" panose="02070309020205020404" pitchFamily="49" charset="0"/>
              </a:rPr>
              <a:t>(</a:t>
            </a:r>
            <a:r>
              <a:rPr lang="en-US" altLang="en-US" sz="1800" dirty="0" err="1">
                <a:latin typeface="Courier New" panose="02070309020205020404" pitchFamily="49" charset="0"/>
              </a:rPr>
              <a:t>x,y</a:t>
            </a:r>
            <a:r>
              <a:rPr lang="en-US" altLang="en-US" sz="1800" dirty="0">
                <a:latin typeface="Courier New" panose="02070309020205020404" pitchFamily="49" charset="0"/>
              </a:rPr>
              <a:t>) == </a:t>
            </a:r>
            <a:r>
              <a:rPr lang="en-US" altLang="en-US" sz="1800" dirty="0" err="1">
                <a:latin typeface="Courier New" panose="02070309020205020404" pitchFamily="49" charset="0"/>
              </a:rPr>
              <a:t>inside_color</a:t>
            </a: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	{</a:t>
            </a:r>
          </a:p>
          <a:p>
            <a:pPr>
              <a:spcAft>
                <a:spcPts val="600"/>
              </a:spcAft>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putpixel</a:t>
            </a:r>
            <a:r>
              <a:rPr lang="en-US" altLang="en-US" sz="1800" dirty="0">
                <a:latin typeface="Courier New" panose="02070309020205020404" pitchFamily="49" charset="0"/>
              </a:rPr>
              <a:t>(</a:t>
            </a:r>
            <a:r>
              <a:rPr lang="en-US" altLang="en-US" sz="1800" dirty="0" err="1">
                <a:latin typeface="Courier New" panose="02070309020205020404" pitchFamily="49" charset="0"/>
              </a:rPr>
              <a:t>x,y,fill_color</a:t>
            </a:r>
            <a:r>
              <a:rPr lang="en-US" altLang="en-US" sz="1800" dirty="0">
                <a:latin typeface="Courier New" panose="02070309020205020404" pitchFamily="49" charset="0"/>
              </a:rPr>
              <a:t>);	</a:t>
            </a:r>
          </a:p>
          <a:p>
            <a:pPr>
              <a:spcAft>
                <a:spcPts val="600"/>
              </a:spcAft>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FloodFill</a:t>
            </a:r>
            <a:r>
              <a:rPr lang="en-US" altLang="en-US" sz="1800" dirty="0">
                <a:latin typeface="Courier New" panose="02070309020205020404" pitchFamily="49" charset="0"/>
              </a:rPr>
              <a:t>(x-1,y, </a:t>
            </a:r>
            <a:r>
              <a:rPr lang="en-US" altLang="en-US" sz="1800" dirty="0" err="1">
                <a:latin typeface="Courier New" panose="02070309020205020404" pitchFamily="49" charset="0"/>
              </a:rPr>
              <a:t>inside_color</a:t>
            </a:r>
            <a:r>
              <a:rPr lang="en-US" altLang="en-US" sz="1800" dirty="0">
                <a:latin typeface="Courier New" panose="02070309020205020404" pitchFamily="49" charset="0"/>
              </a:rPr>
              <a:t>, </a:t>
            </a:r>
            <a:r>
              <a:rPr lang="en-US" altLang="en-US" sz="1800" dirty="0" err="1">
                <a:latin typeface="Courier New" panose="02070309020205020404" pitchFamily="49" charset="0"/>
              </a:rPr>
              <a:t>fill_color</a:t>
            </a: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FloodFill</a:t>
            </a:r>
            <a:r>
              <a:rPr lang="en-US" altLang="en-US" sz="1800" dirty="0">
                <a:latin typeface="Courier New" panose="02070309020205020404" pitchFamily="49" charset="0"/>
              </a:rPr>
              <a:t>(x+1,y, </a:t>
            </a:r>
            <a:r>
              <a:rPr lang="en-US" altLang="en-US" sz="1800" dirty="0" err="1">
                <a:latin typeface="Courier New" panose="02070309020205020404" pitchFamily="49" charset="0"/>
              </a:rPr>
              <a:t>inside_color</a:t>
            </a:r>
            <a:r>
              <a:rPr lang="en-US" altLang="en-US" sz="1800" dirty="0">
                <a:latin typeface="Courier New" panose="02070309020205020404" pitchFamily="49" charset="0"/>
              </a:rPr>
              <a:t>, </a:t>
            </a:r>
            <a:r>
              <a:rPr lang="en-US" altLang="en-US" sz="1800" dirty="0" err="1">
                <a:latin typeface="Courier New" panose="02070309020205020404" pitchFamily="49" charset="0"/>
              </a:rPr>
              <a:t>fill_color</a:t>
            </a: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FloodFill</a:t>
            </a:r>
            <a:r>
              <a:rPr lang="en-US" altLang="en-US" sz="1800" dirty="0">
                <a:latin typeface="Courier New" panose="02070309020205020404" pitchFamily="49" charset="0"/>
              </a:rPr>
              <a:t>(x,y+1, </a:t>
            </a:r>
            <a:r>
              <a:rPr lang="en-US" altLang="en-US" sz="1800" dirty="0" err="1">
                <a:latin typeface="Courier New" panose="02070309020205020404" pitchFamily="49" charset="0"/>
              </a:rPr>
              <a:t>inside_color</a:t>
            </a:r>
            <a:r>
              <a:rPr lang="en-US" altLang="en-US" sz="1800" dirty="0">
                <a:latin typeface="Courier New" panose="02070309020205020404" pitchFamily="49" charset="0"/>
              </a:rPr>
              <a:t>, </a:t>
            </a:r>
            <a:r>
              <a:rPr lang="en-US" altLang="en-US" sz="1800" dirty="0" err="1">
                <a:latin typeface="Courier New" panose="02070309020205020404" pitchFamily="49" charset="0"/>
              </a:rPr>
              <a:t>fill_color</a:t>
            </a: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FloodFill</a:t>
            </a:r>
            <a:r>
              <a:rPr lang="en-US" altLang="en-US" sz="1800" dirty="0">
                <a:latin typeface="Courier New" panose="02070309020205020404" pitchFamily="49" charset="0"/>
              </a:rPr>
              <a:t>(x,y-1, </a:t>
            </a:r>
            <a:r>
              <a:rPr lang="en-US" altLang="en-US" sz="1800" dirty="0" err="1">
                <a:latin typeface="Courier New" panose="02070309020205020404" pitchFamily="49" charset="0"/>
              </a:rPr>
              <a:t>inside_color</a:t>
            </a:r>
            <a:r>
              <a:rPr lang="en-US" altLang="en-US" sz="1800" dirty="0">
                <a:latin typeface="Courier New" panose="02070309020205020404" pitchFamily="49" charset="0"/>
              </a:rPr>
              <a:t>, </a:t>
            </a:r>
            <a:r>
              <a:rPr lang="en-US" altLang="en-US" sz="1800" dirty="0" err="1">
                <a:latin typeface="Courier New" panose="02070309020205020404" pitchFamily="49" charset="0"/>
              </a:rPr>
              <a:t>fill_color</a:t>
            </a:r>
            <a:r>
              <a:rPr lang="en-US" altLang="en-US" sz="1800" dirty="0">
                <a:latin typeface="Courier New" panose="02070309020205020404" pitchFamily="49" charset="0"/>
              </a:rPr>
              <a:t>);</a:t>
            </a:r>
          </a:p>
          <a:p>
            <a:pPr>
              <a:spcAft>
                <a:spcPts val="600"/>
              </a:spcAft>
              <a:buFontTx/>
              <a:buNone/>
            </a:pPr>
            <a:r>
              <a:rPr lang="en-US" altLang="en-US" sz="1800" dirty="0">
                <a:latin typeface="Courier New" panose="02070309020205020404" pitchFamily="49" charset="0"/>
              </a:rPr>
              <a:t>	}</a:t>
            </a:r>
          </a:p>
          <a:p>
            <a:pPr>
              <a:spcAft>
                <a:spcPts val="600"/>
              </a:spcAft>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362945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hiển</a:t>
            </a:r>
            <a:r>
              <a:rPr lang="en-US" dirty="0"/>
              <a:t> </a:t>
            </a:r>
            <a:r>
              <a:rPr lang="en-US" dirty="0" err="1"/>
              <a:t>thị</a:t>
            </a:r>
            <a:r>
              <a:rPr lang="en-US" dirty="0"/>
              <a:t> </a:t>
            </a:r>
          </a:p>
        </p:txBody>
      </p:sp>
      <p:pic>
        <p:nvPicPr>
          <p:cNvPr id="11266" name="Picture 2" descr="Image result for rendering pipeline open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261" y="1509211"/>
            <a:ext cx="6886575" cy="2571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1948" y="4764674"/>
            <a:ext cx="8452901"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Trong</a:t>
            </a:r>
            <a:r>
              <a:rPr lang="en-US" sz="2400" dirty="0"/>
              <a:t> </a:t>
            </a:r>
            <a:r>
              <a:rPr lang="en-US" sz="2400" dirty="0" err="1"/>
              <a:t>bước</a:t>
            </a:r>
            <a:r>
              <a:rPr lang="en-US" sz="2400" dirty="0"/>
              <a:t> </a:t>
            </a:r>
            <a:r>
              <a:rPr lang="en-US" sz="2400" dirty="0" err="1"/>
              <a:t>rời</a:t>
            </a:r>
            <a:r>
              <a:rPr lang="en-US" sz="2400" dirty="0"/>
              <a:t> </a:t>
            </a:r>
            <a:r>
              <a:rPr lang="en-US" sz="2400" dirty="0" err="1"/>
              <a:t>rạc</a:t>
            </a:r>
            <a:r>
              <a:rPr lang="en-US" sz="2400" dirty="0"/>
              <a:t> </a:t>
            </a:r>
            <a:r>
              <a:rPr lang="en-US" sz="2400" dirty="0" err="1"/>
              <a:t>hóa</a:t>
            </a:r>
            <a:r>
              <a:rPr lang="en-US" sz="2400" dirty="0"/>
              <a:t> (Rasterization), ta </a:t>
            </a:r>
            <a:r>
              <a:rPr lang="en-US" sz="2400" dirty="0" err="1"/>
              <a:t>cần</a:t>
            </a:r>
            <a:r>
              <a:rPr lang="en-US" sz="2400" dirty="0"/>
              <a:t> </a:t>
            </a: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điểm</a:t>
            </a:r>
            <a:r>
              <a:rPr lang="en-US" sz="2400" dirty="0"/>
              <a:t> </a:t>
            </a:r>
            <a:r>
              <a:rPr lang="en-US" sz="2400" dirty="0" err="1"/>
              <a:t>trên</a:t>
            </a:r>
            <a:r>
              <a:rPr lang="en-US" sz="2400" dirty="0"/>
              <a:t> </a:t>
            </a:r>
            <a:r>
              <a:rPr lang="en-US" sz="2400" dirty="0" err="1"/>
              <a:t>lưới</a:t>
            </a:r>
            <a:r>
              <a:rPr lang="en-US" sz="2400" dirty="0"/>
              <a:t> pixel (pixel-grid) </a:t>
            </a:r>
            <a:r>
              <a:rPr lang="en-US" sz="2400" dirty="0" err="1"/>
              <a:t>tương</a:t>
            </a:r>
            <a:r>
              <a:rPr lang="en-US" sz="2400" dirty="0"/>
              <a:t> </a:t>
            </a:r>
            <a:r>
              <a:rPr lang="en-US" sz="2400" dirty="0" err="1"/>
              <a:t>ứng</a:t>
            </a:r>
            <a:r>
              <a:rPr lang="en-US" sz="2400" dirty="0"/>
              <a:t> </a:t>
            </a:r>
            <a:r>
              <a:rPr lang="en-US" sz="2400" dirty="0" err="1"/>
              <a:t>với</a:t>
            </a:r>
            <a:r>
              <a:rPr lang="en-US" sz="2400" dirty="0"/>
              <a:t> </a:t>
            </a:r>
            <a:r>
              <a:rPr lang="en-US" sz="2400" dirty="0" err="1"/>
              <a:t>đối</a:t>
            </a:r>
            <a:r>
              <a:rPr lang="en-US" sz="2400" dirty="0"/>
              <a:t> </a:t>
            </a:r>
            <a:r>
              <a:rPr lang="en-US" sz="2400" dirty="0" err="1"/>
              <a:t>tượng</a:t>
            </a:r>
            <a:r>
              <a:rPr lang="en-US" sz="2400" dirty="0"/>
              <a:t> </a:t>
            </a:r>
            <a:r>
              <a:rPr lang="en-US" sz="2400" dirty="0" err="1"/>
              <a:t>cần</a:t>
            </a:r>
            <a:r>
              <a:rPr lang="en-US" sz="2400" dirty="0"/>
              <a:t> </a:t>
            </a:r>
            <a:r>
              <a:rPr lang="en-US" sz="2400" dirty="0" err="1"/>
              <a:t>được</a:t>
            </a:r>
            <a:r>
              <a:rPr lang="en-US" sz="2400" dirty="0"/>
              <a:t> </a:t>
            </a:r>
            <a:r>
              <a:rPr lang="en-US" sz="2400" dirty="0" err="1"/>
              <a:t>hiển</a:t>
            </a:r>
            <a:r>
              <a:rPr lang="en-US" sz="2400" dirty="0"/>
              <a:t> </a:t>
            </a:r>
            <a:r>
              <a:rPr lang="en-US" sz="2400" dirty="0" err="1"/>
              <a:t>thị</a:t>
            </a:r>
            <a:r>
              <a:rPr lang="en-US" sz="2400" dirty="0"/>
              <a:t>. </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Tree>
    <p:extLst>
      <p:ext uri="{BB962C8B-B14F-4D97-AF65-F5344CB8AC3E}">
        <p14:creationId xmlns:p14="http://schemas.microsoft.com/office/powerpoint/2010/main" val="1733097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Thuật toán cải tiến – Dùng stack</a:t>
            </a:r>
          </a:p>
        </p:txBody>
      </p:sp>
      <p:sp>
        <p:nvSpPr>
          <p:cNvPr id="94" name="Slide Number Placeholder 93"/>
          <p:cNvSpPr>
            <a:spLocks noGrp="1"/>
          </p:cNvSpPr>
          <p:nvPr>
            <p:ph type="sldNum" idx="12"/>
          </p:nvPr>
        </p:nvSpPr>
        <p:spPr/>
        <p:txBody>
          <a:bodyPr/>
          <a:lstStyle/>
          <a:p>
            <a:fld id="{34F0FAB7-E23C-4011-854C-72203DEA66F3}" type="slidenum">
              <a:rPr lang="en-US" altLang="en-US"/>
              <a:pPr/>
              <a:t>20</a:t>
            </a:fld>
            <a:endParaRPr lang="en-US" altLang="en-US"/>
          </a:p>
        </p:txBody>
      </p:sp>
      <p:sp>
        <p:nvSpPr>
          <p:cNvPr id="108547" name="Rectangle 3"/>
          <p:cNvSpPr>
            <a:spLocks noGrp="1" noChangeArrowheads="1"/>
          </p:cNvSpPr>
          <p:nvPr>
            <p:ph type="body" idx="4294967295"/>
          </p:nvPr>
        </p:nvSpPr>
        <p:spPr>
          <a:xfrm>
            <a:off x="399924" y="1703387"/>
            <a:ext cx="8223250" cy="3613150"/>
          </a:xfrm>
        </p:spPr>
        <p:txBody>
          <a:bodyPr/>
          <a:lstStyle/>
          <a:p>
            <a:pPr>
              <a:buFontTx/>
              <a:buNone/>
            </a:pPr>
            <a:r>
              <a:rPr lang="en-US" altLang="en-US" dirty="0"/>
              <a:t>Cho </a:t>
            </a:r>
            <a:r>
              <a:rPr lang="en-US" altLang="en-US" dirty="0" err="1"/>
              <a:t>vào</a:t>
            </a:r>
            <a:r>
              <a:rPr lang="en-US" altLang="en-US" dirty="0"/>
              <a:t> </a:t>
            </a:r>
            <a:r>
              <a:rPr lang="en-US" altLang="en-US" i="1" dirty="0">
                <a:solidFill>
                  <a:schemeClr val="accent2"/>
                </a:solidFill>
              </a:rPr>
              <a:t>stack</a:t>
            </a:r>
            <a:r>
              <a:rPr lang="en-US" altLang="en-US" dirty="0"/>
              <a:t> run </a:t>
            </a:r>
            <a:r>
              <a:rPr lang="en-US" altLang="en-US" dirty="0" err="1"/>
              <a:t>chứa</a:t>
            </a:r>
            <a:r>
              <a:rPr lang="en-US" altLang="en-US" dirty="0"/>
              <a:t> </a:t>
            </a:r>
            <a:r>
              <a:rPr lang="en-US" altLang="en-US" i="1" dirty="0">
                <a:solidFill>
                  <a:schemeClr val="accent2"/>
                </a:solidFill>
              </a:rPr>
              <a:t>seed pixel</a:t>
            </a:r>
          </a:p>
          <a:p>
            <a:pPr>
              <a:buFontTx/>
              <a:buNone/>
            </a:pPr>
            <a:r>
              <a:rPr lang="en-US" altLang="en-US" dirty="0"/>
              <a:t>while </a:t>
            </a:r>
            <a:r>
              <a:rPr lang="en-US" altLang="en-US" i="1" dirty="0">
                <a:solidFill>
                  <a:schemeClr val="accent2"/>
                </a:solidFill>
              </a:rPr>
              <a:t>stack</a:t>
            </a:r>
            <a:r>
              <a:rPr lang="en-US" altLang="en-US" dirty="0"/>
              <a:t> not empty {</a:t>
            </a:r>
          </a:p>
          <a:p>
            <a:pPr>
              <a:buFontTx/>
              <a:buNone/>
            </a:pPr>
            <a:r>
              <a:rPr lang="en-US" altLang="en-US" dirty="0"/>
              <a:t>	</a:t>
            </a:r>
            <a:r>
              <a:rPr lang="en-US" altLang="en-US" i="1" dirty="0">
                <a:solidFill>
                  <a:schemeClr val="hlink"/>
                </a:solidFill>
              </a:rPr>
              <a:t>begin</a:t>
            </a:r>
            <a:r>
              <a:rPr lang="en-US" altLang="en-US" dirty="0"/>
              <a:t> = pop();</a:t>
            </a:r>
          </a:p>
          <a:p>
            <a:pPr>
              <a:buFontTx/>
              <a:buNone/>
            </a:pPr>
            <a:r>
              <a:rPr lang="en-US" altLang="en-US" dirty="0"/>
              <a:t>	</a:t>
            </a:r>
            <a:r>
              <a:rPr lang="en-US" altLang="en-US" dirty="0" err="1"/>
              <a:t>Tô</a:t>
            </a:r>
            <a:r>
              <a:rPr lang="en-US" altLang="en-US" dirty="0"/>
              <a:t> run </a:t>
            </a:r>
            <a:r>
              <a:rPr lang="en-US" altLang="en-US" dirty="0" err="1"/>
              <a:t>bắt</a:t>
            </a:r>
            <a:r>
              <a:rPr lang="en-US" altLang="en-US" dirty="0"/>
              <a:t> </a:t>
            </a:r>
            <a:r>
              <a:rPr lang="en-US" altLang="en-US" dirty="0" err="1"/>
              <a:t>đầu</a:t>
            </a:r>
            <a:r>
              <a:rPr lang="en-US" altLang="en-US" dirty="0"/>
              <a:t> </a:t>
            </a:r>
            <a:r>
              <a:rPr lang="en-US" altLang="en-US" dirty="0" err="1"/>
              <a:t>từ</a:t>
            </a:r>
            <a:r>
              <a:rPr lang="en-US" altLang="en-US" dirty="0"/>
              <a:t> </a:t>
            </a:r>
            <a:r>
              <a:rPr lang="en-US" altLang="en-US" i="1" dirty="0">
                <a:solidFill>
                  <a:schemeClr val="hlink"/>
                </a:solidFill>
              </a:rPr>
              <a:t>begin</a:t>
            </a:r>
          </a:p>
          <a:p>
            <a:pPr>
              <a:buFontTx/>
              <a:buNone/>
            </a:pPr>
            <a:r>
              <a:rPr lang="en-US" altLang="en-US" dirty="0"/>
              <a:t>	Cho </a:t>
            </a:r>
            <a:r>
              <a:rPr lang="en-US" altLang="en-US" dirty="0" err="1"/>
              <a:t>vào</a:t>
            </a:r>
            <a:r>
              <a:rPr lang="en-US" altLang="en-US" dirty="0"/>
              <a:t> </a:t>
            </a:r>
            <a:r>
              <a:rPr lang="en-US" altLang="en-US" i="1" dirty="0">
                <a:solidFill>
                  <a:schemeClr val="accent2"/>
                </a:solidFill>
              </a:rPr>
              <a:t>stack</a:t>
            </a:r>
            <a:r>
              <a:rPr lang="en-US" altLang="en-US" dirty="0"/>
              <a:t> </a:t>
            </a:r>
            <a:r>
              <a:rPr lang="en-US" altLang="en-US" dirty="0" err="1"/>
              <a:t>các</a:t>
            </a:r>
            <a:r>
              <a:rPr lang="en-US" altLang="en-US" dirty="0"/>
              <a:t> run ở </a:t>
            </a:r>
            <a:r>
              <a:rPr lang="en-US" altLang="en-US" dirty="0" err="1"/>
              <a:t>bên</a:t>
            </a:r>
            <a:r>
              <a:rPr lang="en-US" altLang="en-US" dirty="0"/>
              <a:t> </a:t>
            </a:r>
            <a:r>
              <a:rPr lang="en-US" altLang="en-US" dirty="0" err="1"/>
              <a:t>trên</a:t>
            </a:r>
            <a:endParaRPr lang="en-US" altLang="en-US" dirty="0"/>
          </a:p>
          <a:p>
            <a:pPr>
              <a:buFontTx/>
              <a:buNone/>
            </a:pPr>
            <a:r>
              <a:rPr lang="en-US" altLang="en-US" dirty="0"/>
              <a:t>	Cho </a:t>
            </a:r>
            <a:r>
              <a:rPr lang="en-US" altLang="en-US" dirty="0" err="1"/>
              <a:t>vào</a:t>
            </a:r>
            <a:r>
              <a:rPr lang="en-US" altLang="en-US" dirty="0"/>
              <a:t> </a:t>
            </a:r>
            <a:r>
              <a:rPr lang="en-US" altLang="en-US" i="1" dirty="0">
                <a:solidFill>
                  <a:schemeClr val="accent2"/>
                </a:solidFill>
              </a:rPr>
              <a:t>stack</a:t>
            </a:r>
            <a:r>
              <a:rPr lang="en-US" altLang="en-US" dirty="0"/>
              <a:t> </a:t>
            </a:r>
            <a:r>
              <a:rPr lang="en-US" altLang="en-US" dirty="0" err="1"/>
              <a:t>các</a:t>
            </a:r>
            <a:r>
              <a:rPr lang="en-US" altLang="en-US" dirty="0"/>
              <a:t> run ở </a:t>
            </a:r>
            <a:r>
              <a:rPr lang="en-US" altLang="en-US" dirty="0" err="1"/>
              <a:t>bên</a:t>
            </a:r>
            <a:r>
              <a:rPr lang="en-US" altLang="en-US" dirty="0"/>
              <a:t> </a:t>
            </a:r>
            <a:r>
              <a:rPr lang="en-US" altLang="en-US" dirty="0" err="1"/>
              <a:t>dưới</a:t>
            </a:r>
            <a:endParaRPr lang="en-US" altLang="en-US" dirty="0"/>
          </a:p>
          <a:p>
            <a:pPr>
              <a:buFontTx/>
              <a:buNone/>
            </a:pPr>
            <a:r>
              <a:rPr lang="en-US" altLang="en-US" dirty="0"/>
              <a:t>}</a:t>
            </a:r>
          </a:p>
        </p:txBody>
      </p:sp>
      <p:sp>
        <p:nvSpPr>
          <p:cNvPr id="108551" name="Line 7"/>
          <p:cNvSpPr>
            <a:spLocks noChangeShapeType="1"/>
          </p:cNvSpPr>
          <p:nvPr/>
        </p:nvSpPr>
        <p:spPr bwMode="auto">
          <a:xfrm>
            <a:off x="4802188" y="5138738"/>
            <a:ext cx="27654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2" name="Line 8"/>
          <p:cNvSpPr>
            <a:spLocks noChangeShapeType="1"/>
          </p:cNvSpPr>
          <p:nvPr/>
        </p:nvSpPr>
        <p:spPr bwMode="auto">
          <a:xfrm>
            <a:off x="4802188" y="5443538"/>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3" name="Line 9"/>
          <p:cNvSpPr>
            <a:spLocks noChangeShapeType="1"/>
          </p:cNvSpPr>
          <p:nvPr/>
        </p:nvSpPr>
        <p:spPr bwMode="auto">
          <a:xfrm>
            <a:off x="4802188" y="5748338"/>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4" name="Line 10"/>
          <p:cNvSpPr>
            <a:spLocks noChangeShapeType="1"/>
          </p:cNvSpPr>
          <p:nvPr/>
        </p:nvSpPr>
        <p:spPr bwMode="auto">
          <a:xfrm>
            <a:off x="4802188" y="6053138"/>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Line 11"/>
          <p:cNvSpPr>
            <a:spLocks noChangeShapeType="1"/>
          </p:cNvSpPr>
          <p:nvPr/>
        </p:nvSpPr>
        <p:spPr bwMode="auto">
          <a:xfrm>
            <a:off x="4802188" y="6357938"/>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6" name="Line 12"/>
          <p:cNvSpPr>
            <a:spLocks noChangeShapeType="1"/>
          </p:cNvSpPr>
          <p:nvPr/>
        </p:nvSpPr>
        <p:spPr bwMode="auto">
          <a:xfrm>
            <a:off x="51069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7" name="Line 13"/>
          <p:cNvSpPr>
            <a:spLocks noChangeShapeType="1"/>
          </p:cNvSpPr>
          <p:nvPr/>
        </p:nvSpPr>
        <p:spPr bwMode="auto">
          <a:xfrm>
            <a:off x="54117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8" name="Line 14"/>
          <p:cNvSpPr>
            <a:spLocks noChangeShapeType="1"/>
          </p:cNvSpPr>
          <p:nvPr/>
        </p:nvSpPr>
        <p:spPr bwMode="auto">
          <a:xfrm>
            <a:off x="57165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9" name="Line 15"/>
          <p:cNvSpPr>
            <a:spLocks noChangeShapeType="1"/>
          </p:cNvSpPr>
          <p:nvPr/>
        </p:nvSpPr>
        <p:spPr bwMode="auto">
          <a:xfrm>
            <a:off x="60213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0" name="Line 16"/>
          <p:cNvSpPr>
            <a:spLocks noChangeShapeType="1"/>
          </p:cNvSpPr>
          <p:nvPr/>
        </p:nvSpPr>
        <p:spPr bwMode="auto">
          <a:xfrm>
            <a:off x="63261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1" name="Line 17"/>
          <p:cNvSpPr>
            <a:spLocks noChangeShapeType="1"/>
          </p:cNvSpPr>
          <p:nvPr/>
        </p:nvSpPr>
        <p:spPr bwMode="auto">
          <a:xfrm>
            <a:off x="66309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2" name="Line 18"/>
          <p:cNvSpPr>
            <a:spLocks noChangeShapeType="1"/>
          </p:cNvSpPr>
          <p:nvPr/>
        </p:nvSpPr>
        <p:spPr bwMode="auto">
          <a:xfrm>
            <a:off x="69357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3" name="Line 19"/>
          <p:cNvSpPr>
            <a:spLocks noChangeShapeType="1"/>
          </p:cNvSpPr>
          <p:nvPr/>
        </p:nvSpPr>
        <p:spPr bwMode="auto">
          <a:xfrm>
            <a:off x="7240588" y="4851400"/>
            <a:ext cx="0" cy="1811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Oval 20"/>
          <p:cNvSpPr>
            <a:spLocks noChangeArrowheads="1"/>
          </p:cNvSpPr>
          <p:nvPr/>
        </p:nvSpPr>
        <p:spPr bwMode="auto">
          <a:xfrm>
            <a:off x="6030913" y="51577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5" name="Oval 21"/>
          <p:cNvSpPr>
            <a:spLocks noChangeArrowheads="1"/>
          </p:cNvSpPr>
          <p:nvPr/>
        </p:nvSpPr>
        <p:spPr bwMode="auto">
          <a:xfrm>
            <a:off x="5722938" y="5465763"/>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66" name="Oval 22"/>
          <p:cNvSpPr>
            <a:spLocks noChangeArrowheads="1"/>
          </p:cNvSpPr>
          <p:nvPr/>
        </p:nvSpPr>
        <p:spPr bwMode="auto">
          <a:xfrm>
            <a:off x="6030913" y="5465763"/>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67" name="Oval 23"/>
          <p:cNvSpPr>
            <a:spLocks noChangeArrowheads="1"/>
          </p:cNvSpPr>
          <p:nvPr/>
        </p:nvSpPr>
        <p:spPr bwMode="auto">
          <a:xfrm>
            <a:off x="6337300" y="5465763"/>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68" name="Oval 24"/>
          <p:cNvSpPr>
            <a:spLocks noChangeArrowheads="1"/>
          </p:cNvSpPr>
          <p:nvPr/>
        </p:nvSpPr>
        <p:spPr bwMode="auto">
          <a:xfrm>
            <a:off x="5108575" y="51577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108569" name="Oval 25"/>
          <p:cNvSpPr>
            <a:spLocks noChangeArrowheads="1"/>
          </p:cNvSpPr>
          <p:nvPr/>
        </p:nvSpPr>
        <p:spPr bwMode="auto">
          <a:xfrm>
            <a:off x="5416550" y="51577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0" name="Oval 26"/>
          <p:cNvSpPr>
            <a:spLocks noChangeArrowheads="1"/>
          </p:cNvSpPr>
          <p:nvPr/>
        </p:nvSpPr>
        <p:spPr bwMode="auto">
          <a:xfrm>
            <a:off x="5722938" y="51577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71" name="Oval 27"/>
          <p:cNvSpPr>
            <a:spLocks noChangeArrowheads="1"/>
          </p:cNvSpPr>
          <p:nvPr/>
        </p:nvSpPr>
        <p:spPr bwMode="auto">
          <a:xfrm>
            <a:off x="6337300" y="5773738"/>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72" name="Oval 28"/>
          <p:cNvSpPr>
            <a:spLocks noChangeArrowheads="1"/>
          </p:cNvSpPr>
          <p:nvPr/>
        </p:nvSpPr>
        <p:spPr bwMode="auto">
          <a:xfrm>
            <a:off x="6645275" y="5773738"/>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3" name="Oval 29"/>
          <p:cNvSpPr>
            <a:spLocks noChangeArrowheads="1"/>
          </p:cNvSpPr>
          <p:nvPr/>
        </p:nvSpPr>
        <p:spPr bwMode="auto">
          <a:xfrm>
            <a:off x="6951663" y="5773738"/>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74" name="Oval 30"/>
          <p:cNvSpPr>
            <a:spLocks noChangeArrowheads="1"/>
          </p:cNvSpPr>
          <p:nvPr/>
        </p:nvSpPr>
        <p:spPr bwMode="auto">
          <a:xfrm>
            <a:off x="5108575" y="577373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108575" name="Oval 31"/>
          <p:cNvSpPr>
            <a:spLocks noChangeArrowheads="1"/>
          </p:cNvSpPr>
          <p:nvPr/>
        </p:nvSpPr>
        <p:spPr bwMode="auto">
          <a:xfrm>
            <a:off x="5416550" y="577373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6" name="Oval 32"/>
          <p:cNvSpPr>
            <a:spLocks noChangeArrowheads="1"/>
          </p:cNvSpPr>
          <p:nvPr/>
        </p:nvSpPr>
        <p:spPr bwMode="auto">
          <a:xfrm>
            <a:off x="5722938" y="577373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77" name="Oval 33"/>
          <p:cNvSpPr>
            <a:spLocks noChangeArrowheads="1"/>
          </p:cNvSpPr>
          <p:nvPr/>
        </p:nvSpPr>
        <p:spPr bwMode="auto">
          <a:xfrm>
            <a:off x="6337300" y="60801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e</a:t>
            </a:r>
          </a:p>
        </p:txBody>
      </p:sp>
      <p:sp>
        <p:nvSpPr>
          <p:cNvPr id="108578" name="Oval 34"/>
          <p:cNvSpPr>
            <a:spLocks noChangeArrowheads="1"/>
          </p:cNvSpPr>
          <p:nvPr/>
        </p:nvSpPr>
        <p:spPr bwMode="auto">
          <a:xfrm>
            <a:off x="6645275" y="60801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9" name="Oval 35"/>
          <p:cNvSpPr>
            <a:spLocks noChangeArrowheads="1"/>
          </p:cNvSpPr>
          <p:nvPr/>
        </p:nvSpPr>
        <p:spPr bwMode="auto">
          <a:xfrm>
            <a:off x="6951663" y="60801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80" name="Line 36"/>
          <p:cNvSpPr>
            <a:spLocks noChangeShapeType="1"/>
          </p:cNvSpPr>
          <p:nvPr/>
        </p:nvSpPr>
        <p:spPr bwMode="auto">
          <a:xfrm>
            <a:off x="4811713" y="1219200"/>
            <a:ext cx="27654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1" name="Line 37"/>
          <p:cNvSpPr>
            <a:spLocks noChangeShapeType="1"/>
          </p:cNvSpPr>
          <p:nvPr/>
        </p:nvSpPr>
        <p:spPr bwMode="auto">
          <a:xfrm>
            <a:off x="4811713" y="15240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2" name="Line 38"/>
          <p:cNvSpPr>
            <a:spLocks noChangeShapeType="1"/>
          </p:cNvSpPr>
          <p:nvPr/>
        </p:nvSpPr>
        <p:spPr bwMode="auto">
          <a:xfrm>
            <a:off x="4811713" y="18288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3" name="Line 39"/>
          <p:cNvSpPr>
            <a:spLocks noChangeShapeType="1"/>
          </p:cNvSpPr>
          <p:nvPr/>
        </p:nvSpPr>
        <p:spPr bwMode="auto">
          <a:xfrm>
            <a:off x="4811713" y="21336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4" name="Line 40"/>
          <p:cNvSpPr>
            <a:spLocks noChangeShapeType="1"/>
          </p:cNvSpPr>
          <p:nvPr/>
        </p:nvSpPr>
        <p:spPr bwMode="auto">
          <a:xfrm>
            <a:off x="4811713" y="2438400"/>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5" name="Line 41"/>
          <p:cNvSpPr>
            <a:spLocks noChangeShapeType="1"/>
          </p:cNvSpPr>
          <p:nvPr/>
        </p:nvSpPr>
        <p:spPr bwMode="auto">
          <a:xfrm>
            <a:off x="51165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Line 42"/>
          <p:cNvSpPr>
            <a:spLocks noChangeShapeType="1"/>
          </p:cNvSpPr>
          <p:nvPr/>
        </p:nvSpPr>
        <p:spPr bwMode="auto">
          <a:xfrm>
            <a:off x="54213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7" name="Line 43"/>
          <p:cNvSpPr>
            <a:spLocks noChangeShapeType="1"/>
          </p:cNvSpPr>
          <p:nvPr/>
        </p:nvSpPr>
        <p:spPr bwMode="auto">
          <a:xfrm>
            <a:off x="57261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8" name="Line 44"/>
          <p:cNvSpPr>
            <a:spLocks noChangeShapeType="1"/>
          </p:cNvSpPr>
          <p:nvPr/>
        </p:nvSpPr>
        <p:spPr bwMode="auto">
          <a:xfrm>
            <a:off x="60309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9" name="Line 45"/>
          <p:cNvSpPr>
            <a:spLocks noChangeShapeType="1"/>
          </p:cNvSpPr>
          <p:nvPr/>
        </p:nvSpPr>
        <p:spPr bwMode="auto">
          <a:xfrm>
            <a:off x="63357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0" name="Line 46"/>
          <p:cNvSpPr>
            <a:spLocks noChangeShapeType="1"/>
          </p:cNvSpPr>
          <p:nvPr/>
        </p:nvSpPr>
        <p:spPr bwMode="auto">
          <a:xfrm>
            <a:off x="66405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1" name="Line 47"/>
          <p:cNvSpPr>
            <a:spLocks noChangeShapeType="1"/>
          </p:cNvSpPr>
          <p:nvPr/>
        </p:nvSpPr>
        <p:spPr bwMode="auto">
          <a:xfrm>
            <a:off x="69453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2" name="Line 48"/>
          <p:cNvSpPr>
            <a:spLocks noChangeShapeType="1"/>
          </p:cNvSpPr>
          <p:nvPr/>
        </p:nvSpPr>
        <p:spPr bwMode="auto">
          <a:xfrm>
            <a:off x="7250113" y="931863"/>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3" name="Oval 49"/>
          <p:cNvSpPr>
            <a:spLocks noChangeArrowheads="1"/>
          </p:cNvSpPr>
          <p:nvPr/>
        </p:nvSpPr>
        <p:spPr bwMode="auto">
          <a:xfrm>
            <a:off x="6040438" y="123825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4" name="Oval 50"/>
          <p:cNvSpPr>
            <a:spLocks noChangeArrowheads="1"/>
          </p:cNvSpPr>
          <p:nvPr/>
        </p:nvSpPr>
        <p:spPr bwMode="auto">
          <a:xfrm>
            <a:off x="5732463" y="15462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a</a:t>
            </a:r>
          </a:p>
        </p:txBody>
      </p:sp>
      <p:sp>
        <p:nvSpPr>
          <p:cNvPr id="108595" name="Oval 51"/>
          <p:cNvSpPr>
            <a:spLocks noChangeArrowheads="1"/>
          </p:cNvSpPr>
          <p:nvPr/>
        </p:nvSpPr>
        <p:spPr bwMode="auto">
          <a:xfrm>
            <a:off x="6040438" y="15462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96" name="Oval 52"/>
          <p:cNvSpPr>
            <a:spLocks noChangeArrowheads="1"/>
          </p:cNvSpPr>
          <p:nvPr/>
        </p:nvSpPr>
        <p:spPr bwMode="auto">
          <a:xfrm>
            <a:off x="6346825" y="15462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a:t>
            </a:r>
          </a:p>
        </p:txBody>
      </p:sp>
      <p:sp>
        <p:nvSpPr>
          <p:cNvPr id="108597" name="Oval 53"/>
          <p:cNvSpPr>
            <a:spLocks noChangeArrowheads="1"/>
          </p:cNvSpPr>
          <p:nvPr/>
        </p:nvSpPr>
        <p:spPr bwMode="auto">
          <a:xfrm>
            <a:off x="5118100" y="123825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98" name="Oval 54"/>
          <p:cNvSpPr>
            <a:spLocks noChangeArrowheads="1"/>
          </p:cNvSpPr>
          <p:nvPr/>
        </p:nvSpPr>
        <p:spPr bwMode="auto">
          <a:xfrm>
            <a:off x="5426075" y="123825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99" name="Oval 55"/>
          <p:cNvSpPr>
            <a:spLocks noChangeArrowheads="1"/>
          </p:cNvSpPr>
          <p:nvPr/>
        </p:nvSpPr>
        <p:spPr bwMode="auto">
          <a:xfrm>
            <a:off x="5732463" y="123825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0" name="Oval 56"/>
          <p:cNvSpPr>
            <a:spLocks noChangeArrowheads="1"/>
          </p:cNvSpPr>
          <p:nvPr/>
        </p:nvSpPr>
        <p:spPr bwMode="auto">
          <a:xfrm>
            <a:off x="6346825" y="185420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1" name="Oval 57"/>
          <p:cNvSpPr>
            <a:spLocks noChangeArrowheads="1"/>
          </p:cNvSpPr>
          <p:nvPr/>
        </p:nvSpPr>
        <p:spPr bwMode="auto">
          <a:xfrm>
            <a:off x="6654800" y="185420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2" name="Oval 58"/>
          <p:cNvSpPr>
            <a:spLocks noChangeArrowheads="1"/>
          </p:cNvSpPr>
          <p:nvPr/>
        </p:nvSpPr>
        <p:spPr bwMode="auto">
          <a:xfrm>
            <a:off x="6961188" y="185420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3" name="Oval 59"/>
          <p:cNvSpPr>
            <a:spLocks noChangeArrowheads="1"/>
          </p:cNvSpPr>
          <p:nvPr/>
        </p:nvSpPr>
        <p:spPr bwMode="auto">
          <a:xfrm>
            <a:off x="5118100" y="185420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4" name="Oval 60"/>
          <p:cNvSpPr>
            <a:spLocks noChangeArrowheads="1"/>
          </p:cNvSpPr>
          <p:nvPr/>
        </p:nvSpPr>
        <p:spPr bwMode="auto">
          <a:xfrm>
            <a:off x="5426075" y="185420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5" name="Oval 61"/>
          <p:cNvSpPr>
            <a:spLocks noChangeArrowheads="1"/>
          </p:cNvSpPr>
          <p:nvPr/>
        </p:nvSpPr>
        <p:spPr bwMode="auto">
          <a:xfrm>
            <a:off x="5732463" y="1854200"/>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6" name="Oval 62"/>
          <p:cNvSpPr>
            <a:spLocks noChangeArrowheads="1"/>
          </p:cNvSpPr>
          <p:nvPr/>
        </p:nvSpPr>
        <p:spPr bwMode="auto">
          <a:xfrm>
            <a:off x="6346825" y="21605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7" name="Oval 63"/>
          <p:cNvSpPr>
            <a:spLocks noChangeArrowheads="1"/>
          </p:cNvSpPr>
          <p:nvPr/>
        </p:nvSpPr>
        <p:spPr bwMode="auto">
          <a:xfrm>
            <a:off x="6654800" y="21605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08" name="Oval 64"/>
          <p:cNvSpPr>
            <a:spLocks noChangeArrowheads="1"/>
          </p:cNvSpPr>
          <p:nvPr/>
        </p:nvSpPr>
        <p:spPr bwMode="auto">
          <a:xfrm>
            <a:off x="6961188" y="2160588"/>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09" name="Line 65"/>
          <p:cNvSpPr>
            <a:spLocks noChangeShapeType="1"/>
          </p:cNvSpPr>
          <p:nvPr/>
        </p:nvSpPr>
        <p:spPr bwMode="auto">
          <a:xfrm>
            <a:off x="4811713" y="3216275"/>
            <a:ext cx="27654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0" name="Line 66"/>
          <p:cNvSpPr>
            <a:spLocks noChangeShapeType="1"/>
          </p:cNvSpPr>
          <p:nvPr/>
        </p:nvSpPr>
        <p:spPr bwMode="auto">
          <a:xfrm>
            <a:off x="4811713" y="3521075"/>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1" name="Line 67"/>
          <p:cNvSpPr>
            <a:spLocks noChangeShapeType="1"/>
          </p:cNvSpPr>
          <p:nvPr/>
        </p:nvSpPr>
        <p:spPr bwMode="auto">
          <a:xfrm>
            <a:off x="4811713" y="3825875"/>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2" name="Line 68"/>
          <p:cNvSpPr>
            <a:spLocks noChangeShapeType="1"/>
          </p:cNvSpPr>
          <p:nvPr/>
        </p:nvSpPr>
        <p:spPr bwMode="auto">
          <a:xfrm>
            <a:off x="4811713" y="4130675"/>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3" name="Line 69"/>
          <p:cNvSpPr>
            <a:spLocks noChangeShapeType="1"/>
          </p:cNvSpPr>
          <p:nvPr/>
        </p:nvSpPr>
        <p:spPr bwMode="auto">
          <a:xfrm>
            <a:off x="4811713" y="4435475"/>
            <a:ext cx="2763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4" name="Line 70"/>
          <p:cNvSpPr>
            <a:spLocks noChangeShapeType="1"/>
          </p:cNvSpPr>
          <p:nvPr/>
        </p:nvSpPr>
        <p:spPr bwMode="auto">
          <a:xfrm>
            <a:off x="51165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5" name="Line 71"/>
          <p:cNvSpPr>
            <a:spLocks noChangeShapeType="1"/>
          </p:cNvSpPr>
          <p:nvPr/>
        </p:nvSpPr>
        <p:spPr bwMode="auto">
          <a:xfrm>
            <a:off x="54213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6" name="Line 72"/>
          <p:cNvSpPr>
            <a:spLocks noChangeShapeType="1"/>
          </p:cNvSpPr>
          <p:nvPr/>
        </p:nvSpPr>
        <p:spPr bwMode="auto">
          <a:xfrm>
            <a:off x="57261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7" name="Line 73"/>
          <p:cNvSpPr>
            <a:spLocks noChangeShapeType="1"/>
          </p:cNvSpPr>
          <p:nvPr/>
        </p:nvSpPr>
        <p:spPr bwMode="auto">
          <a:xfrm>
            <a:off x="60309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8" name="Line 74"/>
          <p:cNvSpPr>
            <a:spLocks noChangeShapeType="1"/>
          </p:cNvSpPr>
          <p:nvPr/>
        </p:nvSpPr>
        <p:spPr bwMode="auto">
          <a:xfrm>
            <a:off x="63357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19" name="Line 75"/>
          <p:cNvSpPr>
            <a:spLocks noChangeShapeType="1"/>
          </p:cNvSpPr>
          <p:nvPr/>
        </p:nvSpPr>
        <p:spPr bwMode="auto">
          <a:xfrm>
            <a:off x="66405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20" name="Line 76"/>
          <p:cNvSpPr>
            <a:spLocks noChangeShapeType="1"/>
          </p:cNvSpPr>
          <p:nvPr/>
        </p:nvSpPr>
        <p:spPr bwMode="auto">
          <a:xfrm>
            <a:off x="69453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21" name="Line 77"/>
          <p:cNvSpPr>
            <a:spLocks noChangeShapeType="1"/>
          </p:cNvSpPr>
          <p:nvPr/>
        </p:nvSpPr>
        <p:spPr bwMode="auto">
          <a:xfrm>
            <a:off x="7250113" y="2928938"/>
            <a:ext cx="0" cy="1811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22" name="Oval 78"/>
          <p:cNvSpPr>
            <a:spLocks noChangeArrowheads="1"/>
          </p:cNvSpPr>
          <p:nvPr/>
        </p:nvSpPr>
        <p:spPr bwMode="auto">
          <a:xfrm>
            <a:off x="6040438" y="32353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23" name="Oval 79"/>
          <p:cNvSpPr>
            <a:spLocks noChangeArrowheads="1"/>
          </p:cNvSpPr>
          <p:nvPr/>
        </p:nvSpPr>
        <p:spPr bwMode="auto">
          <a:xfrm>
            <a:off x="5732463" y="3543300"/>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24" name="Oval 80"/>
          <p:cNvSpPr>
            <a:spLocks noChangeArrowheads="1"/>
          </p:cNvSpPr>
          <p:nvPr/>
        </p:nvSpPr>
        <p:spPr bwMode="auto">
          <a:xfrm>
            <a:off x="6040438" y="3543300"/>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25" name="Oval 81"/>
          <p:cNvSpPr>
            <a:spLocks noChangeArrowheads="1"/>
          </p:cNvSpPr>
          <p:nvPr/>
        </p:nvSpPr>
        <p:spPr bwMode="auto">
          <a:xfrm>
            <a:off x="6346825" y="3543300"/>
            <a:ext cx="269875" cy="269875"/>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26" name="Oval 82"/>
          <p:cNvSpPr>
            <a:spLocks noChangeArrowheads="1"/>
          </p:cNvSpPr>
          <p:nvPr/>
        </p:nvSpPr>
        <p:spPr bwMode="auto">
          <a:xfrm>
            <a:off x="5118100" y="32353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a:t>
            </a:r>
          </a:p>
        </p:txBody>
      </p:sp>
      <p:sp>
        <p:nvSpPr>
          <p:cNvPr id="108627" name="Oval 83"/>
          <p:cNvSpPr>
            <a:spLocks noChangeArrowheads="1"/>
          </p:cNvSpPr>
          <p:nvPr/>
        </p:nvSpPr>
        <p:spPr bwMode="auto">
          <a:xfrm>
            <a:off x="5426075" y="32353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28" name="Oval 84"/>
          <p:cNvSpPr>
            <a:spLocks noChangeArrowheads="1"/>
          </p:cNvSpPr>
          <p:nvPr/>
        </p:nvSpPr>
        <p:spPr bwMode="auto">
          <a:xfrm>
            <a:off x="5732463" y="323532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29" name="Oval 85"/>
          <p:cNvSpPr>
            <a:spLocks noChangeArrowheads="1"/>
          </p:cNvSpPr>
          <p:nvPr/>
        </p:nvSpPr>
        <p:spPr bwMode="auto">
          <a:xfrm>
            <a:off x="6346825" y="385127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
            </a:r>
          </a:p>
        </p:txBody>
      </p:sp>
      <p:sp>
        <p:nvSpPr>
          <p:cNvPr id="108630" name="Oval 86"/>
          <p:cNvSpPr>
            <a:spLocks noChangeArrowheads="1"/>
          </p:cNvSpPr>
          <p:nvPr/>
        </p:nvSpPr>
        <p:spPr bwMode="auto">
          <a:xfrm>
            <a:off x="6654800" y="385127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31" name="Oval 87"/>
          <p:cNvSpPr>
            <a:spLocks noChangeArrowheads="1"/>
          </p:cNvSpPr>
          <p:nvPr/>
        </p:nvSpPr>
        <p:spPr bwMode="auto">
          <a:xfrm>
            <a:off x="6961188" y="385127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32" name="Oval 88"/>
          <p:cNvSpPr>
            <a:spLocks noChangeArrowheads="1"/>
          </p:cNvSpPr>
          <p:nvPr/>
        </p:nvSpPr>
        <p:spPr bwMode="auto">
          <a:xfrm>
            <a:off x="5118100" y="385127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a:t>
            </a:r>
          </a:p>
        </p:txBody>
      </p:sp>
      <p:sp>
        <p:nvSpPr>
          <p:cNvPr id="108633" name="Oval 89"/>
          <p:cNvSpPr>
            <a:spLocks noChangeArrowheads="1"/>
          </p:cNvSpPr>
          <p:nvPr/>
        </p:nvSpPr>
        <p:spPr bwMode="auto">
          <a:xfrm>
            <a:off x="5426075" y="385127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34" name="Oval 90"/>
          <p:cNvSpPr>
            <a:spLocks noChangeArrowheads="1"/>
          </p:cNvSpPr>
          <p:nvPr/>
        </p:nvSpPr>
        <p:spPr bwMode="auto">
          <a:xfrm>
            <a:off x="5732463" y="3851275"/>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35" name="Oval 91"/>
          <p:cNvSpPr>
            <a:spLocks noChangeArrowheads="1"/>
          </p:cNvSpPr>
          <p:nvPr/>
        </p:nvSpPr>
        <p:spPr bwMode="auto">
          <a:xfrm>
            <a:off x="6346825" y="4157663"/>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36" name="Oval 92"/>
          <p:cNvSpPr>
            <a:spLocks noChangeArrowheads="1"/>
          </p:cNvSpPr>
          <p:nvPr/>
        </p:nvSpPr>
        <p:spPr bwMode="auto">
          <a:xfrm>
            <a:off x="6654800" y="4157663"/>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37" name="Oval 93"/>
          <p:cNvSpPr>
            <a:spLocks noChangeArrowheads="1"/>
          </p:cNvSpPr>
          <p:nvPr/>
        </p:nvSpPr>
        <p:spPr bwMode="auto">
          <a:xfrm>
            <a:off x="6961188" y="4157663"/>
            <a:ext cx="269875" cy="269875"/>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638" name="Text Box 94"/>
          <p:cNvSpPr txBox="1">
            <a:spLocks noChangeArrowheads="1"/>
          </p:cNvSpPr>
          <p:nvPr/>
        </p:nvSpPr>
        <p:spPr bwMode="auto">
          <a:xfrm>
            <a:off x="7951788" y="1047750"/>
            <a:ext cx="9223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Stack:</a:t>
            </a:r>
          </a:p>
          <a:p>
            <a:pPr>
              <a:spcBef>
                <a:spcPct val="50000"/>
              </a:spcBef>
            </a:pPr>
            <a:r>
              <a:rPr lang="en-US" altLang="en-US" sz="2000"/>
              <a:t>a</a:t>
            </a:r>
          </a:p>
          <a:p>
            <a:pPr>
              <a:spcBef>
                <a:spcPct val="50000"/>
              </a:spcBef>
            </a:pPr>
            <a:endParaRPr lang="en-US" altLang="en-US" sz="2000"/>
          </a:p>
        </p:txBody>
      </p:sp>
      <p:sp>
        <p:nvSpPr>
          <p:cNvPr id="108639" name="Text Box 95"/>
          <p:cNvSpPr txBox="1">
            <a:spLocks noChangeArrowheads="1"/>
          </p:cNvSpPr>
          <p:nvPr/>
        </p:nvSpPr>
        <p:spPr bwMode="auto">
          <a:xfrm>
            <a:off x="7913688" y="2546350"/>
            <a:ext cx="9223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Stack:</a:t>
            </a:r>
          </a:p>
          <a:p>
            <a:pPr>
              <a:spcBef>
                <a:spcPct val="50000"/>
              </a:spcBef>
            </a:pPr>
            <a:r>
              <a:rPr lang="en-US" altLang="en-US" sz="2000"/>
              <a:t>b</a:t>
            </a:r>
          </a:p>
          <a:p>
            <a:pPr>
              <a:spcBef>
                <a:spcPct val="50000"/>
              </a:spcBef>
            </a:pPr>
            <a:r>
              <a:rPr lang="en-US" altLang="en-US" sz="2000"/>
              <a:t>c</a:t>
            </a:r>
          </a:p>
          <a:p>
            <a:pPr>
              <a:spcBef>
                <a:spcPct val="50000"/>
              </a:spcBef>
            </a:pPr>
            <a:r>
              <a:rPr lang="en-US" altLang="en-US" sz="2000"/>
              <a:t>d</a:t>
            </a:r>
          </a:p>
          <a:p>
            <a:pPr>
              <a:spcBef>
                <a:spcPct val="50000"/>
              </a:spcBef>
            </a:pPr>
            <a:endParaRPr lang="en-US" altLang="en-US" sz="2000"/>
          </a:p>
        </p:txBody>
      </p:sp>
      <p:sp>
        <p:nvSpPr>
          <p:cNvPr id="108640" name="Text Box 96"/>
          <p:cNvSpPr txBox="1">
            <a:spLocks noChangeArrowheads="1"/>
          </p:cNvSpPr>
          <p:nvPr/>
        </p:nvSpPr>
        <p:spPr bwMode="auto">
          <a:xfrm>
            <a:off x="7913688" y="4427538"/>
            <a:ext cx="9223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Stack:</a:t>
            </a:r>
          </a:p>
          <a:p>
            <a:pPr>
              <a:spcBef>
                <a:spcPct val="50000"/>
              </a:spcBef>
            </a:pPr>
            <a:r>
              <a:rPr lang="en-US" altLang="en-US" sz="2000"/>
              <a:t>b</a:t>
            </a:r>
          </a:p>
          <a:p>
            <a:pPr>
              <a:spcBef>
                <a:spcPct val="50000"/>
              </a:spcBef>
            </a:pPr>
            <a:r>
              <a:rPr lang="en-US" altLang="en-US" sz="2000"/>
              <a:t>c</a:t>
            </a:r>
          </a:p>
          <a:p>
            <a:pPr>
              <a:spcBef>
                <a:spcPct val="50000"/>
              </a:spcBef>
            </a:pPr>
            <a:r>
              <a:rPr lang="en-US" altLang="en-US" sz="2000"/>
              <a:t>e</a:t>
            </a:r>
          </a:p>
          <a:p>
            <a:pPr>
              <a:spcBef>
                <a:spcPct val="50000"/>
              </a:spcBef>
            </a:pPr>
            <a:endParaRPr lang="en-US" altLang="en-US" sz="2000"/>
          </a:p>
        </p:txBody>
      </p:sp>
    </p:spTree>
    <p:extLst>
      <p:ext uri="{BB962C8B-B14F-4D97-AF65-F5344CB8AC3E}">
        <p14:creationId xmlns:p14="http://schemas.microsoft.com/office/powerpoint/2010/main" val="349361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Polygonal Region – Scanline Algorithm</a:t>
            </a:r>
          </a:p>
        </p:txBody>
      </p:sp>
      <p:sp>
        <p:nvSpPr>
          <p:cNvPr id="22" name="Slide Number Placeholder 21"/>
          <p:cNvSpPr>
            <a:spLocks noGrp="1"/>
          </p:cNvSpPr>
          <p:nvPr>
            <p:ph type="sldNum" idx="12"/>
          </p:nvPr>
        </p:nvSpPr>
        <p:spPr/>
        <p:txBody>
          <a:bodyPr/>
          <a:lstStyle/>
          <a:p>
            <a:fld id="{97CAAE20-A675-4304-8375-9AA5EE8033BB}" type="slidenum">
              <a:rPr lang="en-US" altLang="en-US"/>
              <a:pPr/>
              <a:t>21</a:t>
            </a:fld>
            <a:endParaRPr lang="en-US" altLang="en-US"/>
          </a:p>
        </p:txBody>
      </p:sp>
      <p:sp>
        <p:nvSpPr>
          <p:cNvPr id="84995" name="Rectangle 3"/>
          <p:cNvSpPr>
            <a:spLocks noGrp="1" noChangeArrowheads="1"/>
          </p:cNvSpPr>
          <p:nvPr>
            <p:ph type="body" sz="half" idx="4294967295"/>
          </p:nvPr>
        </p:nvSpPr>
        <p:spPr>
          <a:xfrm>
            <a:off x="723900" y="1038225"/>
            <a:ext cx="7772400" cy="1752600"/>
          </a:xfrm>
        </p:spPr>
        <p:txBody>
          <a:bodyPr/>
          <a:lstStyle/>
          <a:p>
            <a:pPr>
              <a:buFontTx/>
              <a:buNone/>
            </a:pPr>
            <a:r>
              <a:rPr lang="en-US" altLang="en-US" sz="1800" dirty="0">
                <a:solidFill>
                  <a:schemeClr val="accent2"/>
                </a:solidFill>
              </a:rPr>
              <a:t>Scanline</a:t>
            </a:r>
          </a:p>
          <a:p>
            <a:pPr marL="285750" lvl="1" indent="-285750">
              <a:buFont typeface="Arial" panose="020B0604020202020204" pitchFamily="34" charset="0"/>
              <a:buChar char="•"/>
            </a:pPr>
            <a:r>
              <a:rPr lang="en-US" altLang="en-US" sz="1600" dirty="0" err="1">
                <a:solidFill>
                  <a:schemeClr val="bg2"/>
                </a:solidFill>
              </a:rPr>
              <a:t>Đường</a:t>
            </a:r>
            <a:r>
              <a:rPr lang="en-US" altLang="en-US" sz="1600" dirty="0">
                <a:solidFill>
                  <a:schemeClr val="bg2"/>
                </a:solidFill>
              </a:rPr>
              <a:t> </a:t>
            </a:r>
            <a:r>
              <a:rPr lang="en-US" altLang="en-US" sz="1600" dirty="0" err="1">
                <a:solidFill>
                  <a:schemeClr val="bg2"/>
                </a:solidFill>
              </a:rPr>
              <a:t>thẳng</a:t>
            </a:r>
            <a:r>
              <a:rPr lang="en-US" altLang="en-US" sz="1600" dirty="0">
                <a:solidFill>
                  <a:schemeClr val="bg2"/>
                </a:solidFill>
              </a:rPr>
              <a:t> </a:t>
            </a:r>
            <a:r>
              <a:rPr lang="en-US" altLang="en-US" sz="1600" dirty="0" err="1">
                <a:solidFill>
                  <a:schemeClr val="bg2"/>
                </a:solidFill>
              </a:rPr>
              <a:t>nằm</a:t>
            </a:r>
            <a:r>
              <a:rPr lang="en-US" altLang="en-US" sz="1600" dirty="0">
                <a:solidFill>
                  <a:schemeClr val="bg2"/>
                </a:solidFill>
              </a:rPr>
              <a:t> </a:t>
            </a:r>
            <a:r>
              <a:rPr lang="en-US" altLang="en-US" sz="1600" dirty="0" err="1">
                <a:solidFill>
                  <a:schemeClr val="bg2"/>
                </a:solidFill>
              </a:rPr>
              <a:t>ngang</a:t>
            </a:r>
            <a:endParaRPr lang="en-US" altLang="en-US" sz="1600" dirty="0">
              <a:solidFill>
                <a:schemeClr val="bg2"/>
              </a:solidFill>
            </a:endParaRPr>
          </a:p>
          <a:p>
            <a:pPr marL="285750" lvl="1" indent="-285750">
              <a:buFont typeface="Arial" panose="020B0604020202020204" pitchFamily="34" charset="0"/>
              <a:buChar char="•"/>
            </a:pPr>
            <a:r>
              <a:rPr lang="en-US" altLang="en-US" sz="1600" dirty="0" err="1">
                <a:solidFill>
                  <a:schemeClr val="bg2"/>
                </a:solidFill>
              </a:rPr>
              <a:t>Số</a:t>
            </a:r>
            <a:r>
              <a:rPr lang="en-US" altLang="en-US" sz="1600" dirty="0">
                <a:solidFill>
                  <a:schemeClr val="bg2"/>
                </a:solidFill>
              </a:rPr>
              <a:t> </a:t>
            </a:r>
            <a:r>
              <a:rPr lang="en-US" altLang="en-US" sz="1600" dirty="0" err="1">
                <a:solidFill>
                  <a:schemeClr val="bg2"/>
                </a:solidFill>
              </a:rPr>
              <a:t>giao</a:t>
            </a:r>
            <a:r>
              <a:rPr lang="en-US" altLang="en-US" sz="1600" dirty="0">
                <a:solidFill>
                  <a:schemeClr val="bg2"/>
                </a:solidFill>
              </a:rPr>
              <a:t> </a:t>
            </a:r>
            <a:r>
              <a:rPr lang="en-US" altLang="en-US" sz="1600" dirty="0" err="1">
                <a:solidFill>
                  <a:schemeClr val="bg2"/>
                </a:solidFill>
              </a:rPr>
              <a:t>điểm</a:t>
            </a:r>
            <a:r>
              <a:rPr lang="en-US" altLang="en-US" sz="1600" dirty="0">
                <a:solidFill>
                  <a:schemeClr val="bg2"/>
                </a:solidFill>
              </a:rPr>
              <a:t> </a:t>
            </a:r>
            <a:r>
              <a:rPr lang="en-US" altLang="en-US" sz="1600" dirty="0" err="1">
                <a:solidFill>
                  <a:schemeClr val="bg2"/>
                </a:solidFill>
              </a:rPr>
              <a:t>của</a:t>
            </a:r>
            <a:r>
              <a:rPr lang="en-US" altLang="en-US" sz="1600" dirty="0">
                <a:solidFill>
                  <a:schemeClr val="bg2"/>
                </a:solidFill>
              </a:rPr>
              <a:t> scanline </a:t>
            </a:r>
            <a:r>
              <a:rPr lang="en-US" altLang="en-US" sz="1600" dirty="0" err="1">
                <a:solidFill>
                  <a:schemeClr val="bg2"/>
                </a:solidFill>
              </a:rPr>
              <a:t>và</a:t>
            </a:r>
            <a:r>
              <a:rPr lang="en-US" altLang="en-US" sz="1600" dirty="0">
                <a:solidFill>
                  <a:schemeClr val="bg2"/>
                </a:solidFill>
              </a:rPr>
              <a:t> </a:t>
            </a:r>
            <a:r>
              <a:rPr lang="en-US" altLang="en-US" sz="1600" dirty="0" err="1">
                <a:solidFill>
                  <a:schemeClr val="bg2"/>
                </a:solidFill>
              </a:rPr>
              <a:t>đa</a:t>
            </a:r>
            <a:r>
              <a:rPr lang="en-US" altLang="en-US" sz="1600" dirty="0">
                <a:solidFill>
                  <a:schemeClr val="bg2"/>
                </a:solidFill>
              </a:rPr>
              <a:t> </a:t>
            </a:r>
            <a:r>
              <a:rPr lang="en-US" altLang="en-US" sz="1600" dirty="0" err="1">
                <a:solidFill>
                  <a:schemeClr val="bg2"/>
                </a:solidFill>
              </a:rPr>
              <a:t>giác</a:t>
            </a:r>
            <a:r>
              <a:rPr lang="en-US" altLang="en-US" sz="1600" dirty="0">
                <a:solidFill>
                  <a:schemeClr val="bg2"/>
                </a:solidFill>
              </a:rPr>
              <a:t> </a:t>
            </a:r>
            <a:r>
              <a:rPr lang="en-US" altLang="en-US" sz="1600" dirty="0" err="1">
                <a:solidFill>
                  <a:schemeClr val="bg2"/>
                </a:solidFill>
              </a:rPr>
              <a:t>là</a:t>
            </a:r>
            <a:r>
              <a:rPr lang="en-US" altLang="en-US" sz="1600" dirty="0">
                <a:solidFill>
                  <a:schemeClr val="bg2"/>
                </a:solidFill>
              </a:rPr>
              <a:t> </a:t>
            </a:r>
            <a:r>
              <a:rPr lang="en-US" altLang="en-US" sz="1600" dirty="0" err="1">
                <a:solidFill>
                  <a:schemeClr val="bg2"/>
                </a:solidFill>
              </a:rPr>
              <a:t>số</a:t>
            </a:r>
            <a:r>
              <a:rPr lang="en-US" altLang="en-US" sz="1600" dirty="0">
                <a:solidFill>
                  <a:schemeClr val="bg2"/>
                </a:solidFill>
              </a:rPr>
              <a:t> </a:t>
            </a:r>
            <a:r>
              <a:rPr lang="en-US" altLang="en-US" sz="1600" dirty="0" err="1">
                <a:solidFill>
                  <a:schemeClr val="bg2"/>
                </a:solidFill>
              </a:rPr>
              <a:t>chẵn</a:t>
            </a:r>
            <a:r>
              <a:rPr lang="en-US" altLang="en-US" sz="1600" dirty="0">
                <a:solidFill>
                  <a:schemeClr val="bg2"/>
                </a:solidFill>
              </a:rPr>
              <a:t> (</a:t>
            </a:r>
            <a:r>
              <a:rPr lang="en-US" altLang="en-US" sz="1600" dirty="0" err="1">
                <a:solidFill>
                  <a:schemeClr val="bg2"/>
                </a:solidFill>
              </a:rPr>
              <a:t>tổng</a:t>
            </a:r>
            <a:r>
              <a:rPr lang="en-US" altLang="en-US" sz="1600" dirty="0">
                <a:solidFill>
                  <a:schemeClr val="bg2"/>
                </a:solidFill>
              </a:rPr>
              <a:t> </a:t>
            </a:r>
            <a:r>
              <a:rPr lang="en-US" altLang="en-US" sz="1600" dirty="0" err="1">
                <a:solidFill>
                  <a:schemeClr val="bg2"/>
                </a:solidFill>
              </a:rPr>
              <a:t>quát</a:t>
            </a:r>
            <a:r>
              <a:rPr lang="en-US" altLang="en-US" sz="1600" dirty="0">
                <a:solidFill>
                  <a:schemeClr val="bg2"/>
                </a:solidFill>
              </a:rPr>
              <a:t>)</a:t>
            </a:r>
          </a:p>
          <a:p>
            <a:pPr marL="285750" lvl="1" indent="-285750">
              <a:buFont typeface="Arial" panose="020B0604020202020204" pitchFamily="34" charset="0"/>
              <a:buChar char="•"/>
            </a:pPr>
            <a:r>
              <a:rPr lang="en-US" altLang="en-US" sz="1600" dirty="0" err="1">
                <a:solidFill>
                  <a:schemeClr val="bg2"/>
                </a:solidFill>
              </a:rPr>
              <a:t>Các</a:t>
            </a:r>
            <a:r>
              <a:rPr lang="en-US" altLang="en-US" sz="1600" dirty="0">
                <a:solidFill>
                  <a:schemeClr val="bg2"/>
                </a:solidFill>
              </a:rPr>
              <a:t> pixel </a:t>
            </a:r>
            <a:r>
              <a:rPr lang="en-US" altLang="en-US" sz="1600" dirty="0" err="1">
                <a:solidFill>
                  <a:schemeClr val="bg2"/>
                </a:solidFill>
              </a:rPr>
              <a:t>nằm</a:t>
            </a:r>
            <a:r>
              <a:rPr lang="en-US" altLang="en-US" sz="1600" dirty="0">
                <a:solidFill>
                  <a:schemeClr val="bg2"/>
                </a:solidFill>
              </a:rPr>
              <a:t> </a:t>
            </a:r>
            <a:r>
              <a:rPr lang="en-US" altLang="en-US" sz="1600" dirty="0" err="1">
                <a:solidFill>
                  <a:schemeClr val="bg2"/>
                </a:solidFill>
              </a:rPr>
              <a:t>giữa</a:t>
            </a:r>
            <a:r>
              <a:rPr lang="en-US" altLang="en-US" sz="1600" dirty="0">
                <a:solidFill>
                  <a:schemeClr val="bg2"/>
                </a:solidFill>
              </a:rPr>
              <a:t> </a:t>
            </a:r>
            <a:r>
              <a:rPr lang="en-US" altLang="en-US" sz="1600" dirty="0" err="1">
                <a:solidFill>
                  <a:schemeClr val="bg2"/>
                </a:solidFill>
              </a:rPr>
              <a:t>các</a:t>
            </a:r>
            <a:r>
              <a:rPr lang="en-US" altLang="en-US" sz="1600" dirty="0">
                <a:solidFill>
                  <a:schemeClr val="bg2"/>
                </a:solidFill>
              </a:rPr>
              <a:t> </a:t>
            </a:r>
            <a:r>
              <a:rPr lang="en-US" altLang="en-US" sz="1600" dirty="0" err="1">
                <a:solidFill>
                  <a:schemeClr val="bg2"/>
                </a:solidFill>
              </a:rPr>
              <a:t>cặp</a:t>
            </a:r>
            <a:r>
              <a:rPr lang="en-US" altLang="en-US" sz="1600" dirty="0">
                <a:solidFill>
                  <a:schemeClr val="bg2"/>
                </a:solidFill>
              </a:rPr>
              <a:t> </a:t>
            </a:r>
            <a:r>
              <a:rPr lang="en-US" altLang="en-US" sz="1600" dirty="0" err="1">
                <a:solidFill>
                  <a:schemeClr val="bg2"/>
                </a:solidFill>
              </a:rPr>
              <a:t>giao</a:t>
            </a:r>
            <a:r>
              <a:rPr lang="en-US" altLang="en-US" sz="1600" dirty="0">
                <a:solidFill>
                  <a:schemeClr val="bg2"/>
                </a:solidFill>
              </a:rPr>
              <a:t> </a:t>
            </a:r>
            <a:r>
              <a:rPr lang="en-US" altLang="en-US" sz="1600" dirty="0" err="1">
                <a:solidFill>
                  <a:schemeClr val="bg2"/>
                </a:solidFill>
              </a:rPr>
              <a:t>điểm</a:t>
            </a:r>
            <a:r>
              <a:rPr lang="en-US" altLang="en-US" sz="1600" dirty="0">
                <a:solidFill>
                  <a:schemeClr val="bg2"/>
                </a:solidFill>
              </a:rPr>
              <a:t> </a:t>
            </a:r>
            <a:r>
              <a:rPr lang="en-US" altLang="en-US" sz="1600" dirty="0" err="1">
                <a:solidFill>
                  <a:schemeClr val="bg2"/>
                </a:solidFill>
              </a:rPr>
              <a:t>lẽ-chẵn</a:t>
            </a:r>
            <a:r>
              <a:rPr lang="en-US" altLang="en-US" sz="1600" dirty="0">
                <a:solidFill>
                  <a:schemeClr val="bg2"/>
                </a:solidFill>
              </a:rPr>
              <a:t> </a:t>
            </a:r>
            <a:r>
              <a:rPr lang="en-US" altLang="en-US" sz="1600" dirty="0" err="1">
                <a:solidFill>
                  <a:schemeClr val="bg2"/>
                </a:solidFill>
              </a:rPr>
              <a:t>nằm</a:t>
            </a:r>
            <a:r>
              <a:rPr lang="en-US" altLang="en-US" sz="1600" dirty="0">
                <a:solidFill>
                  <a:schemeClr val="bg2"/>
                </a:solidFill>
              </a:rPr>
              <a:t> </a:t>
            </a:r>
            <a:r>
              <a:rPr lang="en-US" altLang="en-US" sz="1600" dirty="0" err="1">
                <a:solidFill>
                  <a:schemeClr val="bg2"/>
                </a:solidFill>
              </a:rPr>
              <a:t>trong</a:t>
            </a:r>
            <a:r>
              <a:rPr lang="en-US" altLang="en-US" sz="1600" dirty="0">
                <a:solidFill>
                  <a:schemeClr val="bg2"/>
                </a:solidFill>
              </a:rPr>
              <a:t> </a:t>
            </a:r>
            <a:r>
              <a:rPr lang="en-US" altLang="en-US" sz="1600" dirty="0" err="1">
                <a:solidFill>
                  <a:schemeClr val="bg2"/>
                </a:solidFill>
              </a:rPr>
              <a:t>đa</a:t>
            </a:r>
            <a:r>
              <a:rPr lang="en-US" altLang="en-US" sz="1600" dirty="0">
                <a:solidFill>
                  <a:schemeClr val="bg2"/>
                </a:solidFill>
              </a:rPr>
              <a:t> </a:t>
            </a:r>
            <a:r>
              <a:rPr lang="en-US" altLang="en-US" sz="1600" dirty="0" err="1">
                <a:solidFill>
                  <a:schemeClr val="bg2"/>
                </a:solidFill>
              </a:rPr>
              <a:t>giác</a:t>
            </a:r>
            <a:endParaRPr lang="en-US" altLang="en-US" sz="1600" dirty="0">
              <a:solidFill>
                <a:schemeClr val="bg2"/>
              </a:solidFill>
            </a:endParaRPr>
          </a:p>
        </p:txBody>
      </p:sp>
      <p:grpSp>
        <p:nvGrpSpPr>
          <p:cNvPr id="2" name="Group 1"/>
          <p:cNvGrpSpPr/>
          <p:nvPr/>
        </p:nvGrpSpPr>
        <p:grpSpPr>
          <a:xfrm>
            <a:off x="1700521" y="3588057"/>
            <a:ext cx="5146675" cy="2917825"/>
            <a:chOff x="1700521" y="3588057"/>
            <a:chExt cx="5146675" cy="2917825"/>
          </a:xfrm>
        </p:grpSpPr>
        <p:sp>
          <p:nvSpPr>
            <p:cNvPr id="85018" name="Freeform 26"/>
            <p:cNvSpPr>
              <a:spLocks/>
            </p:cNvSpPr>
            <p:nvPr/>
          </p:nvSpPr>
          <p:spPr bwMode="auto">
            <a:xfrm>
              <a:off x="2699058" y="3588057"/>
              <a:ext cx="3417888" cy="2917825"/>
            </a:xfrm>
            <a:custGeom>
              <a:avLst/>
              <a:gdLst>
                <a:gd name="T0" fmla="*/ 992 w 2153"/>
                <a:gd name="T1" fmla="*/ 0 h 1331"/>
                <a:gd name="T2" fmla="*/ 0 w 2153"/>
                <a:gd name="T3" fmla="*/ 290 h 1331"/>
                <a:gd name="T4" fmla="*/ 169 w 2153"/>
                <a:gd name="T5" fmla="*/ 1331 h 1331"/>
                <a:gd name="T6" fmla="*/ 701 w 2153"/>
                <a:gd name="T7" fmla="*/ 823 h 1331"/>
                <a:gd name="T8" fmla="*/ 2153 w 2153"/>
                <a:gd name="T9" fmla="*/ 1089 h 1331"/>
                <a:gd name="T10" fmla="*/ 1669 w 2153"/>
                <a:gd name="T11" fmla="*/ 145 h 1331"/>
                <a:gd name="T12" fmla="*/ 992 w 2153"/>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2153" h="1331">
                  <a:moveTo>
                    <a:pt x="992" y="0"/>
                  </a:moveTo>
                  <a:lnTo>
                    <a:pt x="0" y="290"/>
                  </a:lnTo>
                  <a:lnTo>
                    <a:pt x="169" y="1331"/>
                  </a:lnTo>
                  <a:lnTo>
                    <a:pt x="701" y="823"/>
                  </a:lnTo>
                  <a:lnTo>
                    <a:pt x="2153" y="1089"/>
                  </a:lnTo>
                  <a:lnTo>
                    <a:pt x="1669" y="145"/>
                  </a:lnTo>
                  <a:lnTo>
                    <a:pt x="992" y="0"/>
                  </a:lnTo>
                  <a:close/>
                </a:path>
              </a:pathLst>
            </a:custGeom>
            <a:solidFill>
              <a:schemeClr val="bg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7"/>
            <p:cNvSpPr>
              <a:spLocks noChangeShapeType="1"/>
            </p:cNvSpPr>
            <p:nvPr/>
          </p:nvSpPr>
          <p:spPr bwMode="auto">
            <a:xfrm>
              <a:off x="1700521" y="4548495"/>
              <a:ext cx="5146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Oval 28"/>
            <p:cNvSpPr>
              <a:spLocks noChangeArrowheads="1"/>
            </p:cNvSpPr>
            <p:nvPr/>
          </p:nvSpPr>
          <p:spPr bwMode="auto">
            <a:xfrm>
              <a:off x="2621271" y="4432607"/>
              <a:ext cx="230187"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85021" name="Oval 29"/>
            <p:cNvSpPr>
              <a:spLocks noChangeArrowheads="1"/>
            </p:cNvSpPr>
            <p:nvPr/>
          </p:nvSpPr>
          <p:spPr bwMode="auto">
            <a:xfrm>
              <a:off x="5464483" y="4432607"/>
              <a:ext cx="230188"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85022" name="Line 30"/>
            <p:cNvSpPr>
              <a:spLocks noChangeShapeType="1"/>
            </p:cNvSpPr>
            <p:nvPr/>
          </p:nvSpPr>
          <p:spPr bwMode="auto">
            <a:xfrm>
              <a:off x="1700521" y="5661332"/>
              <a:ext cx="5146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3" name="Oval 31"/>
            <p:cNvSpPr>
              <a:spLocks noChangeArrowheads="1"/>
            </p:cNvSpPr>
            <p:nvPr/>
          </p:nvSpPr>
          <p:spPr bwMode="auto">
            <a:xfrm>
              <a:off x="2621271" y="4432607"/>
              <a:ext cx="230187"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85025" name="Oval 33"/>
            <p:cNvSpPr>
              <a:spLocks noChangeArrowheads="1"/>
            </p:cNvSpPr>
            <p:nvPr/>
          </p:nvSpPr>
          <p:spPr bwMode="auto">
            <a:xfrm>
              <a:off x="2775258" y="5547032"/>
              <a:ext cx="230188"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85026" name="Oval 34"/>
            <p:cNvSpPr>
              <a:spLocks noChangeArrowheads="1"/>
            </p:cNvSpPr>
            <p:nvPr/>
          </p:nvSpPr>
          <p:spPr bwMode="auto">
            <a:xfrm>
              <a:off x="3505508" y="5547032"/>
              <a:ext cx="230188"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85027" name="Oval 35"/>
            <p:cNvSpPr>
              <a:spLocks noChangeArrowheads="1"/>
            </p:cNvSpPr>
            <p:nvPr/>
          </p:nvSpPr>
          <p:spPr bwMode="auto">
            <a:xfrm>
              <a:off x="4772333" y="5547032"/>
              <a:ext cx="230188"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85028" name="Oval 36"/>
            <p:cNvSpPr>
              <a:spLocks noChangeArrowheads="1"/>
            </p:cNvSpPr>
            <p:nvPr/>
          </p:nvSpPr>
          <p:spPr bwMode="auto">
            <a:xfrm>
              <a:off x="5886758" y="5547032"/>
              <a:ext cx="230188" cy="230188"/>
            </a:xfrm>
            <a:prstGeom prst="ellipse">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85029" name="Text Box 37"/>
            <p:cNvSpPr txBox="1">
              <a:spLocks noChangeArrowheads="1"/>
            </p:cNvSpPr>
            <p:nvPr/>
          </p:nvSpPr>
          <p:spPr bwMode="auto">
            <a:xfrm>
              <a:off x="3735696" y="4240520"/>
              <a:ext cx="614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a:t>
              </a:r>
            </a:p>
          </p:txBody>
        </p:sp>
        <p:sp>
          <p:nvSpPr>
            <p:cNvPr id="85030" name="Text Box 38"/>
            <p:cNvSpPr txBox="1">
              <a:spLocks noChangeArrowheads="1"/>
            </p:cNvSpPr>
            <p:nvPr/>
          </p:nvSpPr>
          <p:spPr bwMode="auto">
            <a:xfrm>
              <a:off x="1776721" y="4240520"/>
              <a:ext cx="614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out</a:t>
              </a:r>
            </a:p>
          </p:txBody>
        </p:sp>
        <p:sp>
          <p:nvSpPr>
            <p:cNvPr id="85031" name="Text Box 39"/>
            <p:cNvSpPr txBox="1">
              <a:spLocks noChangeArrowheads="1"/>
            </p:cNvSpPr>
            <p:nvPr/>
          </p:nvSpPr>
          <p:spPr bwMode="auto">
            <a:xfrm>
              <a:off x="5808971" y="4240520"/>
              <a:ext cx="614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out</a:t>
              </a:r>
            </a:p>
          </p:txBody>
        </p:sp>
        <p:sp>
          <p:nvSpPr>
            <p:cNvPr id="85032" name="Text Box 40"/>
            <p:cNvSpPr txBox="1">
              <a:spLocks noChangeArrowheads="1"/>
            </p:cNvSpPr>
            <p:nvPr/>
          </p:nvSpPr>
          <p:spPr bwMode="auto">
            <a:xfrm>
              <a:off x="1892608" y="5354945"/>
              <a:ext cx="614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out</a:t>
              </a:r>
            </a:p>
          </p:txBody>
        </p:sp>
        <p:sp>
          <p:nvSpPr>
            <p:cNvPr id="85033" name="Text Box 41"/>
            <p:cNvSpPr txBox="1">
              <a:spLocks noChangeArrowheads="1"/>
            </p:cNvSpPr>
            <p:nvPr/>
          </p:nvSpPr>
          <p:spPr bwMode="auto">
            <a:xfrm>
              <a:off x="2967346" y="5354945"/>
              <a:ext cx="614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a:t>
              </a:r>
            </a:p>
          </p:txBody>
        </p:sp>
        <p:sp>
          <p:nvSpPr>
            <p:cNvPr id="85034" name="Text Box 42"/>
            <p:cNvSpPr txBox="1">
              <a:spLocks noChangeArrowheads="1"/>
            </p:cNvSpPr>
            <p:nvPr/>
          </p:nvSpPr>
          <p:spPr bwMode="auto">
            <a:xfrm>
              <a:off x="5156508" y="5354945"/>
              <a:ext cx="614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a:t>
              </a:r>
            </a:p>
          </p:txBody>
        </p:sp>
        <p:sp>
          <p:nvSpPr>
            <p:cNvPr id="85035" name="Text Box 43"/>
            <p:cNvSpPr txBox="1">
              <a:spLocks noChangeArrowheads="1"/>
            </p:cNvSpPr>
            <p:nvPr/>
          </p:nvSpPr>
          <p:spPr bwMode="auto">
            <a:xfrm>
              <a:off x="6040746" y="5354945"/>
              <a:ext cx="614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out</a:t>
              </a:r>
            </a:p>
          </p:txBody>
        </p:sp>
        <p:sp>
          <p:nvSpPr>
            <p:cNvPr id="85036" name="Text Box 44"/>
            <p:cNvSpPr txBox="1">
              <a:spLocks noChangeArrowheads="1"/>
            </p:cNvSpPr>
            <p:nvPr/>
          </p:nvSpPr>
          <p:spPr bwMode="auto">
            <a:xfrm>
              <a:off x="3697596" y="5354945"/>
              <a:ext cx="614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out</a:t>
              </a:r>
            </a:p>
          </p:txBody>
        </p:sp>
      </p:grpSp>
    </p:spTree>
    <p:extLst>
      <p:ext uri="{BB962C8B-B14F-4D97-AF65-F5344CB8AC3E}">
        <p14:creationId xmlns:p14="http://schemas.microsoft.com/office/powerpoint/2010/main" val="50141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Thuật toán Scanline tổng quát</a:t>
            </a:r>
          </a:p>
        </p:txBody>
      </p:sp>
      <p:sp>
        <p:nvSpPr>
          <p:cNvPr id="65" name="Slide Number Placeholder 64"/>
          <p:cNvSpPr>
            <a:spLocks noGrp="1"/>
          </p:cNvSpPr>
          <p:nvPr>
            <p:ph type="sldNum" idx="12"/>
          </p:nvPr>
        </p:nvSpPr>
        <p:spPr/>
        <p:txBody>
          <a:bodyPr/>
          <a:lstStyle/>
          <a:p>
            <a:fld id="{A67355C3-2104-426D-97BC-9A9F3678F346}" type="slidenum">
              <a:rPr lang="en-US" altLang="en-US"/>
              <a:pPr/>
              <a:t>22</a:t>
            </a:fld>
            <a:endParaRPr lang="en-US" altLang="en-US"/>
          </a:p>
        </p:txBody>
      </p:sp>
      <p:sp>
        <p:nvSpPr>
          <p:cNvPr id="109571" name="Rectangle 3"/>
          <p:cNvSpPr>
            <a:spLocks noGrp="1" noChangeArrowheads="1"/>
          </p:cNvSpPr>
          <p:nvPr>
            <p:ph type="body" sz="half" idx="4294967295"/>
          </p:nvPr>
        </p:nvSpPr>
        <p:spPr>
          <a:xfrm>
            <a:off x="0" y="1038224"/>
            <a:ext cx="7772400" cy="1752600"/>
          </a:xfrm>
        </p:spPr>
        <p:txBody>
          <a:bodyPr/>
          <a:lstStyle/>
          <a:p>
            <a:pPr>
              <a:buFontTx/>
              <a:buNone/>
            </a:pPr>
            <a:r>
              <a:rPr lang="en-US" altLang="en-US" sz="1800" dirty="0">
                <a:solidFill>
                  <a:schemeClr val="bg2"/>
                </a:solidFill>
              </a:rPr>
              <a:t>for each scanline {</a:t>
            </a:r>
          </a:p>
          <a:p>
            <a:pPr marL="285750" lvl="1" indent="-285750">
              <a:buFont typeface="Arial" panose="020B0604020202020204" pitchFamily="34" charset="0"/>
              <a:buChar char="•"/>
            </a:pPr>
            <a:r>
              <a:rPr lang="en-US" altLang="en-US" sz="1600" dirty="0" err="1">
                <a:solidFill>
                  <a:schemeClr val="bg2"/>
                </a:solidFill>
              </a:rPr>
              <a:t>Tìm</a:t>
            </a:r>
            <a:r>
              <a:rPr lang="en-US" altLang="en-US" sz="1600" dirty="0">
                <a:solidFill>
                  <a:schemeClr val="bg2"/>
                </a:solidFill>
              </a:rPr>
              <a:t> </a:t>
            </a:r>
            <a:r>
              <a:rPr lang="en-US" altLang="en-US" sz="1600" dirty="0" err="1">
                <a:solidFill>
                  <a:schemeClr val="bg2"/>
                </a:solidFill>
              </a:rPr>
              <a:t>giao</a:t>
            </a:r>
            <a:r>
              <a:rPr lang="en-US" altLang="en-US" sz="1600" dirty="0">
                <a:solidFill>
                  <a:schemeClr val="bg2"/>
                </a:solidFill>
              </a:rPr>
              <a:t> </a:t>
            </a:r>
            <a:r>
              <a:rPr lang="en-US" altLang="en-US" sz="1600" dirty="0" err="1">
                <a:solidFill>
                  <a:schemeClr val="bg2"/>
                </a:solidFill>
              </a:rPr>
              <a:t>điểm</a:t>
            </a:r>
            <a:r>
              <a:rPr lang="en-US" altLang="en-US" sz="1600" dirty="0">
                <a:solidFill>
                  <a:schemeClr val="bg2"/>
                </a:solidFill>
              </a:rPr>
              <a:t> </a:t>
            </a:r>
            <a:r>
              <a:rPr lang="en-US" altLang="en-US" sz="1600" dirty="0" err="1">
                <a:solidFill>
                  <a:schemeClr val="bg2"/>
                </a:solidFill>
              </a:rPr>
              <a:t>của</a:t>
            </a:r>
            <a:r>
              <a:rPr lang="en-US" altLang="en-US" sz="1600" dirty="0">
                <a:solidFill>
                  <a:schemeClr val="bg2"/>
                </a:solidFill>
              </a:rPr>
              <a:t> scanline </a:t>
            </a:r>
            <a:r>
              <a:rPr lang="en-US" altLang="en-US" sz="1600" dirty="0" err="1">
                <a:solidFill>
                  <a:schemeClr val="bg2"/>
                </a:solidFill>
              </a:rPr>
              <a:t>với</a:t>
            </a:r>
            <a:r>
              <a:rPr lang="en-US" altLang="en-US" sz="1600" dirty="0">
                <a:solidFill>
                  <a:schemeClr val="bg2"/>
                </a:solidFill>
              </a:rPr>
              <a:t> </a:t>
            </a:r>
            <a:r>
              <a:rPr lang="en-US" altLang="en-US" sz="1600" dirty="0" err="1">
                <a:solidFill>
                  <a:schemeClr val="bg2"/>
                </a:solidFill>
              </a:rPr>
              <a:t>các</a:t>
            </a:r>
            <a:r>
              <a:rPr lang="en-US" altLang="en-US" sz="1600" dirty="0">
                <a:solidFill>
                  <a:schemeClr val="bg2"/>
                </a:solidFill>
              </a:rPr>
              <a:t> </a:t>
            </a:r>
            <a:r>
              <a:rPr lang="en-US" altLang="en-US" sz="1600" dirty="0" err="1">
                <a:solidFill>
                  <a:schemeClr val="bg2"/>
                </a:solidFill>
              </a:rPr>
              <a:t>cạnh</a:t>
            </a:r>
            <a:r>
              <a:rPr lang="en-US" altLang="en-US" sz="1600" dirty="0">
                <a:solidFill>
                  <a:schemeClr val="bg2"/>
                </a:solidFill>
              </a:rPr>
              <a:t> </a:t>
            </a:r>
            <a:r>
              <a:rPr lang="en-US" altLang="en-US" sz="1600" dirty="0" err="1">
                <a:solidFill>
                  <a:schemeClr val="bg2"/>
                </a:solidFill>
              </a:rPr>
              <a:t>của</a:t>
            </a:r>
            <a:r>
              <a:rPr lang="en-US" altLang="en-US" sz="1600" dirty="0">
                <a:solidFill>
                  <a:schemeClr val="bg2"/>
                </a:solidFill>
              </a:rPr>
              <a:t> </a:t>
            </a:r>
            <a:r>
              <a:rPr lang="en-US" altLang="en-US" sz="1600" dirty="0" err="1">
                <a:solidFill>
                  <a:schemeClr val="bg2"/>
                </a:solidFill>
              </a:rPr>
              <a:t>đa</a:t>
            </a:r>
            <a:r>
              <a:rPr lang="en-US" altLang="en-US" sz="1600" dirty="0">
                <a:solidFill>
                  <a:schemeClr val="bg2"/>
                </a:solidFill>
              </a:rPr>
              <a:t> </a:t>
            </a:r>
            <a:r>
              <a:rPr lang="en-US" altLang="en-US" sz="1600" dirty="0" err="1">
                <a:solidFill>
                  <a:schemeClr val="bg2"/>
                </a:solidFill>
              </a:rPr>
              <a:t>giác</a:t>
            </a:r>
            <a:endParaRPr lang="en-US" altLang="en-US" sz="1600" dirty="0">
              <a:solidFill>
                <a:schemeClr val="bg2"/>
              </a:solidFill>
            </a:endParaRPr>
          </a:p>
          <a:p>
            <a:pPr marL="285750" lvl="1" indent="-285750">
              <a:buFont typeface="Arial" panose="020B0604020202020204" pitchFamily="34" charset="0"/>
              <a:buChar char="•"/>
            </a:pPr>
            <a:r>
              <a:rPr lang="en-US" altLang="en-US" sz="1600" dirty="0" err="1">
                <a:solidFill>
                  <a:schemeClr val="bg2"/>
                </a:solidFill>
              </a:rPr>
              <a:t>Sắp</a:t>
            </a:r>
            <a:r>
              <a:rPr lang="en-US" altLang="en-US" sz="1600" dirty="0">
                <a:solidFill>
                  <a:schemeClr val="bg2"/>
                </a:solidFill>
              </a:rPr>
              <a:t> </a:t>
            </a:r>
            <a:r>
              <a:rPr lang="en-US" altLang="en-US" sz="1600" dirty="0" err="1">
                <a:solidFill>
                  <a:schemeClr val="bg2"/>
                </a:solidFill>
              </a:rPr>
              <a:t>xếp</a:t>
            </a:r>
            <a:r>
              <a:rPr lang="en-US" altLang="en-US" sz="1600" dirty="0">
                <a:solidFill>
                  <a:schemeClr val="bg2"/>
                </a:solidFill>
              </a:rPr>
              <a:t> </a:t>
            </a:r>
            <a:r>
              <a:rPr lang="en-US" altLang="en-US" sz="1600" dirty="0" err="1">
                <a:solidFill>
                  <a:schemeClr val="bg2"/>
                </a:solidFill>
              </a:rPr>
              <a:t>các</a:t>
            </a:r>
            <a:r>
              <a:rPr lang="en-US" altLang="en-US" sz="1600" dirty="0">
                <a:solidFill>
                  <a:schemeClr val="bg2"/>
                </a:solidFill>
              </a:rPr>
              <a:t> </a:t>
            </a:r>
            <a:r>
              <a:rPr lang="en-US" altLang="en-US" sz="1600" dirty="0" err="1">
                <a:solidFill>
                  <a:schemeClr val="bg2"/>
                </a:solidFill>
              </a:rPr>
              <a:t>giao</a:t>
            </a:r>
            <a:r>
              <a:rPr lang="en-US" altLang="en-US" sz="1600" dirty="0">
                <a:solidFill>
                  <a:schemeClr val="bg2"/>
                </a:solidFill>
              </a:rPr>
              <a:t> </a:t>
            </a:r>
            <a:r>
              <a:rPr lang="en-US" altLang="en-US" sz="1600" dirty="0" err="1">
                <a:solidFill>
                  <a:schemeClr val="bg2"/>
                </a:solidFill>
              </a:rPr>
              <a:t>điểm</a:t>
            </a:r>
            <a:r>
              <a:rPr lang="en-US" altLang="en-US" sz="1600" dirty="0">
                <a:solidFill>
                  <a:schemeClr val="bg2"/>
                </a:solidFill>
              </a:rPr>
              <a:t> </a:t>
            </a:r>
            <a:r>
              <a:rPr lang="en-US" altLang="en-US" sz="1600" dirty="0" err="1">
                <a:solidFill>
                  <a:schemeClr val="bg2"/>
                </a:solidFill>
              </a:rPr>
              <a:t>theo</a:t>
            </a:r>
            <a:r>
              <a:rPr lang="en-US" altLang="en-US" sz="1600" dirty="0">
                <a:solidFill>
                  <a:schemeClr val="bg2"/>
                </a:solidFill>
              </a:rPr>
              <a:t> </a:t>
            </a:r>
            <a:r>
              <a:rPr lang="en-US" altLang="en-US" sz="1600" dirty="0" err="1">
                <a:solidFill>
                  <a:schemeClr val="bg2"/>
                </a:solidFill>
              </a:rPr>
              <a:t>thứ</a:t>
            </a:r>
            <a:r>
              <a:rPr lang="en-US" altLang="en-US" sz="1600" dirty="0">
                <a:solidFill>
                  <a:schemeClr val="bg2"/>
                </a:solidFill>
              </a:rPr>
              <a:t> </a:t>
            </a:r>
            <a:r>
              <a:rPr lang="en-US" altLang="en-US" sz="1600" dirty="0" err="1">
                <a:solidFill>
                  <a:schemeClr val="bg2"/>
                </a:solidFill>
              </a:rPr>
              <a:t>tự</a:t>
            </a:r>
            <a:r>
              <a:rPr lang="en-US" altLang="en-US" sz="1600" dirty="0">
                <a:solidFill>
                  <a:schemeClr val="bg2"/>
                </a:solidFill>
              </a:rPr>
              <a:t> </a:t>
            </a:r>
            <a:r>
              <a:rPr lang="en-US" altLang="en-US" sz="1600" dirty="0" err="1">
                <a:solidFill>
                  <a:schemeClr val="bg2"/>
                </a:solidFill>
              </a:rPr>
              <a:t>tăng</a:t>
            </a:r>
            <a:r>
              <a:rPr lang="en-US" altLang="en-US" sz="1600" dirty="0">
                <a:solidFill>
                  <a:schemeClr val="bg2"/>
                </a:solidFill>
              </a:rPr>
              <a:t> </a:t>
            </a:r>
            <a:r>
              <a:rPr lang="en-US" altLang="en-US" sz="1600" dirty="0" err="1">
                <a:solidFill>
                  <a:schemeClr val="bg2"/>
                </a:solidFill>
              </a:rPr>
              <a:t>dần</a:t>
            </a:r>
            <a:r>
              <a:rPr lang="en-US" altLang="en-US" sz="1600" dirty="0">
                <a:solidFill>
                  <a:schemeClr val="bg2"/>
                </a:solidFill>
              </a:rPr>
              <a:t> </a:t>
            </a:r>
            <a:r>
              <a:rPr lang="en-US" altLang="en-US" sz="1600" dirty="0" err="1">
                <a:solidFill>
                  <a:schemeClr val="bg2"/>
                </a:solidFill>
              </a:rPr>
              <a:t>theo</a:t>
            </a:r>
            <a:r>
              <a:rPr lang="en-US" altLang="en-US" sz="1600" dirty="0">
                <a:solidFill>
                  <a:schemeClr val="bg2"/>
                </a:solidFill>
              </a:rPr>
              <a:t> x</a:t>
            </a:r>
          </a:p>
          <a:p>
            <a:pPr marL="285750" lvl="1" indent="-285750">
              <a:buFont typeface="Arial" panose="020B0604020202020204" pitchFamily="34" charset="0"/>
              <a:buChar char="•"/>
            </a:pPr>
            <a:r>
              <a:rPr lang="en-US" altLang="en-US" sz="1600" dirty="0" err="1">
                <a:solidFill>
                  <a:schemeClr val="bg2"/>
                </a:solidFill>
              </a:rPr>
              <a:t>Tô</a:t>
            </a:r>
            <a:r>
              <a:rPr lang="en-US" altLang="en-US" sz="1600" dirty="0">
                <a:solidFill>
                  <a:schemeClr val="bg2"/>
                </a:solidFill>
              </a:rPr>
              <a:t> </a:t>
            </a:r>
            <a:r>
              <a:rPr lang="en-US" altLang="en-US" sz="1600" dirty="0" err="1">
                <a:solidFill>
                  <a:schemeClr val="bg2"/>
                </a:solidFill>
              </a:rPr>
              <a:t>các</a:t>
            </a:r>
            <a:r>
              <a:rPr lang="en-US" altLang="en-US" sz="1600" dirty="0">
                <a:solidFill>
                  <a:schemeClr val="bg2"/>
                </a:solidFill>
              </a:rPr>
              <a:t> pixel </a:t>
            </a:r>
            <a:r>
              <a:rPr lang="en-US" altLang="en-US" sz="1600" dirty="0" err="1">
                <a:solidFill>
                  <a:schemeClr val="bg2"/>
                </a:solidFill>
              </a:rPr>
              <a:t>nằm</a:t>
            </a:r>
            <a:r>
              <a:rPr lang="en-US" altLang="en-US" sz="1600" dirty="0">
                <a:solidFill>
                  <a:schemeClr val="bg2"/>
                </a:solidFill>
              </a:rPr>
              <a:t> </a:t>
            </a:r>
            <a:r>
              <a:rPr lang="en-US" altLang="en-US" sz="1600" dirty="0" err="1">
                <a:solidFill>
                  <a:schemeClr val="bg2"/>
                </a:solidFill>
              </a:rPr>
              <a:t>giữa</a:t>
            </a:r>
            <a:r>
              <a:rPr lang="en-US" altLang="en-US" sz="1600" dirty="0">
                <a:solidFill>
                  <a:schemeClr val="bg2"/>
                </a:solidFill>
              </a:rPr>
              <a:t> </a:t>
            </a:r>
            <a:r>
              <a:rPr lang="en-US" altLang="en-US" sz="1600" dirty="0" err="1">
                <a:solidFill>
                  <a:schemeClr val="bg2"/>
                </a:solidFill>
              </a:rPr>
              <a:t>các</a:t>
            </a:r>
            <a:r>
              <a:rPr lang="en-US" altLang="en-US" sz="1600" dirty="0">
                <a:solidFill>
                  <a:schemeClr val="bg2"/>
                </a:solidFill>
              </a:rPr>
              <a:t> </a:t>
            </a:r>
            <a:r>
              <a:rPr lang="en-US" altLang="en-US" sz="1600" dirty="0" err="1">
                <a:solidFill>
                  <a:schemeClr val="bg2"/>
                </a:solidFill>
              </a:rPr>
              <a:t>cặp</a:t>
            </a:r>
            <a:r>
              <a:rPr lang="en-US" altLang="en-US" sz="1600" dirty="0">
                <a:solidFill>
                  <a:schemeClr val="bg2"/>
                </a:solidFill>
              </a:rPr>
              <a:t> </a:t>
            </a:r>
            <a:r>
              <a:rPr lang="en-US" altLang="en-US" sz="1600" dirty="0" err="1">
                <a:solidFill>
                  <a:schemeClr val="bg2"/>
                </a:solidFill>
              </a:rPr>
              <a:t>giao</a:t>
            </a:r>
            <a:r>
              <a:rPr lang="en-US" altLang="en-US" sz="1600" dirty="0">
                <a:solidFill>
                  <a:schemeClr val="bg2"/>
                </a:solidFill>
              </a:rPr>
              <a:t> </a:t>
            </a:r>
            <a:r>
              <a:rPr lang="en-US" altLang="en-US" sz="1600" dirty="0" err="1">
                <a:solidFill>
                  <a:schemeClr val="bg2"/>
                </a:solidFill>
              </a:rPr>
              <a:t>điểm</a:t>
            </a:r>
            <a:r>
              <a:rPr lang="en-US" altLang="en-US" sz="1600" dirty="0">
                <a:solidFill>
                  <a:schemeClr val="bg2"/>
                </a:solidFill>
              </a:rPr>
              <a:t> </a:t>
            </a:r>
            <a:r>
              <a:rPr lang="en-US" altLang="en-US" sz="1600" dirty="0" err="1">
                <a:solidFill>
                  <a:schemeClr val="bg2"/>
                </a:solidFill>
              </a:rPr>
              <a:t>liên</a:t>
            </a:r>
            <a:r>
              <a:rPr lang="en-US" altLang="en-US" sz="1600" dirty="0">
                <a:solidFill>
                  <a:schemeClr val="bg2"/>
                </a:solidFill>
              </a:rPr>
              <a:t> </a:t>
            </a:r>
            <a:r>
              <a:rPr lang="en-US" altLang="en-US" sz="1600" dirty="0" err="1">
                <a:solidFill>
                  <a:schemeClr val="bg2"/>
                </a:solidFill>
              </a:rPr>
              <a:t>tiếp</a:t>
            </a:r>
            <a:r>
              <a:rPr lang="en-US" altLang="en-US" sz="1600" dirty="0">
                <a:solidFill>
                  <a:schemeClr val="bg2"/>
                </a:solidFill>
              </a:rPr>
              <a:t> </a:t>
            </a:r>
            <a:r>
              <a:rPr lang="en-US" altLang="en-US" sz="1600" dirty="0" err="1">
                <a:solidFill>
                  <a:schemeClr val="bg2"/>
                </a:solidFill>
              </a:rPr>
              <a:t>nhau</a:t>
            </a:r>
            <a:endParaRPr lang="en-US" altLang="en-US" sz="1600" dirty="0">
              <a:solidFill>
                <a:schemeClr val="bg2"/>
              </a:solidFill>
            </a:endParaRPr>
          </a:p>
          <a:p>
            <a:pPr>
              <a:buFontTx/>
              <a:buNone/>
            </a:pPr>
            <a:r>
              <a:rPr lang="en-US" altLang="en-US" sz="1800" dirty="0">
                <a:solidFill>
                  <a:schemeClr val="bg2"/>
                </a:solidFill>
              </a:rPr>
              <a:t>}</a:t>
            </a:r>
          </a:p>
        </p:txBody>
      </p:sp>
      <p:grpSp>
        <p:nvGrpSpPr>
          <p:cNvPr id="109582" name="Group 14"/>
          <p:cNvGrpSpPr>
            <a:grpSpLocks/>
          </p:cNvGrpSpPr>
          <p:nvPr/>
        </p:nvGrpSpPr>
        <p:grpSpPr bwMode="auto">
          <a:xfrm>
            <a:off x="1000125" y="2622550"/>
            <a:ext cx="4267200" cy="3962400"/>
            <a:chOff x="480" y="1248"/>
            <a:chExt cx="2688" cy="2496"/>
          </a:xfrm>
        </p:grpSpPr>
        <p:sp>
          <p:nvSpPr>
            <p:cNvPr id="109583" name="Line 1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4" name="Line 1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5" name="Line 1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6" name="Line 1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7" name="Line 1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8" name="Line 2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9" name="Line 2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0" name="Line 2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1" name="Line 2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2" name="Line 2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3" name="Line 2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4" name="Line 2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5" name="Line 2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6" name="Line 2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7" name="Line 2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8" name="Line 3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9" name="Line 3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Line 3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1" name="Line 3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2" name="Line 3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3" name="Line 3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4" name="Line 3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5" name="Line 3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6" name="Line 3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7" name="Line 3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9608" name="Text Box 40"/>
          <p:cNvSpPr txBox="1">
            <a:spLocks noChangeArrowheads="1"/>
          </p:cNvSpPr>
          <p:nvPr/>
        </p:nvSpPr>
        <p:spPr bwMode="auto">
          <a:xfrm>
            <a:off x="1308100"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09609" name="Text Box 41"/>
          <p:cNvSpPr txBox="1">
            <a:spLocks noChangeArrowheads="1"/>
          </p:cNvSpPr>
          <p:nvPr/>
        </p:nvSpPr>
        <p:spPr bwMode="auto">
          <a:xfrm>
            <a:off x="1614488"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09610" name="Text Box 42"/>
          <p:cNvSpPr txBox="1">
            <a:spLocks noChangeArrowheads="1"/>
          </p:cNvSpPr>
          <p:nvPr/>
        </p:nvSpPr>
        <p:spPr bwMode="auto">
          <a:xfrm>
            <a:off x="1884363"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09611" name="Text Box 43"/>
          <p:cNvSpPr txBox="1">
            <a:spLocks noChangeArrowheads="1"/>
          </p:cNvSpPr>
          <p:nvPr/>
        </p:nvSpPr>
        <p:spPr bwMode="auto">
          <a:xfrm>
            <a:off x="2536825"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09612" name="Text Box 44"/>
          <p:cNvSpPr txBox="1">
            <a:spLocks noChangeArrowheads="1"/>
          </p:cNvSpPr>
          <p:nvPr/>
        </p:nvSpPr>
        <p:spPr bwMode="auto">
          <a:xfrm>
            <a:off x="2190750"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09613" name="Text Box 45"/>
          <p:cNvSpPr txBox="1">
            <a:spLocks noChangeArrowheads="1"/>
          </p:cNvSpPr>
          <p:nvPr/>
        </p:nvSpPr>
        <p:spPr bwMode="auto">
          <a:xfrm>
            <a:off x="2844800"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09614" name="Text Box 46"/>
          <p:cNvSpPr txBox="1">
            <a:spLocks noChangeArrowheads="1"/>
          </p:cNvSpPr>
          <p:nvPr/>
        </p:nvSpPr>
        <p:spPr bwMode="auto">
          <a:xfrm>
            <a:off x="3113088"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09615" name="Text Box 47"/>
          <p:cNvSpPr txBox="1">
            <a:spLocks noChangeArrowheads="1"/>
          </p:cNvSpPr>
          <p:nvPr/>
        </p:nvSpPr>
        <p:spPr bwMode="auto">
          <a:xfrm>
            <a:off x="3419475"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09616" name="Text Box 48"/>
          <p:cNvSpPr txBox="1">
            <a:spLocks noChangeArrowheads="1"/>
          </p:cNvSpPr>
          <p:nvPr/>
        </p:nvSpPr>
        <p:spPr bwMode="auto">
          <a:xfrm>
            <a:off x="3725863"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09617" name="Text Box 49"/>
          <p:cNvSpPr txBox="1">
            <a:spLocks noChangeArrowheads="1"/>
          </p:cNvSpPr>
          <p:nvPr/>
        </p:nvSpPr>
        <p:spPr bwMode="auto">
          <a:xfrm>
            <a:off x="3995738" y="6400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109623" name="Text Box 55"/>
          <p:cNvSpPr txBox="1">
            <a:spLocks noChangeArrowheads="1"/>
          </p:cNvSpPr>
          <p:nvPr/>
        </p:nvSpPr>
        <p:spPr bwMode="auto">
          <a:xfrm>
            <a:off x="731838" y="588645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09624" name="Text Box 56"/>
          <p:cNvSpPr txBox="1">
            <a:spLocks noChangeArrowheads="1"/>
          </p:cNvSpPr>
          <p:nvPr/>
        </p:nvSpPr>
        <p:spPr bwMode="auto">
          <a:xfrm>
            <a:off x="731838" y="5580063"/>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09625" name="Text Box 57"/>
          <p:cNvSpPr txBox="1">
            <a:spLocks noChangeArrowheads="1"/>
          </p:cNvSpPr>
          <p:nvPr/>
        </p:nvSpPr>
        <p:spPr bwMode="auto">
          <a:xfrm>
            <a:off x="731838" y="5272088"/>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09626" name="Text Box 58"/>
          <p:cNvSpPr txBox="1">
            <a:spLocks noChangeArrowheads="1"/>
          </p:cNvSpPr>
          <p:nvPr/>
        </p:nvSpPr>
        <p:spPr bwMode="auto">
          <a:xfrm>
            <a:off x="731838" y="50038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09627" name="Text Box 59"/>
          <p:cNvSpPr txBox="1">
            <a:spLocks noChangeArrowheads="1"/>
          </p:cNvSpPr>
          <p:nvPr/>
        </p:nvSpPr>
        <p:spPr bwMode="auto">
          <a:xfrm>
            <a:off x="731838" y="4695825"/>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09628" name="Text Box 60"/>
          <p:cNvSpPr txBox="1">
            <a:spLocks noChangeArrowheads="1"/>
          </p:cNvSpPr>
          <p:nvPr/>
        </p:nvSpPr>
        <p:spPr bwMode="auto">
          <a:xfrm>
            <a:off x="731838" y="4389438"/>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09629" name="Text Box 61"/>
          <p:cNvSpPr txBox="1">
            <a:spLocks noChangeArrowheads="1"/>
          </p:cNvSpPr>
          <p:nvPr/>
        </p:nvSpPr>
        <p:spPr bwMode="auto">
          <a:xfrm>
            <a:off x="731838" y="4081463"/>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09631" name="Text Box 63"/>
          <p:cNvSpPr txBox="1">
            <a:spLocks noChangeArrowheads="1"/>
          </p:cNvSpPr>
          <p:nvPr/>
        </p:nvSpPr>
        <p:spPr bwMode="auto">
          <a:xfrm>
            <a:off x="731838" y="3735388"/>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09632" name="Text Box 64"/>
          <p:cNvSpPr txBox="1">
            <a:spLocks noChangeArrowheads="1"/>
          </p:cNvSpPr>
          <p:nvPr/>
        </p:nvSpPr>
        <p:spPr bwMode="auto">
          <a:xfrm>
            <a:off x="731838" y="34290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09633" name="Text Box 65"/>
          <p:cNvSpPr txBox="1">
            <a:spLocks noChangeArrowheads="1"/>
          </p:cNvSpPr>
          <p:nvPr/>
        </p:nvSpPr>
        <p:spPr bwMode="auto">
          <a:xfrm>
            <a:off x="731838" y="3121025"/>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nvGrpSpPr>
          <p:cNvPr id="109657" name="Group 89"/>
          <p:cNvGrpSpPr>
            <a:grpSpLocks/>
          </p:cNvGrpSpPr>
          <p:nvPr/>
        </p:nvGrpSpPr>
        <p:grpSpPr bwMode="auto">
          <a:xfrm>
            <a:off x="1768475" y="3659188"/>
            <a:ext cx="2457450" cy="2151062"/>
            <a:chOff x="1743" y="2305"/>
            <a:chExt cx="1548" cy="1355"/>
          </a:xfrm>
        </p:grpSpPr>
        <p:sp>
          <p:nvSpPr>
            <p:cNvPr id="109638" name="Line 70"/>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39" name="Line 71"/>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40" name="Line 72"/>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41" name="Line 73"/>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42" name="Line 74"/>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43" name="Line 75"/>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44" name="Line 76"/>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54" name="Line 86"/>
          <p:cNvSpPr>
            <a:spLocks noChangeShapeType="1"/>
          </p:cNvSpPr>
          <p:nvPr/>
        </p:nvSpPr>
        <p:spPr bwMode="auto">
          <a:xfrm>
            <a:off x="1154113" y="5233988"/>
            <a:ext cx="39941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55" name="Oval 87"/>
          <p:cNvSpPr>
            <a:spLocks noChangeArrowheads="1"/>
          </p:cNvSpPr>
          <p:nvPr/>
        </p:nvSpPr>
        <p:spPr bwMode="auto">
          <a:xfrm>
            <a:off x="1730375" y="5157788"/>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56" name="Oval 88"/>
          <p:cNvSpPr>
            <a:spLocks noChangeArrowheads="1"/>
          </p:cNvSpPr>
          <p:nvPr/>
        </p:nvSpPr>
        <p:spPr bwMode="auto">
          <a:xfrm>
            <a:off x="2035175" y="5157788"/>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58" name="Oval 90"/>
          <p:cNvSpPr>
            <a:spLocks noChangeArrowheads="1"/>
          </p:cNvSpPr>
          <p:nvPr/>
        </p:nvSpPr>
        <p:spPr bwMode="auto">
          <a:xfrm>
            <a:off x="3536950" y="5157788"/>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59" name="Oval 91"/>
          <p:cNvSpPr>
            <a:spLocks noChangeArrowheads="1"/>
          </p:cNvSpPr>
          <p:nvPr/>
        </p:nvSpPr>
        <p:spPr bwMode="auto">
          <a:xfrm>
            <a:off x="3841750" y="5157788"/>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60" name="Oval 92"/>
          <p:cNvSpPr>
            <a:spLocks noChangeArrowheads="1"/>
          </p:cNvSpPr>
          <p:nvPr/>
        </p:nvSpPr>
        <p:spPr bwMode="auto">
          <a:xfrm>
            <a:off x="4146550" y="5157788"/>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62" name="Rectangle 94"/>
          <p:cNvSpPr>
            <a:spLocks noChangeArrowheads="1"/>
          </p:cNvSpPr>
          <p:nvPr/>
        </p:nvSpPr>
        <p:spPr bwMode="auto">
          <a:xfrm>
            <a:off x="5532438" y="3313113"/>
            <a:ext cx="3148012"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b="1">
                <a:solidFill>
                  <a:schemeClr val="tx1"/>
                </a:solidFill>
                <a:effectLst>
                  <a:outerShdw blurRad="38100" dist="38100" dir="2700000" algn="tl">
                    <a:srgbClr val="C0C0C0"/>
                  </a:outerShdw>
                </a:effectLst>
                <a:latin typeface="Times New Roman" panose="02020603050405020304" pitchFamily="18" charset="0"/>
              </a:defRPr>
            </a:lvl1pPr>
            <a:lvl2pPr marL="742950" indent="-285750" algn="l">
              <a:spcBef>
                <a:spcPct val="20000"/>
              </a:spcBef>
              <a:buChar char="–"/>
              <a:defRPr sz="1600" b="1">
                <a:solidFill>
                  <a:schemeClr val="tx1"/>
                </a:solidFill>
                <a:effectLst>
                  <a:outerShdw blurRad="38100" dist="38100" dir="2700000" algn="tl">
                    <a:srgbClr val="C0C0C0"/>
                  </a:outerShdw>
                </a:effectLst>
                <a:latin typeface="Times New Roman" panose="02020603050405020304" pitchFamily="18" charset="0"/>
              </a:defRPr>
            </a:lvl2pPr>
            <a:lvl3pPr marL="1143000" indent="-228600" algn="l">
              <a:spcBef>
                <a:spcPct val="20000"/>
              </a:spcBef>
              <a:buChar char="•"/>
              <a:defRPr sz="1400" b="1">
                <a:solidFill>
                  <a:schemeClr val="tx1"/>
                </a:solidFill>
                <a:effectLst>
                  <a:outerShdw blurRad="38100" dist="38100" dir="2700000" algn="tl">
                    <a:srgbClr val="C0C0C0"/>
                  </a:outerShdw>
                </a:effectLst>
                <a:latin typeface="Times New Roman" panose="02020603050405020304" pitchFamily="18" charset="0"/>
              </a:defRPr>
            </a:lvl3pPr>
            <a:lvl4pPr marL="1600200" indent="-228600" algn="l">
              <a:spcBef>
                <a:spcPct val="20000"/>
              </a:spcBef>
              <a:buChar char="–"/>
              <a:defRPr sz="1200" b="1">
                <a:solidFill>
                  <a:schemeClr val="tx1"/>
                </a:solidFill>
                <a:effectLst>
                  <a:outerShdw blurRad="38100" dist="38100" dir="2700000" algn="tl">
                    <a:srgbClr val="C0C0C0"/>
                  </a:outerShdw>
                </a:effectLst>
                <a:latin typeface="Times New Roman" panose="02020603050405020304" pitchFamily="18" charset="0"/>
              </a:defRPr>
            </a:lvl4pPr>
            <a:lvl5pPr marL="2057400" indent="-228600" algn="l">
              <a:spcBef>
                <a:spcPct val="20000"/>
              </a:spcBef>
              <a:buChar char="»"/>
              <a:defRPr sz="1200" b="1">
                <a:solidFill>
                  <a:schemeClr val="tx1"/>
                </a:solidFill>
                <a:effectLst>
                  <a:outerShdw blurRad="38100" dist="38100" dir="2700000" algn="tl">
                    <a:srgbClr val="C0C0C0"/>
                  </a:outerShdw>
                </a:effectLst>
                <a:latin typeface="Times New Roman" panose="02020603050405020304" pitchFamily="18" charset="0"/>
              </a:defRPr>
            </a:lvl5pPr>
            <a:lvl6pPr marL="25146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6pPr>
            <a:lvl7pPr marL="29718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7pPr>
            <a:lvl8pPr marL="34290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8pPr>
            <a:lvl9pPr marL="38862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9pPr>
          </a:lstStyle>
          <a:p>
            <a:pPr>
              <a:buFontTx/>
              <a:buNone/>
            </a:pPr>
            <a:r>
              <a:rPr lang="en-US" altLang="en-US" sz="1800" dirty="0" err="1">
                <a:solidFill>
                  <a:schemeClr val="hlink"/>
                </a:solidFill>
                <a:effectLst/>
              </a:rPr>
              <a:t>Tại</a:t>
            </a:r>
            <a:r>
              <a:rPr lang="en-US" altLang="en-US" sz="1800" dirty="0">
                <a:solidFill>
                  <a:schemeClr val="hlink"/>
                </a:solidFill>
                <a:effectLst/>
              </a:rPr>
              <a:t> </a:t>
            </a:r>
            <a:r>
              <a:rPr lang="en-US" altLang="en-US" sz="1800" dirty="0" err="1">
                <a:solidFill>
                  <a:schemeClr val="hlink"/>
                </a:solidFill>
                <a:effectLst/>
              </a:rPr>
              <a:t>dòng</a:t>
            </a:r>
            <a:r>
              <a:rPr lang="en-US" altLang="en-US" sz="1800" dirty="0">
                <a:solidFill>
                  <a:schemeClr val="hlink"/>
                </a:solidFill>
                <a:effectLst/>
              </a:rPr>
              <a:t> scanline y = 3</a:t>
            </a:r>
            <a:r>
              <a:rPr lang="en-US" altLang="en-US" sz="1800" dirty="0">
                <a:effectLst/>
              </a:rPr>
              <a:t>:</a:t>
            </a:r>
          </a:p>
          <a:p>
            <a:pPr lvl="1">
              <a:buFontTx/>
              <a:buNone/>
            </a:pPr>
            <a:r>
              <a:rPr lang="en-US" altLang="en-US" dirty="0" err="1">
                <a:effectLst/>
              </a:rPr>
              <a:t>Các</a:t>
            </a:r>
            <a:r>
              <a:rPr lang="en-US" altLang="en-US" dirty="0">
                <a:effectLst/>
              </a:rPr>
              <a:t> </a:t>
            </a:r>
            <a:r>
              <a:rPr lang="en-US" altLang="en-US" dirty="0" err="1">
                <a:effectLst/>
              </a:rPr>
              <a:t>hoành</a:t>
            </a:r>
            <a:r>
              <a:rPr lang="en-US" altLang="en-US" dirty="0">
                <a:effectLst/>
              </a:rPr>
              <a:t> </a:t>
            </a:r>
            <a:r>
              <a:rPr lang="en-US" altLang="en-US" dirty="0" err="1">
                <a:effectLst/>
              </a:rPr>
              <a:t>độ</a:t>
            </a:r>
            <a:r>
              <a:rPr lang="en-US" altLang="en-US" dirty="0">
                <a:effectLst/>
              </a:rPr>
              <a:t> </a:t>
            </a:r>
            <a:r>
              <a:rPr lang="en-US" altLang="en-US" dirty="0" err="1">
                <a:effectLst/>
              </a:rPr>
              <a:t>giao</a:t>
            </a:r>
            <a:r>
              <a:rPr lang="en-US" altLang="en-US" dirty="0">
                <a:effectLst/>
              </a:rPr>
              <a:t> </a:t>
            </a:r>
            <a:r>
              <a:rPr lang="en-US" altLang="en-US" dirty="0" err="1">
                <a:effectLst/>
              </a:rPr>
              <a:t>điểm</a:t>
            </a:r>
            <a:r>
              <a:rPr lang="en-US" altLang="en-US" dirty="0">
                <a:effectLst/>
              </a:rPr>
              <a:t> </a:t>
            </a:r>
            <a:r>
              <a:rPr lang="en-US" altLang="en-US" dirty="0" err="1">
                <a:effectLst/>
              </a:rPr>
              <a:t>sau</a:t>
            </a:r>
            <a:r>
              <a:rPr lang="en-US" altLang="en-US" dirty="0">
                <a:effectLst/>
              </a:rPr>
              <a:t> </a:t>
            </a:r>
            <a:r>
              <a:rPr lang="en-US" altLang="en-US" dirty="0" err="1">
                <a:effectLst/>
              </a:rPr>
              <a:t>khi</a:t>
            </a:r>
            <a:r>
              <a:rPr lang="en-US" altLang="en-US" dirty="0">
                <a:effectLst/>
              </a:rPr>
              <a:t> </a:t>
            </a:r>
            <a:r>
              <a:rPr lang="en-US" altLang="en-US" dirty="0" err="1">
                <a:effectLst/>
              </a:rPr>
              <a:t>làm</a:t>
            </a:r>
            <a:r>
              <a:rPr lang="en-US" altLang="en-US" dirty="0">
                <a:effectLst/>
              </a:rPr>
              <a:t> </a:t>
            </a:r>
            <a:r>
              <a:rPr lang="en-US" altLang="en-US" dirty="0" err="1">
                <a:effectLst/>
              </a:rPr>
              <a:t>tròn</a:t>
            </a:r>
            <a:r>
              <a:rPr lang="en-US" altLang="en-US" dirty="0">
                <a:effectLst/>
              </a:rPr>
              <a:t> </a:t>
            </a:r>
            <a:r>
              <a:rPr lang="en-US" altLang="en-US" dirty="0" err="1">
                <a:effectLst/>
              </a:rPr>
              <a:t>là</a:t>
            </a:r>
            <a:r>
              <a:rPr lang="en-US" altLang="en-US" dirty="0">
                <a:effectLst/>
              </a:rPr>
              <a:t> 1, 2, 7, 9</a:t>
            </a:r>
          </a:p>
          <a:p>
            <a:pPr lvl="1">
              <a:buFontTx/>
              <a:buNone/>
            </a:pPr>
            <a:r>
              <a:rPr lang="en-US" altLang="en-US" dirty="0">
                <a:effectLst/>
              </a:rPr>
              <a:t>Do </a:t>
            </a:r>
            <a:r>
              <a:rPr lang="en-US" altLang="en-US" dirty="0" err="1">
                <a:effectLst/>
              </a:rPr>
              <a:t>đó</a:t>
            </a:r>
            <a:r>
              <a:rPr lang="en-US" altLang="en-US" dirty="0">
                <a:effectLst/>
              </a:rPr>
              <a:t>, 2 run [1,2] </a:t>
            </a:r>
            <a:r>
              <a:rPr lang="en-US" altLang="en-US" dirty="0" err="1">
                <a:effectLst/>
              </a:rPr>
              <a:t>và</a:t>
            </a:r>
            <a:r>
              <a:rPr lang="en-US" altLang="en-US" dirty="0">
                <a:effectLst/>
              </a:rPr>
              <a:t> [7,9] </a:t>
            </a:r>
            <a:r>
              <a:rPr lang="en-US" altLang="en-US" dirty="0" err="1">
                <a:effectLst/>
              </a:rPr>
              <a:t>được</a:t>
            </a:r>
            <a:r>
              <a:rPr lang="en-US" altLang="en-US" dirty="0">
                <a:effectLst/>
              </a:rPr>
              <a:t> </a:t>
            </a:r>
            <a:r>
              <a:rPr lang="en-US" altLang="en-US" dirty="0" err="1">
                <a:effectLst/>
              </a:rPr>
              <a:t>tô</a:t>
            </a:r>
            <a:endParaRPr lang="en-US" altLang="en-US" dirty="0">
              <a:effectLst/>
            </a:endParaRPr>
          </a:p>
          <a:p>
            <a:pPr>
              <a:buFontTx/>
              <a:buNone/>
            </a:pPr>
            <a:endParaRPr lang="en-US" altLang="en-US" sz="1800" dirty="0">
              <a:effectLst/>
            </a:endParaRPr>
          </a:p>
        </p:txBody>
      </p:sp>
    </p:spTree>
    <p:extLst>
      <p:ext uri="{BB962C8B-B14F-4D97-AF65-F5344CB8AC3E}">
        <p14:creationId xmlns:p14="http://schemas.microsoft.com/office/powerpoint/2010/main" val="2574559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Demo</a:t>
            </a:r>
          </a:p>
        </p:txBody>
      </p:sp>
      <p:sp>
        <p:nvSpPr>
          <p:cNvPr id="93" name="Slide Number Placeholder 92"/>
          <p:cNvSpPr>
            <a:spLocks noGrp="1"/>
          </p:cNvSpPr>
          <p:nvPr>
            <p:ph type="sldNum" idx="12"/>
          </p:nvPr>
        </p:nvSpPr>
        <p:spPr/>
        <p:txBody>
          <a:bodyPr/>
          <a:lstStyle/>
          <a:p>
            <a:fld id="{8DE14BDB-88D0-427C-9CDA-C65DE55345ED}" type="slidenum">
              <a:rPr lang="en-US" altLang="en-US"/>
              <a:pPr/>
              <a:t>23</a:t>
            </a:fld>
            <a:endParaRPr lang="en-US" altLang="en-US"/>
          </a:p>
        </p:txBody>
      </p:sp>
      <p:grpSp>
        <p:nvGrpSpPr>
          <p:cNvPr id="111620" name="Group 4"/>
          <p:cNvGrpSpPr>
            <a:grpSpLocks/>
          </p:cNvGrpSpPr>
          <p:nvPr/>
        </p:nvGrpSpPr>
        <p:grpSpPr bwMode="auto">
          <a:xfrm>
            <a:off x="2362200" y="1905000"/>
            <a:ext cx="4267200" cy="3962400"/>
            <a:chOff x="480" y="1248"/>
            <a:chExt cx="2688" cy="2496"/>
          </a:xfrm>
        </p:grpSpPr>
        <p:sp>
          <p:nvSpPr>
            <p:cNvPr id="111621" name="Line 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2" name="Line 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3" name="Line 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4" name="Line 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5" name="Line 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6" name="Line 1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7" name="Line 1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8" name="Line 1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9" name="Line 1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0" name="Line 1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1" name="Line 1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2" name="Line 1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3" name="Line 1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4" name="Line 1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5" name="Line 1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6" name="Line 2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7" name="Line 2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8" name="Line 2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9" name="Line 2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0" name="Line 2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1" name="Line 2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2" name="Line 2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3" name="Line 2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4" name="Line 2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5" name="Line 2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646" name="Group 30"/>
          <p:cNvGrpSpPr>
            <a:grpSpLocks/>
          </p:cNvGrpSpPr>
          <p:nvPr/>
        </p:nvGrpSpPr>
        <p:grpSpPr bwMode="auto">
          <a:xfrm>
            <a:off x="3124200" y="2667000"/>
            <a:ext cx="3048000" cy="2438400"/>
            <a:chOff x="960" y="1536"/>
            <a:chExt cx="1920" cy="1536"/>
          </a:xfrm>
        </p:grpSpPr>
        <p:sp>
          <p:nvSpPr>
            <p:cNvPr id="111647" name="Line 31"/>
            <p:cNvSpPr>
              <a:spLocks noChangeShapeType="1"/>
            </p:cNvSpPr>
            <p:nvPr/>
          </p:nvSpPr>
          <p:spPr bwMode="auto">
            <a:xfrm flipV="1">
              <a:off x="960" y="1536"/>
              <a:ext cx="384" cy="1536"/>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8" name="Line 32"/>
            <p:cNvSpPr>
              <a:spLocks noChangeShapeType="1"/>
            </p:cNvSpPr>
            <p:nvPr/>
          </p:nvSpPr>
          <p:spPr bwMode="auto">
            <a:xfrm>
              <a:off x="1344" y="1536"/>
              <a:ext cx="768" cy="384"/>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9" name="Line 33"/>
            <p:cNvSpPr>
              <a:spLocks noChangeShapeType="1"/>
            </p:cNvSpPr>
            <p:nvPr/>
          </p:nvSpPr>
          <p:spPr bwMode="auto">
            <a:xfrm flipV="1">
              <a:off x="2112" y="1728"/>
              <a:ext cx="576" cy="192"/>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0" name="Line 34"/>
            <p:cNvSpPr>
              <a:spLocks noChangeShapeType="1"/>
            </p:cNvSpPr>
            <p:nvPr/>
          </p:nvSpPr>
          <p:spPr bwMode="auto">
            <a:xfrm>
              <a:off x="2688" y="1728"/>
              <a:ext cx="192" cy="768"/>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1" name="Line 35"/>
            <p:cNvSpPr>
              <a:spLocks noChangeShapeType="1"/>
            </p:cNvSpPr>
            <p:nvPr/>
          </p:nvSpPr>
          <p:spPr bwMode="auto">
            <a:xfrm flipH="1" flipV="1">
              <a:off x="1728" y="2304"/>
              <a:ext cx="1152" cy="192"/>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2" name="Line 36"/>
            <p:cNvSpPr>
              <a:spLocks noChangeShapeType="1"/>
            </p:cNvSpPr>
            <p:nvPr/>
          </p:nvSpPr>
          <p:spPr bwMode="auto">
            <a:xfrm flipH="1">
              <a:off x="960" y="2304"/>
              <a:ext cx="768" cy="768"/>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1653" name="Line 37"/>
          <p:cNvSpPr>
            <a:spLocks noChangeShapeType="1"/>
          </p:cNvSpPr>
          <p:nvPr/>
        </p:nvSpPr>
        <p:spPr bwMode="auto">
          <a:xfrm>
            <a:off x="2514600" y="20574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4" name="Line 38"/>
          <p:cNvSpPr>
            <a:spLocks noChangeShapeType="1"/>
          </p:cNvSpPr>
          <p:nvPr/>
        </p:nvSpPr>
        <p:spPr bwMode="auto">
          <a:xfrm>
            <a:off x="2514600" y="23622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5" name="Line 39"/>
          <p:cNvSpPr>
            <a:spLocks noChangeShapeType="1"/>
          </p:cNvSpPr>
          <p:nvPr/>
        </p:nvSpPr>
        <p:spPr bwMode="auto">
          <a:xfrm>
            <a:off x="2514600" y="26670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6" name="Oval 40"/>
          <p:cNvSpPr>
            <a:spLocks noChangeArrowheads="1"/>
          </p:cNvSpPr>
          <p:nvPr/>
        </p:nvSpPr>
        <p:spPr bwMode="auto">
          <a:xfrm>
            <a:off x="3657600" y="2590800"/>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a:p>
        </p:txBody>
      </p:sp>
      <p:sp>
        <p:nvSpPr>
          <p:cNvPr id="111657" name="Line 41"/>
          <p:cNvSpPr>
            <a:spLocks noChangeShapeType="1"/>
          </p:cNvSpPr>
          <p:nvPr/>
        </p:nvSpPr>
        <p:spPr bwMode="auto">
          <a:xfrm>
            <a:off x="2514600" y="29718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658" name="Group 42"/>
          <p:cNvGrpSpPr>
            <a:grpSpLocks/>
          </p:cNvGrpSpPr>
          <p:nvPr/>
        </p:nvGrpSpPr>
        <p:grpSpPr bwMode="auto">
          <a:xfrm>
            <a:off x="3657600" y="2895600"/>
            <a:ext cx="2286000" cy="152400"/>
            <a:chOff x="1296" y="1872"/>
            <a:chExt cx="1440" cy="96"/>
          </a:xfrm>
        </p:grpSpPr>
        <p:sp>
          <p:nvSpPr>
            <p:cNvPr id="111659" name="Oval 43"/>
            <p:cNvSpPr>
              <a:spLocks noChangeArrowheads="1"/>
            </p:cNvSpPr>
            <p:nvPr/>
          </p:nvSpPr>
          <p:spPr bwMode="auto">
            <a:xfrm>
              <a:off x="1296" y="1872"/>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0" name="Oval 44"/>
            <p:cNvSpPr>
              <a:spLocks noChangeArrowheads="1"/>
            </p:cNvSpPr>
            <p:nvPr/>
          </p:nvSpPr>
          <p:spPr bwMode="auto">
            <a:xfrm>
              <a:off x="1488" y="1872"/>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1" name="Oval 45"/>
            <p:cNvSpPr>
              <a:spLocks noChangeArrowheads="1"/>
            </p:cNvSpPr>
            <p:nvPr/>
          </p:nvSpPr>
          <p:spPr bwMode="auto">
            <a:xfrm>
              <a:off x="1680" y="1872"/>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2" name="Oval 46"/>
            <p:cNvSpPr>
              <a:spLocks noChangeArrowheads="1"/>
            </p:cNvSpPr>
            <p:nvPr/>
          </p:nvSpPr>
          <p:spPr bwMode="auto">
            <a:xfrm>
              <a:off x="2640" y="1872"/>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1663" name="Line 47"/>
          <p:cNvSpPr>
            <a:spLocks noChangeShapeType="1"/>
          </p:cNvSpPr>
          <p:nvPr/>
        </p:nvSpPr>
        <p:spPr bwMode="auto">
          <a:xfrm>
            <a:off x="2514600" y="32766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664" name="Group 48"/>
          <p:cNvGrpSpPr>
            <a:grpSpLocks/>
          </p:cNvGrpSpPr>
          <p:nvPr/>
        </p:nvGrpSpPr>
        <p:grpSpPr bwMode="auto">
          <a:xfrm>
            <a:off x="3657600" y="3200400"/>
            <a:ext cx="2286000" cy="152400"/>
            <a:chOff x="1296" y="2064"/>
            <a:chExt cx="1440" cy="96"/>
          </a:xfrm>
        </p:grpSpPr>
        <p:sp>
          <p:nvSpPr>
            <p:cNvPr id="111665" name="Oval 49"/>
            <p:cNvSpPr>
              <a:spLocks noChangeArrowheads="1"/>
            </p:cNvSpPr>
            <p:nvPr/>
          </p:nvSpPr>
          <p:spPr bwMode="auto">
            <a:xfrm>
              <a:off x="1296"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6" name="Oval 50"/>
            <p:cNvSpPr>
              <a:spLocks noChangeArrowheads="1"/>
            </p:cNvSpPr>
            <p:nvPr/>
          </p:nvSpPr>
          <p:spPr bwMode="auto">
            <a:xfrm>
              <a:off x="1488"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7" name="Oval 51"/>
            <p:cNvSpPr>
              <a:spLocks noChangeArrowheads="1"/>
            </p:cNvSpPr>
            <p:nvPr/>
          </p:nvSpPr>
          <p:spPr bwMode="auto">
            <a:xfrm>
              <a:off x="1680"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8" name="Oval 52"/>
            <p:cNvSpPr>
              <a:spLocks noChangeArrowheads="1"/>
            </p:cNvSpPr>
            <p:nvPr/>
          </p:nvSpPr>
          <p:spPr bwMode="auto">
            <a:xfrm>
              <a:off x="1872"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9" name="Oval 53"/>
            <p:cNvSpPr>
              <a:spLocks noChangeArrowheads="1"/>
            </p:cNvSpPr>
            <p:nvPr/>
          </p:nvSpPr>
          <p:spPr bwMode="auto">
            <a:xfrm>
              <a:off x="2064"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0" name="Oval 54"/>
            <p:cNvSpPr>
              <a:spLocks noChangeArrowheads="1"/>
            </p:cNvSpPr>
            <p:nvPr/>
          </p:nvSpPr>
          <p:spPr bwMode="auto">
            <a:xfrm>
              <a:off x="2256"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1" name="Oval 55"/>
            <p:cNvSpPr>
              <a:spLocks noChangeArrowheads="1"/>
            </p:cNvSpPr>
            <p:nvPr/>
          </p:nvSpPr>
          <p:spPr bwMode="auto">
            <a:xfrm>
              <a:off x="2448"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2" name="Oval 56"/>
            <p:cNvSpPr>
              <a:spLocks noChangeArrowheads="1"/>
            </p:cNvSpPr>
            <p:nvPr/>
          </p:nvSpPr>
          <p:spPr bwMode="auto">
            <a:xfrm>
              <a:off x="2640"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1673" name="Line 57"/>
          <p:cNvSpPr>
            <a:spLocks noChangeShapeType="1"/>
          </p:cNvSpPr>
          <p:nvPr/>
        </p:nvSpPr>
        <p:spPr bwMode="auto">
          <a:xfrm>
            <a:off x="2514600" y="35814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674" name="Group 58"/>
          <p:cNvGrpSpPr>
            <a:grpSpLocks/>
          </p:cNvGrpSpPr>
          <p:nvPr/>
        </p:nvGrpSpPr>
        <p:grpSpPr bwMode="auto">
          <a:xfrm>
            <a:off x="3657600" y="3505200"/>
            <a:ext cx="2286000" cy="152400"/>
            <a:chOff x="1296" y="2064"/>
            <a:chExt cx="1440" cy="96"/>
          </a:xfrm>
        </p:grpSpPr>
        <p:sp>
          <p:nvSpPr>
            <p:cNvPr id="111675" name="Oval 59"/>
            <p:cNvSpPr>
              <a:spLocks noChangeArrowheads="1"/>
            </p:cNvSpPr>
            <p:nvPr/>
          </p:nvSpPr>
          <p:spPr bwMode="auto">
            <a:xfrm>
              <a:off x="1296"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6" name="Oval 60"/>
            <p:cNvSpPr>
              <a:spLocks noChangeArrowheads="1"/>
            </p:cNvSpPr>
            <p:nvPr/>
          </p:nvSpPr>
          <p:spPr bwMode="auto">
            <a:xfrm>
              <a:off x="1488"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7" name="Oval 61"/>
            <p:cNvSpPr>
              <a:spLocks noChangeArrowheads="1"/>
            </p:cNvSpPr>
            <p:nvPr/>
          </p:nvSpPr>
          <p:spPr bwMode="auto">
            <a:xfrm>
              <a:off x="1680"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8" name="Oval 62"/>
            <p:cNvSpPr>
              <a:spLocks noChangeArrowheads="1"/>
            </p:cNvSpPr>
            <p:nvPr/>
          </p:nvSpPr>
          <p:spPr bwMode="auto">
            <a:xfrm>
              <a:off x="1872"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9" name="Oval 63"/>
            <p:cNvSpPr>
              <a:spLocks noChangeArrowheads="1"/>
            </p:cNvSpPr>
            <p:nvPr/>
          </p:nvSpPr>
          <p:spPr bwMode="auto">
            <a:xfrm>
              <a:off x="2064"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0" name="Oval 64"/>
            <p:cNvSpPr>
              <a:spLocks noChangeArrowheads="1"/>
            </p:cNvSpPr>
            <p:nvPr/>
          </p:nvSpPr>
          <p:spPr bwMode="auto">
            <a:xfrm>
              <a:off x="2256"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1" name="Oval 65"/>
            <p:cNvSpPr>
              <a:spLocks noChangeArrowheads="1"/>
            </p:cNvSpPr>
            <p:nvPr/>
          </p:nvSpPr>
          <p:spPr bwMode="auto">
            <a:xfrm>
              <a:off x="2448"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2" name="Oval 66"/>
            <p:cNvSpPr>
              <a:spLocks noChangeArrowheads="1"/>
            </p:cNvSpPr>
            <p:nvPr/>
          </p:nvSpPr>
          <p:spPr bwMode="auto">
            <a:xfrm>
              <a:off x="2640" y="206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1683" name="Line 67"/>
          <p:cNvSpPr>
            <a:spLocks noChangeShapeType="1"/>
          </p:cNvSpPr>
          <p:nvPr/>
        </p:nvSpPr>
        <p:spPr bwMode="auto">
          <a:xfrm>
            <a:off x="2514600" y="3886200"/>
            <a:ext cx="3962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684" name="Group 68"/>
          <p:cNvGrpSpPr>
            <a:grpSpLocks/>
          </p:cNvGrpSpPr>
          <p:nvPr/>
        </p:nvGrpSpPr>
        <p:grpSpPr bwMode="auto">
          <a:xfrm>
            <a:off x="3352800" y="3810000"/>
            <a:ext cx="2590800" cy="152400"/>
            <a:chOff x="1104" y="2448"/>
            <a:chExt cx="1632" cy="96"/>
          </a:xfrm>
        </p:grpSpPr>
        <p:sp>
          <p:nvSpPr>
            <p:cNvPr id="111685" name="Oval 69"/>
            <p:cNvSpPr>
              <a:spLocks noChangeArrowheads="1"/>
            </p:cNvSpPr>
            <p:nvPr/>
          </p:nvSpPr>
          <p:spPr bwMode="auto">
            <a:xfrm>
              <a:off x="1296"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6" name="Oval 70"/>
            <p:cNvSpPr>
              <a:spLocks noChangeArrowheads="1"/>
            </p:cNvSpPr>
            <p:nvPr/>
          </p:nvSpPr>
          <p:spPr bwMode="auto">
            <a:xfrm>
              <a:off x="1488"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7" name="Oval 71"/>
            <p:cNvSpPr>
              <a:spLocks noChangeArrowheads="1"/>
            </p:cNvSpPr>
            <p:nvPr/>
          </p:nvSpPr>
          <p:spPr bwMode="auto">
            <a:xfrm>
              <a:off x="1680"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8" name="Oval 72"/>
            <p:cNvSpPr>
              <a:spLocks noChangeArrowheads="1"/>
            </p:cNvSpPr>
            <p:nvPr/>
          </p:nvSpPr>
          <p:spPr bwMode="auto">
            <a:xfrm>
              <a:off x="1872"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9" name="Oval 73"/>
            <p:cNvSpPr>
              <a:spLocks noChangeArrowheads="1"/>
            </p:cNvSpPr>
            <p:nvPr/>
          </p:nvSpPr>
          <p:spPr bwMode="auto">
            <a:xfrm>
              <a:off x="2064"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0" name="Oval 74"/>
            <p:cNvSpPr>
              <a:spLocks noChangeArrowheads="1"/>
            </p:cNvSpPr>
            <p:nvPr/>
          </p:nvSpPr>
          <p:spPr bwMode="auto">
            <a:xfrm>
              <a:off x="2256"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1" name="Oval 75"/>
            <p:cNvSpPr>
              <a:spLocks noChangeArrowheads="1"/>
            </p:cNvSpPr>
            <p:nvPr/>
          </p:nvSpPr>
          <p:spPr bwMode="auto">
            <a:xfrm>
              <a:off x="2448"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2" name="Oval 76"/>
            <p:cNvSpPr>
              <a:spLocks noChangeArrowheads="1"/>
            </p:cNvSpPr>
            <p:nvPr/>
          </p:nvSpPr>
          <p:spPr bwMode="auto">
            <a:xfrm>
              <a:off x="2640"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3" name="Oval 77"/>
            <p:cNvSpPr>
              <a:spLocks noChangeArrowheads="1"/>
            </p:cNvSpPr>
            <p:nvPr/>
          </p:nvSpPr>
          <p:spPr bwMode="auto">
            <a:xfrm>
              <a:off x="1104" y="244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694" name="Group 78"/>
          <p:cNvGrpSpPr>
            <a:grpSpLocks/>
          </p:cNvGrpSpPr>
          <p:nvPr/>
        </p:nvGrpSpPr>
        <p:grpSpPr bwMode="auto">
          <a:xfrm>
            <a:off x="2514600" y="4191000"/>
            <a:ext cx="3962400" cy="1524000"/>
            <a:chOff x="576" y="2688"/>
            <a:chExt cx="2496" cy="960"/>
          </a:xfrm>
        </p:grpSpPr>
        <p:sp>
          <p:nvSpPr>
            <p:cNvPr id="111695" name="Line 79"/>
            <p:cNvSpPr>
              <a:spLocks noChangeShapeType="1"/>
            </p:cNvSpPr>
            <p:nvPr/>
          </p:nvSpPr>
          <p:spPr bwMode="auto">
            <a:xfrm>
              <a:off x="576" y="2688"/>
              <a:ext cx="2496"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6" name="Line 80"/>
            <p:cNvSpPr>
              <a:spLocks noChangeShapeType="1"/>
            </p:cNvSpPr>
            <p:nvPr/>
          </p:nvSpPr>
          <p:spPr bwMode="auto">
            <a:xfrm>
              <a:off x="576" y="2880"/>
              <a:ext cx="2496"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7" name="Line 81"/>
            <p:cNvSpPr>
              <a:spLocks noChangeShapeType="1"/>
            </p:cNvSpPr>
            <p:nvPr/>
          </p:nvSpPr>
          <p:spPr bwMode="auto">
            <a:xfrm>
              <a:off x="576" y="3072"/>
              <a:ext cx="2496"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8" name="Line 82"/>
            <p:cNvSpPr>
              <a:spLocks noChangeShapeType="1"/>
            </p:cNvSpPr>
            <p:nvPr/>
          </p:nvSpPr>
          <p:spPr bwMode="auto">
            <a:xfrm>
              <a:off x="576" y="3264"/>
              <a:ext cx="2496"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9" name="Line 83"/>
            <p:cNvSpPr>
              <a:spLocks noChangeShapeType="1"/>
            </p:cNvSpPr>
            <p:nvPr/>
          </p:nvSpPr>
          <p:spPr bwMode="auto">
            <a:xfrm>
              <a:off x="576" y="3456"/>
              <a:ext cx="2496"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0" name="Line 84"/>
            <p:cNvSpPr>
              <a:spLocks noChangeShapeType="1"/>
            </p:cNvSpPr>
            <p:nvPr/>
          </p:nvSpPr>
          <p:spPr bwMode="auto">
            <a:xfrm>
              <a:off x="576" y="3648"/>
              <a:ext cx="2496"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701" name="Group 85"/>
          <p:cNvGrpSpPr>
            <a:grpSpLocks/>
          </p:cNvGrpSpPr>
          <p:nvPr/>
        </p:nvGrpSpPr>
        <p:grpSpPr bwMode="auto">
          <a:xfrm>
            <a:off x="3048000" y="4114800"/>
            <a:ext cx="3200400" cy="1066800"/>
            <a:chOff x="912" y="2640"/>
            <a:chExt cx="2016" cy="672"/>
          </a:xfrm>
        </p:grpSpPr>
        <p:sp>
          <p:nvSpPr>
            <p:cNvPr id="111702" name="Oval 86"/>
            <p:cNvSpPr>
              <a:spLocks noChangeArrowheads="1"/>
            </p:cNvSpPr>
            <p:nvPr/>
          </p:nvSpPr>
          <p:spPr bwMode="auto">
            <a:xfrm>
              <a:off x="1104" y="2640"/>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3" name="Oval 87"/>
            <p:cNvSpPr>
              <a:spLocks noChangeArrowheads="1"/>
            </p:cNvSpPr>
            <p:nvPr/>
          </p:nvSpPr>
          <p:spPr bwMode="auto">
            <a:xfrm>
              <a:off x="1296" y="2640"/>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4" name="Oval 88"/>
            <p:cNvSpPr>
              <a:spLocks noChangeArrowheads="1"/>
            </p:cNvSpPr>
            <p:nvPr/>
          </p:nvSpPr>
          <p:spPr bwMode="auto">
            <a:xfrm>
              <a:off x="1488" y="2640"/>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5" name="Oval 89"/>
            <p:cNvSpPr>
              <a:spLocks noChangeArrowheads="1"/>
            </p:cNvSpPr>
            <p:nvPr/>
          </p:nvSpPr>
          <p:spPr bwMode="auto">
            <a:xfrm>
              <a:off x="2832" y="2640"/>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6" name="Oval 90"/>
            <p:cNvSpPr>
              <a:spLocks noChangeArrowheads="1"/>
            </p:cNvSpPr>
            <p:nvPr/>
          </p:nvSpPr>
          <p:spPr bwMode="auto">
            <a:xfrm>
              <a:off x="1104" y="2832"/>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7" name="Oval 91"/>
            <p:cNvSpPr>
              <a:spLocks noChangeArrowheads="1"/>
            </p:cNvSpPr>
            <p:nvPr/>
          </p:nvSpPr>
          <p:spPr bwMode="auto">
            <a:xfrm>
              <a:off x="1296" y="2832"/>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8" name="Oval 92"/>
            <p:cNvSpPr>
              <a:spLocks noChangeArrowheads="1"/>
            </p:cNvSpPr>
            <p:nvPr/>
          </p:nvSpPr>
          <p:spPr bwMode="auto">
            <a:xfrm>
              <a:off x="1104" y="302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9" name="Oval 93"/>
            <p:cNvSpPr>
              <a:spLocks noChangeArrowheads="1"/>
            </p:cNvSpPr>
            <p:nvPr/>
          </p:nvSpPr>
          <p:spPr bwMode="auto">
            <a:xfrm>
              <a:off x="912" y="3216"/>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73417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1653"/>
                                        </p:tgtEl>
                                        <p:attrNameLst>
                                          <p:attrName>style.visibility</p:attrName>
                                        </p:attrNameLst>
                                      </p:cBhvr>
                                      <p:to>
                                        <p:strVal val="visible"/>
                                      </p:to>
                                    </p:set>
                                    <p:anim calcmode="lin" valueType="num">
                                      <p:cBhvr additive="base">
                                        <p:cTn id="7" dur="500" fill="hold"/>
                                        <p:tgtEl>
                                          <p:spTgt spid="111653"/>
                                        </p:tgtEl>
                                        <p:attrNameLst>
                                          <p:attrName>ppt_x</p:attrName>
                                        </p:attrNameLst>
                                      </p:cBhvr>
                                      <p:tavLst>
                                        <p:tav tm="0">
                                          <p:val>
                                            <p:strVal val="0-#ppt_w/2"/>
                                          </p:val>
                                        </p:tav>
                                        <p:tav tm="100000">
                                          <p:val>
                                            <p:strVal val="#ppt_x"/>
                                          </p:val>
                                        </p:tav>
                                      </p:tavLst>
                                    </p:anim>
                                    <p:anim calcmode="lin" valueType="num">
                                      <p:cBhvr additive="base">
                                        <p:cTn id="8" dur="500" fill="hold"/>
                                        <p:tgtEl>
                                          <p:spTgt spid="11165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53"/>
                                        </p:tgtEl>
                                        <p:attrNameLst>
                                          <p:attrName>ppt_c</p:attrName>
                                        </p:attrNameLst>
                                      </p:cBhvr>
                                      <p:to>
                                        <a:srgbClr val="3366CC"/>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1654"/>
                                        </p:tgtEl>
                                        <p:attrNameLst>
                                          <p:attrName>style.visibility</p:attrName>
                                        </p:attrNameLst>
                                      </p:cBhvr>
                                      <p:to>
                                        <p:strVal val="visible"/>
                                      </p:to>
                                    </p:set>
                                    <p:anim calcmode="lin" valueType="num">
                                      <p:cBhvr additive="base">
                                        <p:cTn id="13" dur="500" fill="hold"/>
                                        <p:tgtEl>
                                          <p:spTgt spid="111654"/>
                                        </p:tgtEl>
                                        <p:attrNameLst>
                                          <p:attrName>ppt_x</p:attrName>
                                        </p:attrNameLst>
                                      </p:cBhvr>
                                      <p:tavLst>
                                        <p:tav tm="0">
                                          <p:val>
                                            <p:strVal val="0-#ppt_w/2"/>
                                          </p:val>
                                        </p:tav>
                                        <p:tav tm="100000">
                                          <p:val>
                                            <p:strVal val="#ppt_x"/>
                                          </p:val>
                                        </p:tav>
                                      </p:tavLst>
                                    </p:anim>
                                    <p:anim calcmode="lin" valueType="num">
                                      <p:cBhvr additive="base">
                                        <p:cTn id="14" dur="500" fill="hold"/>
                                        <p:tgtEl>
                                          <p:spTgt spid="11165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54"/>
                                        </p:tgtEl>
                                        <p:attrNameLst>
                                          <p:attrName>ppt_c</p:attrName>
                                        </p:attrNameLst>
                                      </p:cBhvr>
                                      <p:to>
                                        <a:srgbClr val="3366CC"/>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1655"/>
                                        </p:tgtEl>
                                        <p:attrNameLst>
                                          <p:attrName>style.visibility</p:attrName>
                                        </p:attrNameLst>
                                      </p:cBhvr>
                                      <p:to>
                                        <p:strVal val="visible"/>
                                      </p:to>
                                    </p:set>
                                    <p:anim calcmode="lin" valueType="num">
                                      <p:cBhvr additive="base">
                                        <p:cTn id="19" dur="500" fill="hold"/>
                                        <p:tgtEl>
                                          <p:spTgt spid="111655"/>
                                        </p:tgtEl>
                                        <p:attrNameLst>
                                          <p:attrName>ppt_x</p:attrName>
                                        </p:attrNameLst>
                                      </p:cBhvr>
                                      <p:tavLst>
                                        <p:tav tm="0">
                                          <p:val>
                                            <p:strVal val="0-#ppt_w/2"/>
                                          </p:val>
                                        </p:tav>
                                        <p:tav tm="100000">
                                          <p:val>
                                            <p:strVal val="#ppt_x"/>
                                          </p:val>
                                        </p:tav>
                                      </p:tavLst>
                                    </p:anim>
                                    <p:anim calcmode="lin" valueType="num">
                                      <p:cBhvr additive="base">
                                        <p:cTn id="20" dur="500" fill="hold"/>
                                        <p:tgtEl>
                                          <p:spTgt spid="11165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55"/>
                                        </p:tgtEl>
                                        <p:attrNameLst>
                                          <p:attrName>ppt_c</p:attrName>
                                        </p:attrNameLst>
                                      </p:cBhvr>
                                      <p:to>
                                        <a:srgbClr val="3366CC"/>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16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11657"/>
                                        </p:tgtEl>
                                        <p:attrNameLst>
                                          <p:attrName>style.visibility</p:attrName>
                                        </p:attrNameLst>
                                      </p:cBhvr>
                                      <p:to>
                                        <p:strVal val="visible"/>
                                      </p:to>
                                    </p:set>
                                    <p:anim calcmode="lin" valueType="num">
                                      <p:cBhvr additive="base">
                                        <p:cTn id="29" dur="500" fill="hold"/>
                                        <p:tgtEl>
                                          <p:spTgt spid="111657"/>
                                        </p:tgtEl>
                                        <p:attrNameLst>
                                          <p:attrName>ppt_x</p:attrName>
                                        </p:attrNameLst>
                                      </p:cBhvr>
                                      <p:tavLst>
                                        <p:tav tm="0">
                                          <p:val>
                                            <p:strVal val="0-#ppt_w/2"/>
                                          </p:val>
                                        </p:tav>
                                        <p:tav tm="100000">
                                          <p:val>
                                            <p:strVal val="#ppt_x"/>
                                          </p:val>
                                        </p:tav>
                                      </p:tavLst>
                                    </p:anim>
                                    <p:anim calcmode="lin" valueType="num">
                                      <p:cBhvr additive="base">
                                        <p:cTn id="30" dur="500" fill="hold"/>
                                        <p:tgtEl>
                                          <p:spTgt spid="11165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57"/>
                                        </p:tgtEl>
                                        <p:attrNameLst>
                                          <p:attrName>ppt_c</p:attrName>
                                        </p:attrNameLst>
                                      </p:cBhvr>
                                      <p:to>
                                        <a:srgbClr val="3366CC"/>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16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11663"/>
                                        </p:tgtEl>
                                        <p:attrNameLst>
                                          <p:attrName>style.visibility</p:attrName>
                                        </p:attrNameLst>
                                      </p:cBhvr>
                                      <p:to>
                                        <p:strVal val="visible"/>
                                      </p:to>
                                    </p:set>
                                    <p:anim calcmode="lin" valueType="num">
                                      <p:cBhvr additive="base">
                                        <p:cTn id="39" dur="500" fill="hold"/>
                                        <p:tgtEl>
                                          <p:spTgt spid="111663"/>
                                        </p:tgtEl>
                                        <p:attrNameLst>
                                          <p:attrName>ppt_x</p:attrName>
                                        </p:attrNameLst>
                                      </p:cBhvr>
                                      <p:tavLst>
                                        <p:tav tm="0">
                                          <p:val>
                                            <p:strVal val="0-#ppt_w/2"/>
                                          </p:val>
                                        </p:tav>
                                        <p:tav tm="100000">
                                          <p:val>
                                            <p:strVal val="#ppt_x"/>
                                          </p:val>
                                        </p:tav>
                                      </p:tavLst>
                                    </p:anim>
                                    <p:anim calcmode="lin" valueType="num">
                                      <p:cBhvr additive="base">
                                        <p:cTn id="40" dur="500" fill="hold"/>
                                        <p:tgtEl>
                                          <p:spTgt spid="1116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63"/>
                                        </p:tgtEl>
                                        <p:attrNameLst>
                                          <p:attrName>ppt_c</p:attrName>
                                        </p:attrNameLst>
                                      </p:cBhvr>
                                      <p:to>
                                        <a:srgbClr val="3366CC"/>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1166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11673"/>
                                        </p:tgtEl>
                                        <p:attrNameLst>
                                          <p:attrName>style.visibility</p:attrName>
                                        </p:attrNameLst>
                                      </p:cBhvr>
                                      <p:to>
                                        <p:strVal val="visible"/>
                                      </p:to>
                                    </p:set>
                                    <p:anim calcmode="lin" valueType="num">
                                      <p:cBhvr additive="base">
                                        <p:cTn id="49" dur="500" fill="hold"/>
                                        <p:tgtEl>
                                          <p:spTgt spid="111673"/>
                                        </p:tgtEl>
                                        <p:attrNameLst>
                                          <p:attrName>ppt_x</p:attrName>
                                        </p:attrNameLst>
                                      </p:cBhvr>
                                      <p:tavLst>
                                        <p:tav tm="0">
                                          <p:val>
                                            <p:strVal val="0-#ppt_w/2"/>
                                          </p:val>
                                        </p:tav>
                                        <p:tav tm="100000">
                                          <p:val>
                                            <p:strVal val="#ppt_x"/>
                                          </p:val>
                                        </p:tav>
                                      </p:tavLst>
                                    </p:anim>
                                    <p:anim calcmode="lin" valueType="num">
                                      <p:cBhvr additive="base">
                                        <p:cTn id="50" dur="500" fill="hold"/>
                                        <p:tgtEl>
                                          <p:spTgt spid="11167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73"/>
                                        </p:tgtEl>
                                        <p:attrNameLst>
                                          <p:attrName>ppt_c</p:attrName>
                                        </p:attrNameLst>
                                      </p:cBhvr>
                                      <p:to>
                                        <a:srgbClr val="3366CC"/>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1167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nodeType="clickEffect">
                                  <p:stCondLst>
                                    <p:cond delay="0"/>
                                  </p:stCondLst>
                                  <p:childTnLst>
                                    <p:set>
                                      <p:cBhvr>
                                        <p:cTn id="58" dur="1" fill="hold">
                                          <p:stCondLst>
                                            <p:cond delay="0"/>
                                          </p:stCondLst>
                                        </p:cTn>
                                        <p:tgtEl>
                                          <p:spTgt spid="111683"/>
                                        </p:tgtEl>
                                        <p:attrNameLst>
                                          <p:attrName>style.visibility</p:attrName>
                                        </p:attrNameLst>
                                      </p:cBhvr>
                                      <p:to>
                                        <p:strVal val="visible"/>
                                      </p:to>
                                    </p:set>
                                    <p:anim calcmode="lin" valueType="num">
                                      <p:cBhvr additive="base">
                                        <p:cTn id="59" dur="500" fill="hold"/>
                                        <p:tgtEl>
                                          <p:spTgt spid="111683"/>
                                        </p:tgtEl>
                                        <p:attrNameLst>
                                          <p:attrName>ppt_x</p:attrName>
                                        </p:attrNameLst>
                                      </p:cBhvr>
                                      <p:tavLst>
                                        <p:tav tm="0">
                                          <p:val>
                                            <p:strVal val="0-#ppt_w/2"/>
                                          </p:val>
                                        </p:tav>
                                        <p:tav tm="100000">
                                          <p:val>
                                            <p:strVal val="#ppt_x"/>
                                          </p:val>
                                        </p:tav>
                                      </p:tavLst>
                                    </p:anim>
                                    <p:anim calcmode="lin" valueType="num">
                                      <p:cBhvr additive="base">
                                        <p:cTn id="60" dur="500" fill="hold"/>
                                        <p:tgtEl>
                                          <p:spTgt spid="11168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83"/>
                                        </p:tgtEl>
                                        <p:attrNameLst>
                                          <p:attrName>ppt_c</p:attrName>
                                        </p:attrNameLst>
                                      </p:cBhvr>
                                      <p:to>
                                        <a:srgbClr val="3366CC"/>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11168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nodeType="clickEffect">
                                  <p:stCondLst>
                                    <p:cond delay="0"/>
                                  </p:stCondLst>
                                  <p:childTnLst>
                                    <p:set>
                                      <p:cBhvr>
                                        <p:cTn id="68" dur="1" fill="hold">
                                          <p:stCondLst>
                                            <p:cond delay="0"/>
                                          </p:stCondLst>
                                        </p:cTn>
                                        <p:tgtEl>
                                          <p:spTgt spid="111694"/>
                                        </p:tgtEl>
                                        <p:attrNameLst>
                                          <p:attrName>style.visibility</p:attrName>
                                        </p:attrNameLst>
                                      </p:cBhvr>
                                      <p:to>
                                        <p:strVal val="visible"/>
                                      </p:to>
                                    </p:set>
                                    <p:anim calcmode="lin" valueType="num">
                                      <p:cBhvr additive="base">
                                        <p:cTn id="69" dur="500" fill="hold"/>
                                        <p:tgtEl>
                                          <p:spTgt spid="111694"/>
                                        </p:tgtEl>
                                        <p:attrNameLst>
                                          <p:attrName>ppt_x</p:attrName>
                                        </p:attrNameLst>
                                      </p:cBhvr>
                                      <p:tavLst>
                                        <p:tav tm="0">
                                          <p:val>
                                            <p:strVal val="0-#ppt_w/2"/>
                                          </p:val>
                                        </p:tav>
                                        <p:tav tm="100000">
                                          <p:val>
                                            <p:strVal val="#ppt_x"/>
                                          </p:val>
                                        </p:tav>
                                      </p:tavLst>
                                    </p:anim>
                                    <p:anim calcmode="lin" valueType="num">
                                      <p:cBhvr additive="base">
                                        <p:cTn id="70" dur="500" fill="hold"/>
                                        <p:tgtEl>
                                          <p:spTgt spid="11169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1694"/>
                                        </p:tgtEl>
                                        <p:attrNameLst>
                                          <p:attrName>ppt_c</p:attrName>
                                        </p:attrNameLst>
                                      </p:cBhvr>
                                      <p:to>
                                        <a:srgbClr val="3366CC"/>
                                      </p:to>
                                    </p:animClr>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11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5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Các trường hợp đặc biệt</a:t>
            </a:r>
          </a:p>
        </p:txBody>
      </p:sp>
      <p:sp>
        <p:nvSpPr>
          <p:cNvPr id="22" name="Slide Number Placeholder 21"/>
          <p:cNvSpPr>
            <a:spLocks noGrp="1"/>
          </p:cNvSpPr>
          <p:nvPr>
            <p:ph type="sldNum" idx="12"/>
          </p:nvPr>
        </p:nvSpPr>
        <p:spPr/>
        <p:txBody>
          <a:bodyPr/>
          <a:lstStyle/>
          <a:p>
            <a:fld id="{025FE01F-6D19-49F6-868C-AAE2E8C0D278}" type="slidenum">
              <a:rPr lang="en-US" altLang="en-US"/>
              <a:pPr/>
              <a:t>24</a:t>
            </a:fld>
            <a:endParaRPr lang="en-US" altLang="en-US"/>
          </a:p>
        </p:txBody>
      </p:sp>
      <p:sp>
        <p:nvSpPr>
          <p:cNvPr id="110595" name="Rectangle 3"/>
          <p:cNvSpPr>
            <a:spLocks noGrp="1" noChangeArrowheads="1"/>
          </p:cNvSpPr>
          <p:nvPr>
            <p:ph type="body" sz="half" idx="4294967295"/>
          </p:nvPr>
        </p:nvSpPr>
        <p:spPr>
          <a:xfrm>
            <a:off x="0" y="1143000"/>
            <a:ext cx="7772400" cy="1752600"/>
          </a:xfrm>
        </p:spPr>
        <p:txBody>
          <a:bodyPr/>
          <a:lstStyle/>
          <a:p>
            <a:r>
              <a:rPr lang="en-US" altLang="en-US" sz="1800"/>
              <a:t>Các cạnh nằm ngang không xét đến vì chúng sẽ được tô khi xét 2 cạnh kề với nó</a:t>
            </a:r>
          </a:p>
          <a:p>
            <a:r>
              <a:rPr lang="en-US" altLang="en-US" sz="1800"/>
              <a:t>Khi scanline đi qua đỉnh của đa giác, nó sẽ giao với 2 cạnh. Trong trường hợp đỉnh không là cực trị, số giao điểm của scanline với đa giác là </a:t>
            </a:r>
            <a:r>
              <a:rPr lang="en-US" altLang="en-US" sz="1800">
                <a:solidFill>
                  <a:schemeClr val="hlink"/>
                </a:solidFill>
              </a:rPr>
              <a:t>số lẽ</a:t>
            </a:r>
            <a:r>
              <a:rPr lang="en-US" altLang="en-US" sz="1800"/>
              <a:t>.</a:t>
            </a:r>
          </a:p>
        </p:txBody>
      </p:sp>
      <p:grpSp>
        <p:nvGrpSpPr>
          <p:cNvPr id="110642" name="Group 50"/>
          <p:cNvGrpSpPr>
            <a:grpSpLocks/>
          </p:cNvGrpSpPr>
          <p:nvPr/>
        </p:nvGrpSpPr>
        <p:grpSpPr bwMode="auto">
          <a:xfrm>
            <a:off x="2613025" y="2967038"/>
            <a:ext cx="2457450" cy="2151062"/>
            <a:chOff x="1743" y="2305"/>
            <a:chExt cx="1548" cy="1355"/>
          </a:xfrm>
        </p:grpSpPr>
        <p:sp>
          <p:nvSpPr>
            <p:cNvPr id="110643" name="Line 51"/>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44" name="Line 52"/>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45" name="Line 53"/>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46" name="Line 54"/>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47" name="Line 55"/>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48" name="Line 56"/>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49" name="Line 57"/>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0650" name="Line 58"/>
          <p:cNvSpPr>
            <a:spLocks noChangeShapeType="1"/>
          </p:cNvSpPr>
          <p:nvPr/>
        </p:nvSpPr>
        <p:spPr bwMode="auto">
          <a:xfrm>
            <a:off x="2074863" y="3889375"/>
            <a:ext cx="39941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57" name="Text Box 65"/>
          <p:cNvSpPr txBox="1">
            <a:spLocks noChangeArrowheads="1"/>
          </p:cNvSpPr>
          <p:nvPr/>
        </p:nvSpPr>
        <p:spPr bwMode="auto">
          <a:xfrm>
            <a:off x="2152650" y="35814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out</a:t>
            </a:r>
          </a:p>
        </p:txBody>
      </p:sp>
      <p:sp>
        <p:nvSpPr>
          <p:cNvPr id="110658" name="Text Box 66"/>
          <p:cNvSpPr txBox="1">
            <a:spLocks noChangeArrowheads="1"/>
          </p:cNvSpPr>
          <p:nvPr/>
        </p:nvSpPr>
        <p:spPr bwMode="auto">
          <a:xfrm>
            <a:off x="2959100" y="35814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a:t>
            </a:r>
          </a:p>
        </p:txBody>
      </p:sp>
      <p:sp>
        <p:nvSpPr>
          <p:cNvPr id="110659" name="Text Box 67"/>
          <p:cNvSpPr txBox="1">
            <a:spLocks noChangeArrowheads="1"/>
          </p:cNvSpPr>
          <p:nvPr/>
        </p:nvSpPr>
        <p:spPr bwMode="auto">
          <a:xfrm>
            <a:off x="4071938" y="3581400"/>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a:t>
            </a:r>
          </a:p>
        </p:txBody>
      </p:sp>
      <p:sp>
        <p:nvSpPr>
          <p:cNvPr id="110660" name="Text Box 68"/>
          <p:cNvSpPr txBox="1">
            <a:spLocks noChangeArrowheads="1"/>
          </p:cNvSpPr>
          <p:nvPr/>
        </p:nvSpPr>
        <p:spPr bwMode="auto">
          <a:xfrm>
            <a:off x="5224463" y="3581400"/>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a:t>
            </a:r>
          </a:p>
        </p:txBody>
      </p:sp>
      <p:sp>
        <p:nvSpPr>
          <p:cNvPr id="110661" name="Oval 69"/>
          <p:cNvSpPr>
            <a:spLocks noChangeArrowheads="1"/>
          </p:cNvSpPr>
          <p:nvPr/>
        </p:nvSpPr>
        <p:spPr bwMode="auto">
          <a:xfrm>
            <a:off x="3765550" y="3811588"/>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62" name="Oval 70"/>
          <p:cNvSpPr>
            <a:spLocks noChangeArrowheads="1"/>
          </p:cNvSpPr>
          <p:nvPr/>
        </p:nvSpPr>
        <p:spPr bwMode="auto">
          <a:xfrm>
            <a:off x="4994275" y="3811588"/>
            <a:ext cx="152400" cy="152400"/>
          </a:xfrm>
          <a:prstGeom prst="ellipse">
            <a:avLst/>
          </a:prstGeom>
          <a:solidFill>
            <a:srgbClr val="00FFCC">
              <a:alpha val="50000"/>
            </a:srgb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63" name="Text Box 71"/>
          <p:cNvSpPr txBox="1">
            <a:spLocks noChangeArrowheads="1"/>
          </p:cNvSpPr>
          <p:nvPr/>
        </p:nvSpPr>
        <p:spPr bwMode="auto">
          <a:xfrm>
            <a:off x="3227388" y="3275013"/>
            <a:ext cx="1304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2 giao điểm</a:t>
            </a:r>
          </a:p>
        </p:txBody>
      </p:sp>
      <p:sp>
        <p:nvSpPr>
          <p:cNvPr id="110664" name="Line 72"/>
          <p:cNvSpPr>
            <a:spLocks noChangeShapeType="1"/>
          </p:cNvSpPr>
          <p:nvPr/>
        </p:nvSpPr>
        <p:spPr bwMode="auto">
          <a:xfrm flipH="1" flipV="1">
            <a:off x="5070475" y="3889375"/>
            <a:ext cx="692150" cy="5365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65" name="Text Box 73"/>
          <p:cNvSpPr txBox="1">
            <a:spLocks noChangeArrowheads="1"/>
          </p:cNvSpPr>
          <p:nvPr/>
        </p:nvSpPr>
        <p:spPr bwMode="auto">
          <a:xfrm>
            <a:off x="5762625" y="4425950"/>
            <a:ext cx="130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2 giao điểm =&gt; sai</a:t>
            </a:r>
          </a:p>
        </p:txBody>
      </p:sp>
    </p:spTree>
    <p:extLst>
      <p:ext uri="{BB962C8B-B14F-4D97-AF65-F5344CB8AC3E}">
        <p14:creationId xmlns:p14="http://schemas.microsoft.com/office/powerpoint/2010/main" val="4210722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t>Các trường hợp đặc biệt (cont)</a:t>
            </a:r>
          </a:p>
        </p:txBody>
      </p:sp>
      <p:sp>
        <p:nvSpPr>
          <p:cNvPr id="16" name="Slide Number Placeholder 15"/>
          <p:cNvSpPr>
            <a:spLocks noGrp="1"/>
          </p:cNvSpPr>
          <p:nvPr>
            <p:ph type="sldNum" idx="12"/>
          </p:nvPr>
        </p:nvSpPr>
        <p:spPr/>
        <p:txBody>
          <a:bodyPr/>
          <a:lstStyle/>
          <a:p>
            <a:fld id="{94098254-45BF-4E68-8D9B-8B66BB9A72CF}" type="slidenum">
              <a:rPr lang="en-US" altLang="en-US"/>
              <a:pPr/>
              <a:t>25</a:t>
            </a:fld>
            <a:endParaRPr lang="en-US" altLang="en-US"/>
          </a:p>
        </p:txBody>
      </p:sp>
      <p:sp>
        <p:nvSpPr>
          <p:cNvPr id="113667" name="Rectangle 3"/>
          <p:cNvSpPr>
            <a:spLocks noGrp="1" noChangeArrowheads="1"/>
          </p:cNvSpPr>
          <p:nvPr>
            <p:ph type="body" idx="4294967295"/>
          </p:nvPr>
        </p:nvSpPr>
        <p:spPr>
          <a:xfrm>
            <a:off x="762000" y="1066664"/>
            <a:ext cx="4267200" cy="4953000"/>
          </a:xfrm>
        </p:spPr>
        <p:txBody>
          <a:bodyPr/>
          <a:lstStyle/>
          <a:p>
            <a:pPr>
              <a:buFontTx/>
              <a:buNone/>
            </a:pPr>
            <a:r>
              <a:rPr lang="en-US" altLang="en-US" sz="2000" dirty="0">
                <a:solidFill>
                  <a:schemeClr val="accent2"/>
                </a:solidFill>
                <a:latin typeface="+mn-lt"/>
              </a:rPr>
              <a:t>y-extrema</a:t>
            </a:r>
            <a:r>
              <a:rPr lang="en-US" altLang="en-US" sz="2000" dirty="0">
                <a:latin typeface="+mn-lt"/>
              </a:rPr>
              <a:t> vertices:</a:t>
            </a:r>
          </a:p>
          <a:p>
            <a:pPr lvl="1">
              <a:buFontTx/>
              <a:buNone/>
            </a:pPr>
            <a:r>
              <a:rPr lang="en-US" altLang="en-US" sz="1600" dirty="0">
                <a:solidFill>
                  <a:schemeClr val="bg2">
                    <a:lumMod val="50000"/>
                  </a:schemeClr>
                </a:solidFill>
                <a:latin typeface="+mn-lt"/>
              </a:rPr>
              <a:t>minimum</a:t>
            </a:r>
          </a:p>
          <a:p>
            <a:pPr lvl="1">
              <a:buFontTx/>
              <a:buNone/>
            </a:pPr>
            <a:r>
              <a:rPr lang="en-US" altLang="en-US" sz="1600" dirty="0">
                <a:solidFill>
                  <a:schemeClr val="bg2">
                    <a:lumMod val="50000"/>
                  </a:schemeClr>
                </a:solidFill>
                <a:latin typeface="+mn-lt"/>
              </a:rPr>
              <a:t>maximum</a:t>
            </a:r>
          </a:p>
          <a:p>
            <a:pPr>
              <a:buFontTx/>
              <a:buNone/>
            </a:pPr>
            <a:endParaRPr lang="en-US" altLang="en-US" sz="2000" dirty="0">
              <a:solidFill>
                <a:schemeClr val="accent2"/>
              </a:solidFill>
              <a:latin typeface="+mn-lt"/>
            </a:endParaRPr>
          </a:p>
          <a:p>
            <a:pPr>
              <a:buFontTx/>
              <a:buNone/>
            </a:pPr>
            <a:r>
              <a:rPr lang="en-US" altLang="en-US" sz="2000" dirty="0">
                <a:solidFill>
                  <a:schemeClr val="accent2"/>
                </a:solidFill>
                <a:latin typeface="+mn-lt"/>
              </a:rPr>
              <a:t>y-monotonic:</a:t>
            </a:r>
          </a:p>
          <a:p>
            <a:pPr lvl="1">
              <a:buFontTx/>
              <a:buNone/>
            </a:pPr>
            <a:r>
              <a:rPr lang="en-US" altLang="en-US" sz="1600" dirty="0">
                <a:solidFill>
                  <a:schemeClr val="bg2">
                    <a:lumMod val="50000"/>
                  </a:schemeClr>
                </a:solidFill>
                <a:latin typeface="+mn-lt"/>
              </a:rPr>
              <a:t>minimum </a:t>
            </a:r>
            <a:r>
              <a:rPr lang="en-US" altLang="en-US" sz="1600" dirty="0" err="1">
                <a:solidFill>
                  <a:schemeClr val="bg2">
                    <a:lumMod val="50000"/>
                  </a:schemeClr>
                </a:solidFill>
                <a:latin typeface="+mn-lt"/>
              </a:rPr>
              <a:t>với</a:t>
            </a:r>
            <a:r>
              <a:rPr lang="en-US" altLang="en-US" sz="1600" dirty="0">
                <a:solidFill>
                  <a:schemeClr val="bg2">
                    <a:lumMod val="50000"/>
                  </a:schemeClr>
                </a:solidFill>
                <a:latin typeface="+mn-lt"/>
              </a:rPr>
              <a:t> 1 </a:t>
            </a:r>
            <a:r>
              <a:rPr lang="en-US" altLang="en-US" sz="1600" dirty="0" err="1">
                <a:solidFill>
                  <a:schemeClr val="bg2">
                    <a:lumMod val="50000"/>
                  </a:schemeClr>
                </a:solidFill>
                <a:latin typeface="+mn-lt"/>
              </a:rPr>
              <a:t>cạnh</a:t>
            </a:r>
            <a:endParaRPr lang="en-US" altLang="en-US" sz="1600" dirty="0">
              <a:solidFill>
                <a:schemeClr val="bg2">
                  <a:lumMod val="50000"/>
                </a:schemeClr>
              </a:solidFill>
              <a:latin typeface="+mn-lt"/>
            </a:endParaRPr>
          </a:p>
          <a:p>
            <a:pPr lvl="1">
              <a:buFontTx/>
              <a:buNone/>
            </a:pPr>
            <a:r>
              <a:rPr lang="en-US" altLang="en-US" sz="1600" dirty="0">
                <a:solidFill>
                  <a:schemeClr val="bg2">
                    <a:lumMod val="50000"/>
                  </a:schemeClr>
                </a:solidFill>
                <a:latin typeface="+mn-lt"/>
              </a:rPr>
              <a:t>maximum </a:t>
            </a:r>
            <a:r>
              <a:rPr lang="en-US" altLang="en-US" sz="1600" dirty="0" err="1">
                <a:solidFill>
                  <a:schemeClr val="bg2">
                    <a:lumMod val="50000"/>
                  </a:schemeClr>
                </a:solidFill>
                <a:latin typeface="+mn-lt"/>
              </a:rPr>
              <a:t>với</a:t>
            </a:r>
            <a:r>
              <a:rPr lang="en-US" altLang="en-US" sz="1600" dirty="0">
                <a:solidFill>
                  <a:schemeClr val="bg2">
                    <a:lumMod val="50000"/>
                  </a:schemeClr>
                </a:solidFill>
                <a:latin typeface="+mn-lt"/>
              </a:rPr>
              <a:t> </a:t>
            </a:r>
            <a:r>
              <a:rPr lang="en-US" altLang="en-US" sz="1600" dirty="0" err="1">
                <a:solidFill>
                  <a:schemeClr val="bg2">
                    <a:lumMod val="50000"/>
                  </a:schemeClr>
                </a:solidFill>
                <a:latin typeface="+mn-lt"/>
              </a:rPr>
              <a:t>cạnh</a:t>
            </a:r>
            <a:r>
              <a:rPr lang="en-US" altLang="en-US" sz="1600" dirty="0">
                <a:solidFill>
                  <a:schemeClr val="bg2">
                    <a:lumMod val="50000"/>
                  </a:schemeClr>
                </a:solidFill>
                <a:latin typeface="+mn-lt"/>
              </a:rPr>
              <a:t> </a:t>
            </a:r>
            <a:r>
              <a:rPr lang="en-US" altLang="en-US" sz="1600" dirty="0" err="1">
                <a:solidFill>
                  <a:schemeClr val="bg2">
                    <a:lumMod val="50000"/>
                  </a:schemeClr>
                </a:solidFill>
                <a:latin typeface="+mn-lt"/>
              </a:rPr>
              <a:t>còn</a:t>
            </a:r>
            <a:r>
              <a:rPr lang="en-US" altLang="en-US" sz="1600" dirty="0">
                <a:solidFill>
                  <a:schemeClr val="bg2">
                    <a:lumMod val="50000"/>
                  </a:schemeClr>
                </a:solidFill>
                <a:latin typeface="+mn-lt"/>
              </a:rPr>
              <a:t> </a:t>
            </a:r>
            <a:r>
              <a:rPr lang="en-US" altLang="en-US" sz="1600" dirty="0" err="1">
                <a:solidFill>
                  <a:schemeClr val="bg2">
                    <a:lumMod val="50000"/>
                  </a:schemeClr>
                </a:solidFill>
                <a:latin typeface="+mn-lt"/>
              </a:rPr>
              <a:t>lại</a:t>
            </a:r>
            <a:endParaRPr lang="en-US" altLang="en-US" sz="1600" dirty="0">
              <a:solidFill>
                <a:schemeClr val="bg2">
                  <a:lumMod val="50000"/>
                </a:schemeClr>
              </a:solidFill>
              <a:latin typeface="+mn-lt"/>
            </a:endParaRPr>
          </a:p>
          <a:p>
            <a:pPr>
              <a:buFontTx/>
              <a:buNone/>
            </a:pPr>
            <a:endParaRPr lang="en-US" altLang="en-US" sz="2000" dirty="0">
              <a:solidFill>
                <a:schemeClr val="accent2"/>
              </a:solidFill>
              <a:latin typeface="+mn-lt"/>
            </a:endParaRPr>
          </a:p>
          <a:p>
            <a:pPr>
              <a:buFontTx/>
              <a:buNone/>
            </a:pPr>
            <a:endParaRPr lang="en-US" altLang="en-US" sz="2000" dirty="0">
              <a:latin typeface="+mn-lt"/>
            </a:endParaRPr>
          </a:p>
          <a:p>
            <a:pPr>
              <a:buFontTx/>
              <a:buNone/>
            </a:pPr>
            <a:r>
              <a:rPr lang="en-US" altLang="en-US" sz="2000" dirty="0" err="1">
                <a:solidFill>
                  <a:schemeClr val="accent2"/>
                </a:solidFill>
                <a:latin typeface="+mn-lt"/>
              </a:rPr>
              <a:t>Cạnh</a:t>
            </a:r>
            <a:r>
              <a:rPr lang="en-US" altLang="en-US" sz="2000" dirty="0">
                <a:solidFill>
                  <a:schemeClr val="accent2"/>
                </a:solidFill>
                <a:latin typeface="+mn-lt"/>
              </a:rPr>
              <a:t> </a:t>
            </a:r>
            <a:r>
              <a:rPr lang="en-US" altLang="en-US" sz="2000" dirty="0" err="1">
                <a:solidFill>
                  <a:schemeClr val="accent2"/>
                </a:solidFill>
                <a:latin typeface="+mn-lt"/>
              </a:rPr>
              <a:t>nằm</a:t>
            </a:r>
            <a:r>
              <a:rPr lang="en-US" altLang="en-US" sz="2000" dirty="0">
                <a:solidFill>
                  <a:schemeClr val="accent2"/>
                </a:solidFill>
                <a:latin typeface="+mn-lt"/>
              </a:rPr>
              <a:t> </a:t>
            </a:r>
            <a:r>
              <a:rPr lang="en-US" altLang="en-US" sz="2000" dirty="0" err="1">
                <a:solidFill>
                  <a:schemeClr val="accent2"/>
                </a:solidFill>
                <a:latin typeface="+mn-lt"/>
              </a:rPr>
              <a:t>ngang</a:t>
            </a:r>
            <a:endParaRPr lang="en-US" altLang="en-US" sz="2000" dirty="0">
              <a:solidFill>
                <a:schemeClr val="accent2"/>
              </a:solidFill>
              <a:latin typeface="+mn-lt"/>
            </a:endParaRPr>
          </a:p>
        </p:txBody>
      </p:sp>
      <p:grpSp>
        <p:nvGrpSpPr>
          <p:cNvPr id="113668" name="Group 4"/>
          <p:cNvGrpSpPr>
            <a:grpSpLocks/>
          </p:cNvGrpSpPr>
          <p:nvPr/>
        </p:nvGrpSpPr>
        <p:grpSpPr bwMode="auto">
          <a:xfrm>
            <a:off x="5257800" y="1295400"/>
            <a:ext cx="914400" cy="1447800"/>
            <a:chOff x="3312" y="816"/>
            <a:chExt cx="576" cy="912"/>
          </a:xfrm>
        </p:grpSpPr>
        <p:sp>
          <p:nvSpPr>
            <p:cNvPr id="113669" name="Line 5"/>
            <p:cNvSpPr>
              <a:spLocks noChangeShapeType="1"/>
            </p:cNvSpPr>
            <p:nvPr/>
          </p:nvSpPr>
          <p:spPr bwMode="auto">
            <a:xfrm flipH="1">
              <a:off x="3312" y="816"/>
              <a:ext cx="432" cy="528"/>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0" name="Line 6"/>
            <p:cNvSpPr>
              <a:spLocks noChangeShapeType="1"/>
            </p:cNvSpPr>
            <p:nvPr/>
          </p:nvSpPr>
          <p:spPr bwMode="auto">
            <a:xfrm>
              <a:off x="3744" y="816"/>
              <a:ext cx="144" cy="912"/>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3671" name="Group 7"/>
          <p:cNvGrpSpPr>
            <a:grpSpLocks/>
          </p:cNvGrpSpPr>
          <p:nvPr/>
        </p:nvGrpSpPr>
        <p:grpSpPr bwMode="auto">
          <a:xfrm>
            <a:off x="6858000" y="1371600"/>
            <a:ext cx="990600" cy="1066800"/>
            <a:chOff x="4320" y="864"/>
            <a:chExt cx="624" cy="672"/>
          </a:xfrm>
        </p:grpSpPr>
        <p:sp>
          <p:nvSpPr>
            <p:cNvPr id="113672" name="Line 8"/>
            <p:cNvSpPr>
              <a:spLocks noChangeShapeType="1"/>
            </p:cNvSpPr>
            <p:nvPr/>
          </p:nvSpPr>
          <p:spPr bwMode="auto">
            <a:xfrm>
              <a:off x="4320" y="912"/>
              <a:ext cx="96" cy="624"/>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3" name="Line 9"/>
            <p:cNvSpPr>
              <a:spLocks noChangeShapeType="1"/>
            </p:cNvSpPr>
            <p:nvPr/>
          </p:nvSpPr>
          <p:spPr bwMode="auto">
            <a:xfrm flipH="1">
              <a:off x="4416" y="864"/>
              <a:ext cx="528" cy="672"/>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3674" name="Group 10"/>
          <p:cNvGrpSpPr>
            <a:grpSpLocks/>
          </p:cNvGrpSpPr>
          <p:nvPr/>
        </p:nvGrpSpPr>
        <p:grpSpPr bwMode="auto">
          <a:xfrm>
            <a:off x="6096000" y="2971800"/>
            <a:ext cx="762000" cy="1752600"/>
            <a:chOff x="3840" y="1728"/>
            <a:chExt cx="480" cy="1104"/>
          </a:xfrm>
        </p:grpSpPr>
        <p:sp>
          <p:nvSpPr>
            <p:cNvPr id="113675" name="Line 11"/>
            <p:cNvSpPr>
              <a:spLocks noChangeShapeType="1"/>
            </p:cNvSpPr>
            <p:nvPr/>
          </p:nvSpPr>
          <p:spPr bwMode="auto">
            <a:xfrm flipH="1">
              <a:off x="3840" y="1728"/>
              <a:ext cx="384" cy="48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6" name="Line 12"/>
            <p:cNvSpPr>
              <a:spLocks noChangeShapeType="1"/>
            </p:cNvSpPr>
            <p:nvPr/>
          </p:nvSpPr>
          <p:spPr bwMode="auto">
            <a:xfrm flipH="1" flipV="1">
              <a:off x="3840" y="2208"/>
              <a:ext cx="480" cy="624"/>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3677" name="Group 13"/>
          <p:cNvGrpSpPr>
            <a:grpSpLocks/>
          </p:cNvGrpSpPr>
          <p:nvPr/>
        </p:nvGrpSpPr>
        <p:grpSpPr bwMode="auto">
          <a:xfrm>
            <a:off x="5334000" y="5105400"/>
            <a:ext cx="1981200" cy="838200"/>
            <a:chOff x="3360" y="3072"/>
            <a:chExt cx="1248" cy="528"/>
          </a:xfrm>
        </p:grpSpPr>
        <p:sp>
          <p:nvSpPr>
            <p:cNvPr id="113678" name="Line 14"/>
            <p:cNvSpPr>
              <a:spLocks noChangeShapeType="1"/>
            </p:cNvSpPr>
            <p:nvPr/>
          </p:nvSpPr>
          <p:spPr bwMode="auto">
            <a:xfrm flipV="1">
              <a:off x="3360" y="3072"/>
              <a:ext cx="480" cy="528"/>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9" name="Line 15"/>
            <p:cNvSpPr>
              <a:spLocks noChangeShapeType="1"/>
            </p:cNvSpPr>
            <p:nvPr/>
          </p:nvSpPr>
          <p:spPr bwMode="auto">
            <a:xfrm flipH="1">
              <a:off x="3840" y="3072"/>
              <a:ext cx="768" cy="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5886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Xử lí</a:t>
            </a:r>
          </a:p>
        </p:txBody>
      </p:sp>
      <p:sp>
        <p:nvSpPr>
          <p:cNvPr id="63" name="Slide Number Placeholder 62"/>
          <p:cNvSpPr>
            <a:spLocks noGrp="1"/>
          </p:cNvSpPr>
          <p:nvPr>
            <p:ph type="sldNum" idx="12"/>
          </p:nvPr>
        </p:nvSpPr>
        <p:spPr/>
        <p:txBody>
          <a:bodyPr/>
          <a:lstStyle/>
          <a:p>
            <a:fld id="{5985F2A8-3690-422E-9629-05E3AD2EA5BD}" type="slidenum">
              <a:rPr lang="en-US" altLang="en-US"/>
              <a:pPr/>
              <a:t>26</a:t>
            </a:fld>
            <a:endParaRPr lang="en-US" altLang="en-US"/>
          </a:p>
        </p:txBody>
      </p:sp>
      <p:sp>
        <p:nvSpPr>
          <p:cNvPr id="112643" name="Rectangle 3"/>
          <p:cNvSpPr>
            <a:spLocks noGrp="1" noChangeArrowheads="1"/>
          </p:cNvSpPr>
          <p:nvPr>
            <p:ph type="body" sz="half" idx="4294967295"/>
          </p:nvPr>
        </p:nvSpPr>
        <p:spPr>
          <a:xfrm>
            <a:off x="33338" y="953295"/>
            <a:ext cx="7772400" cy="1752600"/>
          </a:xfrm>
        </p:spPr>
        <p:txBody>
          <a:bodyPr/>
          <a:lstStyle/>
          <a:p>
            <a:pPr>
              <a:buFontTx/>
              <a:buNone/>
            </a:pPr>
            <a:r>
              <a:rPr lang="en-US" altLang="en-US" sz="1800" dirty="0" err="1">
                <a:solidFill>
                  <a:schemeClr val="bg2">
                    <a:lumMod val="50000"/>
                  </a:schemeClr>
                </a:solidFill>
              </a:rPr>
              <a:t>Trước</a:t>
            </a:r>
            <a:r>
              <a:rPr lang="en-US" altLang="en-US" sz="1800" dirty="0">
                <a:solidFill>
                  <a:schemeClr val="bg2">
                    <a:lumMod val="50000"/>
                  </a:schemeClr>
                </a:solidFill>
              </a:rPr>
              <a:t> </a:t>
            </a:r>
            <a:r>
              <a:rPr lang="en-US" altLang="en-US" sz="1800" dirty="0" err="1">
                <a:solidFill>
                  <a:schemeClr val="bg2">
                    <a:lumMod val="50000"/>
                  </a:schemeClr>
                </a:solidFill>
              </a:rPr>
              <a:t>quá</a:t>
            </a:r>
            <a:r>
              <a:rPr lang="en-US" altLang="en-US" sz="1800" dirty="0">
                <a:solidFill>
                  <a:schemeClr val="bg2">
                    <a:lumMod val="50000"/>
                  </a:schemeClr>
                </a:solidFill>
              </a:rPr>
              <a:t> </a:t>
            </a:r>
            <a:r>
              <a:rPr lang="en-US" altLang="en-US" sz="1800" dirty="0" err="1">
                <a:solidFill>
                  <a:schemeClr val="bg2">
                    <a:lumMod val="50000"/>
                  </a:schemeClr>
                </a:solidFill>
              </a:rPr>
              <a:t>trình</a:t>
            </a:r>
            <a:r>
              <a:rPr lang="en-US" altLang="en-US" sz="1800" dirty="0">
                <a:solidFill>
                  <a:schemeClr val="bg2">
                    <a:lumMod val="50000"/>
                  </a:schemeClr>
                </a:solidFill>
              </a:rPr>
              <a:t> </a:t>
            </a:r>
            <a:r>
              <a:rPr lang="en-US" altLang="en-US" sz="1800" dirty="0" err="1">
                <a:solidFill>
                  <a:schemeClr val="bg2">
                    <a:lumMod val="50000"/>
                  </a:schemeClr>
                </a:solidFill>
              </a:rPr>
              <a:t>tô</a:t>
            </a:r>
            <a:r>
              <a:rPr lang="en-US" altLang="en-US" sz="1800" dirty="0">
                <a:solidFill>
                  <a:schemeClr val="bg2">
                    <a:lumMod val="50000"/>
                  </a:schemeClr>
                </a:solidFill>
              </a:rPr>
              <a:t> </a:t>
            </a:r>
            <a:r>
              <a:rPr lang="en-US" altLang="en-US" sz="1800" dirty="0" err="1">
                <a:solidFill>
                  <a:schemeClr val="bg2">
                    <a:lumMod val="50000"/>
                  </a:schemeClr>
                </a:solidFill>
              </a:rPr>
              <a:t>màu</a:t>
            </a:r>
            <a:r>
              <a:rPr lang="en-US" altLang="en-US" sz="1800" dirty="0">
                <a:solidFill>
                  <a:schemeClr val="bg2">
                    <a:lumMod val="50000"/>
                  </a:schemeClr>
                </a:solidFill>
              </a:rPr>
              <a:t>, </a:t>
            </a:r>
            <a:r>
              <a:rPr lang="en-US" altLang="en-US" sz="1800" dirty="0" err="1">
                <a:solidFill>
                  <a:schemeClr val="bg2">
                    <a:lumMod val="50000"/>
                  </a:schemeClr>
                </a:solidFill>
              </a:rPr>
              <a:t>kiểm</a:t>
            </a:r>
            <a:r>
              <a:rPr lang="en-US" altLang="en-US" sz="1800" dirty="0">
                <a:solidFill>
                  <a:schemeClr val="bg2">
                    <a:lumMod val="50000"/>
                  </a:schemeClr>
                </a:solidFill>
              </a:rPr>
              <a:t> </a:t>
            </a:r>
            <a:r>
              <a:rPr lang="en-US" altLang="en-US" sz="1800" dirty="0" err="1">
                <a:solidFill>
                  <a:schemeClr val="bg2">
                    <a:lumMod val="50000"/>
                  </a:schemeClr>
                </a:solidFill>
              </a:rPr>
              <a:t>tra</a:t>
            </a:r>
            <a:r>
              <a:rPr lang="en-US" altLang="en-US" sz="1800" dirty="0">
                <a:solidFill>
                  <a:schemeClr val="bg2">
                    <a:lumMod val="50000"/>
                  </a:schemeClr>
                </a:solidFill>
              </a:rPr>
              <a:t> </a:t>
            </a:r>
            <a:r>
              <a:rPr lang="en-US" altLang="en-US" sz="1800" dirty="0" err="1">
                <a:solidFill>
                  <a:schemeClr val="bg2">
                    <a:lumMod val="50000"/>
                  </a:schemeClr>
                </a:solidFill>
              </a:rPr>
              <a:t>các</a:t>
            </a:r>
            <a:r>
              <a:rPr lang="en-US" altLang="en-US" sz="1800" dirty="0">
                <a:solidFill>
                  <a:schemeClr val="bg2">
                    <a:lumMod val="50000"/>
                  </a:schemeClr>
                </a:solidFill>
              </a:rPr>
              <a:t> </a:t>
            </a:r>
            <a:r>
              <a:rPr lang="en-US" altLang="en-US" sz="1800" dirty="0" err="1">
                <a:solidFill>
                  <a:schemeClr val="bg2">
                    <a:lumMod val="50000"/>
                  </a:schemeClr>
                </a:solidFill>
              </a:rPr>
              <a:t>đỉnh</a:t>
            </a:r>
            <a:r>
              <a:rPr lang="en-US" altLang="en-US" sz="1800" dirty="0">
                <a:solidFill>
                  <a:schemeClr val="bg2">
                    <a:lumMod val="50000"/>
                  </a:schemeClr>
                </a:solidFill>
              </a:rPr>
              <a:t>. </a:t>
            </a:r>
          </a:p>
          <a:p>
            <a:pPr lvl="1">
              <a:buFontTx/>
              <a:buNone/>
            </a:pPr>
            <a:r>
              <a:rPr lang="en-US" altLang="en-US" sz="1600" dirty="0" err="1">
                <a:solidFill>
                  <a:schemeClr val="bg2">
                    <a:lumMod val="50000"/>
                  </a:schemeClr>
                </a:solidFill>
              </a:rPr>
              <a:t>Nếu</a:t>
            </a:r>
            <a:r>
              <a:rPr lang="en-US" altLang="en-US" sz="1600" dirty="0">
                <a:solidFill>
                  <a:schemeClr val="bg2">
                    <a:lumMod val="50000"/>
                  </a:schemeClr>
                </a:solidFill>
              </a:rPr>
              <a:t> </a:t>
            </a:r>
            <a:r>
              <a:rPr lang="en-US" altLang="en-US" sz="1600" dirty="0" err="1">
                <a:solidFill>
                  <a:schemeClr val="bg2">
                    <a:lumMod val="50000"/>
                  </a:schemeClr>
                </a:solidFill>
              </a:rPr>
              <a:t>đỉnh</a:t>
            </a:r>
            <a:r>
              <a:rPr lang="en-US" altLang="en-US" sz="1600" dirty="0">
                <a:solidFill>
                  <a:schemeClr val="bg2">
                    <a:lumMod val="50000"/>
                  </a:schemeClr>
                </a:solidFill>
              </a:rPr>
              <a:t> </a:t>
            </a:r>
            <a:r>
              <a:rPr lang="en-US" altLang="en-US" sz="1600" dirty="0" err="1">
                <a:solidFill>
                  <a:schemeClr val="bg2">
                    <a:lumMod val="50000"/>
                  </a:schemeClr>
                </a:solidFill>
              </a:rPr>
              <a:t>không</a:t>
            </a:r>
            <a:r>
              <a:rPr lang="en-US" altLang="en-US" sz="1600" dirty="0">
                <a:solidFill>
                  <a:schemeClr val="bg2">
                    <a:lumMod val="50000"/>
                  </a:schemeClr>
                </a:solidFill>
              </a:rPr>
              <a:t> </a:t>
            </a:r>
            <a:r>
              <a:rPr lang="en-US" altLang="en-US" sz="1600" dirty="0" err="1">
                <a:solidFill>
                  <a:schemeClr val="bg2">
                    <a:lumMod val="50000"/>
                  </a:schemeClr>
                </a:solidFill>
              </a:rPr>
              <a:t>phải</a:t>
            </a:r>
            <a:r>
              <a:rPr lang="en-US" altLang="en-US" sz="1600" dirty="0">
                <a:solidFill>
                  <a:schemeClr val="bg2">
                    <a:lumMod val="50000"/>
                  </a:schemeClr>
                </a:solidFill>
              </a:rPr>
              <a:t> </a:t>
            </a:r>
            <a:r>
              <a:rPr lang="en-US" altLang="en-US" sz="1600" dirty="0" err="1">
                <a:solidFill>
                  <a:schemeClr val="bg2">
                    <a:lumMod val="50000"/>
                  </a:schemeClr>
                </a:solidFill>
              </a:rPr>
              <a:t>là</a:t>
            </a:r>
            <a:r>
              <a:rPr lang="en-US" altLang="en-US" sz="1600" dirty="0">
                <a:solidFill>
                  <a:schemeClr val="bg2">
                    <a:lumMod val="50000"/>
                  </a:schemeClr>
                </a:solidFill>
              </a:rPr>
              <a:t> </a:t>
            </a:r>
            <a:r>
              <a:rPr lang="en-US" altLang="en-US" sz="1600" dirty="0" err="1">
                <a:solidFill>
                  <a:schemeClr val="bg2">
                    <a:lumMod val="50000"/>
                  </a:schemeClr>
                </a:solidFill>
              </a:rPr>
              <a:t>cực</a:t>
            </a:r>
            <a:r>
              <a:rPr lang="en-US" altLang="en-US" sz="1600" dirty="0">
                <a:solidFill>
                  <a:schemeClr val="bg2">
                    <a:lumMod val="50000"/>
                  </a:schemeClr>
                </a:solidFill>
              </a:rPr>
              <a:t> </a:t>
            </a:r>
            <a:r>
              <a:rPr lang="en-US" altLang="en-US" sz="1600" dirty="0" err="1">
                <a:solidFill>
                  <a:schemeClr val="bg2">
                    <a:lumMod val="50000"/>
                  </a:schemeClr>
                </a:solidFill>
              </a:rPr>
              <a:t>trị</a:t>
            </a:r>
            <a:r>
              <a:rPr lang="en-US" altLang="en-US" sz="1600" dirty="0">
                <a:solidFill>
                  <a:schemeClr val="bg2">
                    <a:lumMod val="50000"/>
                  </a:schemeClr>
                </a:solidFill>
              </a:rPr>
              <a:t>, </a:t>
            </a:r>
            <a:r>
              <a:rPr lang="en-US" altLang="en-US" sz="1600" dirty="0" err="1">
                <a:solidFill>
                  <a:schemeClr val="bg2">
                    <a:lumMod val="50000"/>
                  </a:schemeClr>
                </a:solidFill>
              </a:rPr>
              <a:t>xét</a:t>
            </a:r>
            <a:r>
              <a:rPr lang="en-US" altLang="en-US" sz="1600" dirty="0">
                <a:solidFill>
                  <a:schemeClr val="bg2">
                    <a:lumMod val="50000"/>
                  </a:schemeClr>
                </a:solidFill>
              </a:rPr>
              <a:t> </a:t>
            </a:r>
            <a:r>
              <a:rPr lang="en-US" altLang="en-US" sz="1600" dirty="0" err="1">
                <a:solidFill>
                  <a:schemeClr val="bg2">
                    <a:lumMod val="50000"/>
                  </a:schemeClr>
                </a:solidFill>
              </a:rPr>
              <a:t>cạnh</a:t>
            </a:r>
            <a:r>
              <a:rPr lang="en-US" altLang="en-US" sz="1600" dirty="0">
                <a:solidFill>
                  <a:schemeClr val="bg2">
                    <a:lumMod val="50000"/>
                  </a:schemeClr>
                </a:solidFill>
              </a:rPr>
              <a:t> </a:t>
            </a:r>
            <a:r>
              <a:rPr lang="en-US" altLang="en-US" sz="1600" dirty="0" err="1">
                <a:solidFill>
                  <a:schemeClr val="bg2">
                    <a:lumMod val="50000"/>
                  </a:schemeClr>
                </a:solidFill>
              </a:rPr>
              <a:t>phía</a:t>
            </a:r>
            <a:r>
              <a:rPr lang="en-US" altLang="en-US" sz="1600" dirty="0">
                <a:solidFill>
                  <a:schemeClr val="bg2">
                    <a:lumMod val="50000"/>
                  </a:schemeClr>
                </a:solidFill>
              </a:rPr>
              <a:t> </a:t>
            </a:r>
            <a:r>
              <a:rPr lang="en-US" altLang="en-US" sz="1600" dirty="0" err="1">
                <a:solidFill>
                  <a:schemeClr val="bg2">
                    <a:lumMod val="50000"/>
                  </a:schemeClr>
                </a:solidFill>
              </a:rPr>
              <a:t>dưới</a:t>
            </a:r>
            <a:r>
              <a:rPr lang="en-US" altLang="en-US" sz="1600" dirty="0">
                <a:solidFill>
                  <a:schemeClr val="bg2">
                    <a:lumMod val="50000"/>
                  </a:schemeClr>
                </a:solidFill>
              </a:rPr>
              <a:t>.</a:t>
            </a:r>
          </a:p>
          <a:p>
            <a:pPr lvl="2">
              <a:buFontTx/>
              <a:buNone/>
            </a:pPr>
            <a:r>
              <a:rPr lang="en-US" altLang="en-US" sz="1400" dirty="0" err="1">
                <a:solidFill>
                  <a:schemeClr val="bg2">
                    <a:lumMod val="50000"/>
                  </a:schemeClr>
                </a:solidFill>
              </a:rPr>
              <a:t>Giảm</a:t>
            </a:r>
            <a:r>
              <a:rPr lang="en-US" altLang="en-US" sz="1400" dirty="0">
                <a:solidFill>
                  <a:schemeClr val="bg2">
                    <a:lumMod val="50000"/>
                  </a:schemeClr>
                </a:solidFill>
              </a:rPr>
              <a:t> </a:t>
            </a:r>
            <a:r>
              <a:rPr lang="en-US" altLang="en-US" sz="1400" dirty="0" err="1">
                <a:solidFill>
                  <a:schemeClr val="bg2">
                    <a:lumMod val="50000"/>
                  </a:schemeClr>
                </a:solidFill>
              </a:rPr>
              <a:t>tung</a:t>
            </a:r>
            <a:r>
              <a:rPr lang="en-US" altLang="en-US" sz="1400" dirty="0">
                <a:solidFill>
                  <a:schemeClr val="bg2">
                    <a:lumMod val="50000"/>
                  </a:schemeClr>
                </a:solidFill>
              </a:rPr>
              <a:t> </a:t>
            </a:r>
            <a:r>
              <a:rPr lang="en-US" altLang="en-US" sz="1400" dirty="0" err="1">
                <a:solidFill>
                  <a:schemeClr val="bg2">
                    <a:lumMod val="50000"/>
                  </a:schemeClr>
                </a:solidFill>
              </a:rPr>
              <a:t>độ</a:t>
            </a:r>
            <a:r>
              <a:rPr lang="en-US" altLang="en-US" sz="1400" dirty="0">
                <a:solidFill>
                  <a:schemeClr val="bg2">
                    <a:lumMod val="50000"/>
                  </a:schemeClr>
                </a:solidFill>
              </a:rPr>
              <a:t> </a:t>
            </a:r>
            <a:r>
              <a:rPr lang="en-US" altLang="en-US" sz="1400" dirty="0" err="1">
                <a:solidFill>
                  <a:schemeClr val="bg2">
                    <a:lumMod val="50000"/>
                  </a:schemeClr>
                </a:solidFill>
              </a:rPr>
              <a:t>trên</a:t>
            </a:r>
            <a:r>
              <a:rPr lang="en-US" altLang="en-US" sz="1400" dirty="0">
                <a:solidFill>
                  <a:schemeClr val="bg2">
                    <a:lumMod val="50000"/>
                  </a:schemeClr>
                </a:solidFill>
              </a:rPr>
              <a:t> </a:t>
            </a:r>
            <a:r>
              <a:rPr lang="en-US" altLang="en-US" sz="1400" dirty="0" err="1">
                <a:solidFill>
                  <a:schemeClr val="hlink"/>
                </a:solidFill>
              </a:rPr>
              <a:t>y_upper</a:t>
            </a:r>
            <a:r>
              <a:rPr lang="en-US" altLang="en-US" sz="1400" dirty="0"/>
              <a:t> </a:t>
            </a:r>
            <a:r>
              <a:rPr lang="en-US" altLang="en-US" sz="1400" dirty="0" err="1">
                <a:solidFill>
                  <a:schemeClr val="bg2">
                    <a:lumMod val="50000"/>
                  </a:schemeClr>
                </a:solidFill>
              </a:rPr>
              <a:t>xuống</a:t>
            </a:r>
            <a:r>
              <a:rPr lang="en-US" altLang="en-US" sz="1400" dirty="0">
                <a:solidFill>
                  <a:schemeClr val="bg2">
                    <a:lumMod val="50000"/>
                  </a:schemeClr>
                </a:solidFill>
              </a:rPr>
              <a:t> </a:t>
            </a:r>
            <a:r>
              <a:rPr lang="en-US" altLang="en-US" sz="1400" dirty="0" err="1">
                <a:solidFill>
                  <a:schemeClr val="bg2">
                    <a:lumMod val="50000"/>
                  </a:schemeClr>
                </a:solidFill>
              </a:rPr>
              <a:t>một</a:t>
            </a:r>
            <a:r>
              <a:rPr lang="en-US" altLang="en-US" sz="1400" dirty="0">
                <a:solidFill>
                  <a:schemeClr val="bg2">
                    <a:lumMod val="50000"/>
                  </a:schemeClr>
                </a:solidFill>
              </a:rPr>
              <a:t> </a:t>
            </a:r>
            <a:r>
              <a:rPr lang="en-US" altLang="en-US" sz="1400" dirty="0" err="1">
                <a:solidFill>
                  <a:schemeClr val="bg2">
                    <a:lumMod val="50000"/>
                  </a:schemeClr>
                </a:solidFill>
              </a:rPr>
              <a:t>đơn</a:t>
            </a:r>
            <a:r>
              <a:rPr lang="en-US" altLang="en-US" sz="1400" dirty="0">
                <a:solidFill>
                  <a:schemeClr val="bg2">
                    <a:lumMod val="50000"/>
                  </a:schemeClr>
                </a:solidFill>
              </a:rPr>
              <a:t> </a:t>
            </a:r>
            <a:r>
              <a:rPr lang="en-US" altLang="en-US" sz="1400" dirty="0" err="1">
                <a:solidFill>
                  <a:schemeClr val="bg2">
                    <a:lumMod val="50000"/>
                  </a:schemeClr>
                </a:solidFill>
              </a:rPr>
              <a:t>vị</a:t>
            </a:r>
            <a:endParaRPr lang="en-US" altLang="en-US" sz="1400" dirty="0">
              <a:solidFill>
                <a:schemeClr val="bg2">
                  <a:lumMod val="50000"/>
                </a:schemeClr>
              </a:solidFill>
            </a:endParaRPr>
          </a:p>
        </p:txBody>
      </p:sp>
      <p:grpSp>
        <p:nvGrpSpPr>
          <p:cNvPr id="112709" name="Group 69"/>
          <p:cNvGrpSpPr>
            <a:grpSpLocks/>
          </p:cNvGrpSpPr>
          <p:nvPr/>
        </p:nvGrpSpPr>
        <p:grpSpPr bwMode="auto">
          <a:xfrm>
            <a:off x="655638" y="2354263"/>
            <a:ext cx="4838700" cy="4235450"/>
            <a:chOff x="413" y="1483"/>
            <a:chExt cx="3048" cy="2668"/>
          </a:xfrm>
        </p:grpSpPr>
        <p:grpSp>
          <p:nvGrpSpPr>
            <p:cNvPr id="112644" name="Group 4"/>
            <p:cNvGrpSpPr>
              <a:grpSpLocks/>
            </p:cNvGrpSpPr>
            <p:nvPr/>
          </p:nvGrpSpPr>
          <p:grpSpPr bwMode="auto">
            <a:xfrm>
              <a:off x="582" y="1483"/>
              <a:ext cx="2688" cy="2496"/>
              <a:chOff x="480" y="1248"/>
              <a:chExt cx="2688" cy="2496"/>
            </a:xfrm>
          </p:grpSpPr>
          <p:sp>
            <p:nvSpPr>
              <p:cNvPr id="112645" name="Line 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6" name="Line 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7" name="Line 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8" name="Line 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9" name="Line 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0" name="Line 1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1" name="Line 1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Line 1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3" name="Line 1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Line 1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Line 1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6" name="Line 1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7" name="Line 1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8" name="Line 1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Line 1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Line 2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1" name="Line 2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2" name="Line 2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3" name="Line 2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4" name="Line 2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5" name="Line 2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6" name="Line 2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7" name="Line 2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8" name="Line 2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9" name="Line 2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70" name="Text Box 30"/>
            <p:cNvSpPr txBox="1">
              <a:spLocks noChangeArrowheads="1"/>
            </p:cNvSpPr>
            <p:nvPr/>
          </p:nvSpPr>
          <p:spPr bwMode="auto">
            <a:xfrm>
              <a:off x="776"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12671" name="Text Box 31"/>
            <p:cNvSpPr txBox="1">
              <a:spLocks noChangeArrowheads="1"/>
            </p:cNvSpPr>
            <p:nvPr/>
          </p:nvSpPr>
          <p:spPr bwMode="auto">
            <a:xfrm>
              <a:off x="96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12672" name="Text Box 32"/>
            <p:cNvSpPr txBox="1">
              <a:spLocks noChangeArrowheads="1"/>
            </p:cNvSpPr>
            <p:nvPr/>
          </p:nvSpPr>
          <p:spPr bwMode="auto">
            <a:xfrm>
              <a:off x="113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12673" name="Text Box 33"/>
            <p:cNvSpPr txBox="1">
              <a:spLocks noChangeArrowheads="1"/>
            </p:cNvSpPr>
            <p:nvPr/>
          </p:nvSpPr>
          <p:spPr bwMode="auto">
            <a:xfrm>
              <a:off x="1550"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12674" name="Text Box 34"/>
            <p:cNvSpPr txBox="1">
              <a:spLocks noChangeArrowheads="1"/>
            </p:cNvSpPr>
            <p:nvPr/>
          </p:nvSpPr>
          <p:spPr bwMode="auto">
            <a:xfrm>
              <a:off x="1332"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12675" name="Text Box 35"/>
            <p:cNvSpPr txBox="1">
              <a:spLocks noChangeArrowheads="1"/>
            </p:cNvSpPr>
            <p:nvPr/>
          </p:nvSpPr>
          <p:spPr bwMode="auto">
            <a:xfrm>
              <a:off x="1744"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12676" name="Text Box 36"/>
            <p:cNvSpPr txBox="1">
              <a:spLocks noChangeArrowheads="1"/>
            </p:cNvSpPr>
            <p:nvPr/>
          </p:nvSpPr>
          <p:spPr bwMode="auto">
            <a:xfrm>
              <a:off x="1913"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12677" name="Text Box 37"/>
            <p:cNvSpPr txBox="1">
              <a:spLocks noChangeArrowheads="1"/>
            </p:cNvSpPr>
            <p:nvPr/>
          </p:nvSpPr>
          <p:spPr bwMode="auto">
            <a:xfrm>
              <a:off x="2106"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12678" name="Text Box 38"/>
            <p:cNvSpPr txBox="1">
              <a:spLocks noChangeArrowheads="1"/>
            </p:cNvSpPr>
            <p:nvPr/>
          </p:nvSpPr>
          <p:spPr bwMode="auto">
            <a:xfrm>
              <a:off x="229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12679" name="Text Box 39"/>
            <p:cNvSpPr txBox="1">
              <a:spLocks noChangeArrowheads="1"/>
            </p:cNvSpPr>
            <p:nvPr/>
          </p:nvSpPr>
          <p:spPr bwMode="auto">
            <a:xfrm>
              <a:off x="246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112680" name="Text Box 40"/>
            <p:cNvSpPr txBox="1">
              <a:spLocks noChangeArrowheads="1"/>
            </p:cNvSpPr>
            <p:nvPr/>
          </p:nvSpPr>
          <p:spPr bwMode="auto">
            <a:xfrm>
              <a:off x="413" y="3539"/>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12681" name="Text Box 41"/>
            <p:cNvSpPr txBox="1">
              <a:spLocks noChangeArrowheads="1"/>
            </p:cNvSpPr>
            <p:nvPr/>
          </p:nvSpPr>
          <p:spPr bwMode="auto">
            <a:xfrm>
              <a:off x="413" y="334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12682" name="Text Box 42"/>
            <p:cNvSpPr txBox="1">
              <a:spLocks noChangeArrowheads="1"/>
            </p:cNvSpPr>
            <p:nvPr/>
          </p:nvSpPr>
          <p:spPr bwMode="auto">
            <a:xfrm>
              <a:off x="413" y="315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12683" name="Text Box 43"/>
            <p:cNvSpPr txBox="1">
              <a:spLocks noChangeArrowheads="1"/>
            </p:cNvSpPr>
            <p:nvPr/>
          </p:nvSpPr>
          <p:spPr bwMode="auto">
            <a:xfrm>
              <a:off x="413" y="298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12684" name="Text Box 44"/>
            <p:cNvSpPr txBox="1">
              <a:spLocks noChangeArrowheads="1"/>
            </p:cNvSpPr>
            <p:nvPr/>
          </p:nvSpPr>
          <p:spPr bwMode="auto">
            <a:xfrm>
              <a:off x="413" y="2789"/>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12685" name="Text Box 45"/>
            <p:cNvSpPr txBox="1">
              <a:spLocks noChangeArrowheads="1"/>
            </p:cNvSpPr>
            <p:nvPr/>
          </p:nvSpPr>
          <p:spPr bwMode="auto">
            <a:xfrm>
              <a:off x="413" y="259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12686" name="Text Box 46"/>
            <p:cNvSpPr txBox="1">
              <a:spLocks noChangeArrowheads="1"/>
            </p:cNvSpPr>
            <p:nvPr/>
          </p:nvSpPr>
          <p:spPr bwMode="auto">
            <a:xfrm>
              <a:off x="413" y="240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12687" name="Text Box 47"/>
            <p:cNvSpPr txBox="1">
              <a:spLocks noChangeArrowheads="1"/>
            </p:cNvSpPr>
            <p:nvPr/>
          </p:nvSpPr>
          <p:spPr bwMode="auto">
            <a:xfrm>
              <a:off x="413" y="218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12688" name="Text Box 48"/>
            <p:cNvSpPr txBox="1">
              <a:spLocks noChangeArrowheads="1"/>
            </p:cNvSpPr>
            <p:nvPr/>
          </p:nvSpPr>
          <p:spPr bwMode="auto">
            <a:xfrm>
              <a:off x="413" y="1991"/>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12689" name="Text Box 49"/>
            <p:cNvSpPr txBox="1">
              <a:spLocks noChangeArrowheads="1"/>
            </p:cNvSpPr>
            <p:nvPr/>
          </p:nvSpPr>
          <p:spPr bwMode="auto">
            <a:xfrm>
              <a:off x="413" y="1797"/>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nvGrpSpPr>
            <p:cNvPr id="112690" name="Group 50"/>
            <p:cNvGrpSpPr>
              <a:grpSpLocks/>
            </p:cNvGrpSpPr>
            <p:nvPr/>
          </p:nvGrpSpPr>
          <p:grpSpPr bwMode="auto">
            <a:xfrm>
              <a:off x="1066" y="2136"/>
              <a:ext cx="1548" cy="1355"/>
              <a:chOff x="1743" y="2305"/>
              <a:chExt cx="1548" cy="1355"/>
            </a:xfrm>
          </p:grpSpPr>
          <p:sp>
            <p:nvSpPr>
              <p:cNvPr id="112691" name="Line 51"/>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2" name="Line 52"/>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3" name="Line 53"/>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4" name="Line 54"/>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5" name="Line 55"/>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6" name="Line 56"/>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7" name="Line 57"/>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705" name="Line 65"/>
            <p:cNvSpPr>
              <a:spLocks noChangeShapeType="1"/>
            </p:cNvSpPr>
            <p:nvPr/>
          </p:nvSpPr>
          <p:spPr bwMode="auto">
            <a:xfrm flipV="1">
              <a:off x="1066" y="2547"/>
              <a:ext cx="193" cy="750"/>
            </a:xfrm>
            <a:prstGeom prst="line">
              <a:avLst/>
            </a:prstGeom>
            <a:noFill/>
            <a:ln w="38100" cap="rnd">
              <a:solidFill>
                <a:schemeClr val="tx1"/>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6" name="Line 66"/>
            <p:cNvSpPr>
              <a:spLocks noChangeShapeType="1"/>
            </p:cNvSpPr>
            <p:nvPr/>
          </p:nvSpPr>
          <p:spPr bwMode="auto">
            <a:xfrm>
              <a:off x="655" y="2354"/>
              <a:ext cx="280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7" name="Oval 67"/>
            <p:cNvSpPr>
              <a:spLocks noChangeArrowheads="1"/>
            </p:cNvSpPr>
            <p:nvPr/>
          </p:nvSpPr>
          <p:spPr bwMode="auto">
            <a:xfrm>
              <a:off x="1211" y="2306"/>
              <a:ext cx="96" cy="96"/>
            </a:xfrm>
            <a:prstGeom prst="ellipse">
              <a:avLst/>
            </a:prstGeom>
            <a:solidFill>
              <a:srgbClr val="00FFCC">
                <a:alpha val="50000"/>
              </a:srgb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08" name="Rectangle 68"/>
          <p:cNvSpPr>
            <a:spLocks noChangeArrowheads="1"/>
          </p:cNvSpPr>
          <p:nvPr/>
        </p:nvSpPr>
        <p:spPr bwMode="auto">
          <a:xfrm>
            <a:off x="5494338" y="2200275"/>
            <a:ext cx="33401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b="1">
                <a:solidFill>
                  <a:schemeClr val="tx1"/>
                </a:solidFill>
                <a:effectLst>
                  <a:outerShdw blurRad="38100" dist="38100" dir="2700000" algn="tl">
                    <a:srgbClr val="C0C0C0"/>
                  </a:outerShdw>
                </a:effectLst>
                <a:latin typeface="Times New Roman" panose="02020603050405020304" pitchFamily="18" charset="0"/>
              </a:defRPr>
            </a:lvl1pPr>
            <a:lvl2pPr marL="742950" indent="-285750" algn="l">
              <a:spcBef>
                <a:spcPct val="20000"/>
              </a:spcBef>
              <a:buChar char="–"/>
              <a:defRPr sz="1600" b="1">
                <a:solidFill>
                  <a:schemeClr val="tx1"/>
                </a:solidFill>
                <a:effectLst>
                  <a:outerShdw blurRad="38100" dist="38100" dir="2700000" algn="tl">
                    <a:srgbClr val="C0C0C0"/>
                  </a:outerShdw>
                </a:effectLst>
                <a:latin typeface="Times New Roman" panose="02020603050405020304" pitchFamily="18" charset="0"/>
              </a:defRPr>
            </a:lvl2pPr>
            <a:lvl3pPr marL="1143000" indent="-228600" algn="l">
              <a:spcBef>
                <a:spcPct val="20000"/>
              </a:spcBef>
              <a:buChar char="•"/>
              <a:defRPr sz="1400" b="1">
                <a:solidFill>
                  <a:schemeClr val="tx1"/>
                </a:solidFill>
                <a:effectLst>
                  <a:outerShdw blurRad="38100" dist="38100" dir="2700000" algn="tl">
                    <a:srgbClr val="C0C0C0"/>
                  </a:outerShdw>
                </a:effectLst>
                <a:latin typeface="Times New Roman" panose="02020603050405020304" pitchFamily="18" charset="0"/>
              </a:defRPr>
            </a:lvl3pPr>
            <a:lvl4pPr marL="1600200" indent="-228600" algn="l">
              <a:spcBef>
                <a:spcPct val="20000"/>
              </a:spcBef>
              <a:buChar char="–"/>
              <a:defRPr sz="1200" b="1">
                <a:solidFill>
                  <a:schemeClr val="tx1"/>
                </a:solidFill>
                <a:effectLst>
                  <a:outerShdw blurRad="38100" dist="38100" dir="2700000" algn="tl">
                    <a:srgbClr val="C0C0C0"/>
                  </a:outerShdw>
                </a:effectLst>
                <a:latin typeface="Times New Roman" panose="02020603050405020304" pitchFamily="18" charset="0"/>
              </a:defRPr>
            </a:lvl4pPr>
            <a:lvl5pPr marL="2057400" indent="-228600" algn="l">
              <a:spcBef>
                <a:spcPct val="20000"/>
              </a:spcBef>
              <a:buChar char="»"/>
              <a:defRPr sz="1200" b="1">
                <a:solidFill>
                  <a:schemeClr val="tx1"/>
                </a:solidFill>
                <a:effectLst>
                  <a:outerShdw blurRad="38100" dist="38100" dir="2700000" algn="tl">
                    <a:srgbClr val="C0C0C0"/>
                  </a:outerShdw>
                </a:effectLst>
                <a:latin typeface="Times New Roman" panose="02020603050405020304" pitchFamily="18" charset="0"/>
              </a:defRPr>
            </a:lvl5pPr>
            <a:lvl6pPr marL="25146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6pPr>
            <a:lvl7pPr marL="29718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7pPr>
            <a:lvl8pPr marL="34290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8pPr>
            <a:lvl9pPr marL="38862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9pPr>
          </a:lstStyle>
          <a:p>
            <a:pPr>
              <a:buFontTx/>
              <a:buNone/>
            </a:pPr>
            <a:r>
              <a:rPr lang="en-US" altLang="en-US" sz="1800" dirty="0" err="1">
                <a:effectLst/>
              </a:rPr>
              <a:t>Danh</a:t>
            </a:r>
            <a:r>
              <a:rPr lang="en-US" altLang="en-US" sz="1800" dirty="0">
                <a:effectLst/>
              </a:rPr>
              <a:t> </a:t>
            </a:r>
            <a:r>
              <a:rPr lang="en-US" altLang="en-US" sz="1800" dirty="0" err="1">
                <a:effectLst/>
              </a:rPr>
              <a:t>sách</a:t>
            </a:r>
            <a:r>
              <a:rPr lang="en-US" altLang="en-US" sz="1800" dirty="0">
                <a:effectLst/>
              </a:rPr>
              <a:t> </a:t>
            </a:r>
            <a:r>
              <a:rPr lang="en-US" altLang="en-US" sz="1800" dirty="0" err="1">
                <a:effectLst/>
              </a:rPr>
              <a:t>đỉnh</a:t>
            </a:r>
            <a:r>
              <a:rPr lang="en-US" altLang="en-US" sz="1800" dirty="0">
                <a:effectLst/>
              </a:rPr>
              <a:t> </a:t>
            </a:r>
            <a:r>
              <a:rPr lang="en-US" altLang="en-US" sz="1800" dirty="0" err="1">
                <a:effectLst/>
              </a:rPr>
              <a:t>đa</a:t>
            </a:r>
            <a:r>
              <a:rPr lang="en-US" altLang="en-US" sz="1800" dirty="0">
                <a:effectLst/>
              </a:rPr>
              <a:t> </a:t>
            </a:r>
            <a:r>
              <a:rPr lang="en-US" altLang="en-US" sz="1800" dirty="0" err="1">
                <a:effectLst/>
              </a:rPr>
              <a:t>giác</a:t>
            </a:r>
            <a:r>
              <a:rPr lang="en-US" altLang="en-US" sz="1800" dirty="0">
                <a:effectLst/>
              </a:rPr>
              <a:t> </a:t>
            </a:r>
            <a:r>
              <a:rPr lang="en-US" altLang="en-US" sz="1800" dirty="0" err="1">
                <a:effectLst/>
              </a:rPr>
              <a:t>trước</a:t>
            </a:r>
            <a:r>
              <a:rPr lang="en-US" altLang="en-US" sz="1800" dirty="0">
                <a:effectLst/>
              </a:rPr>
              <a:t> </a:t>
            </a:r>
            <a:r>
              <a:rPr lang="en-US" altLang="en-US" sz="1800" dirty="0" err="1">
                <a:effectLst/>
              </a:rPr>
              <a:t>khi</a:t>
            </a:r>
            <a:r>
              <a:rPr lang="en-US" altLang="en-US" sz="1800" dirty="0">
                <a:effectLst/>
              </a:rPr>
              <a:t> </a:t>
            </a:r>
            <a:r>
              <a:rPr lang="en-US" altLang="en-US" sz="1800" dirty="0" err="1">
                <a:effectLst/>
              </a:rPr>
              <a:t>cải</a:t>
            </a:r>
            <a:r>
              <a:rPr lang="en-US" altLang="en-US" sz="1800" dirty="0">
                <a:effectLst/>
              </a:rPr>
              <a:t> </a:t>
            </a:r>
            <a:r>
              <a:rPr lang="en-US" altLang="en-US" sz="1800" dirty="0" err="1">
                <a:effectLst/>
              </a:rPr>
              <a:t>tiến</a:t>
            </a:r>
            <a:r>
              <a:rPr lang="en-US" altLang="en-US" sz="1800" dirty="0">
                <a:effectLst/>
              </a:rPr>
              <a:t>:</a:t>
            </a:r>
          </a:p>
          <a:p>
            <a:pPr lvl="1">
              <a:buFontTx/>
              <a:buNone/>
            </a:pPr>
            <a:r>
              <a:rPr lang="en-US" altLang="en-US" dirty="0">
                <a:solidFill>
                  <a:schemeClr val="accent2"/>
                </a:solidFill>
                <a:effectLst/>
              </a:rPr>
              <a:t>(6,8), (9,5), (9,1), (5,5), (1,2), (2,7), (4,8)</a:t>
            </a:r>
          </a:p>
          <a:p>
            <a:pPr>
              <a:buFontTx/>
              <a:buNone/>
            </a:pPr>
            <a:r>
              <a:rPr lang="en-US" altLang="en-US" sz="1800" dirty="0">
                <a:effectLst/>
              </a:rPr>
              <a:t>Sau </a:t>
            </a:r>
            <a:r>
              <a:rPr lang="en-US" altLang="en-US" sz="1800" dirty="0" err="1">
                <a:effectLst/>
              </a:rPr>
              <a:t>khi</a:t>
            </a:r>
            <a:r>
              <a:rPr lang="en-US" altLang="en-US" sz="1800" dirty="0">
                <a:effectLst/>
              </a:rPr>
              <a:t> </a:t>
            </a:r>
            <a:r>
              <a:rPr lang="en-US" altLang="en-US" sz="1800" dirty="0" err="1">
                <a:effectLst/>
              </a:rPr>
              <a:t>cải</a:t>
            </a:r>
            <a:r>
              <a:rPr lang="en-US" altLang="en-US" sz="1800" dirty="0">
                <a:effectLst/>
              </a:rPr>
              <a:t> </a:t>
            </a:r>
            <a:r>
              <a:rPr lang="en-US" altLang="en-US" sz="1800" dirty="0" err="1">
                <a:effectLst/>
              </a:rPr>
              <a:t>tiến</a:t>
            </a:r>
            <a:r>
              <a:rPr lang="en-US" altLang="en-US" sz="1800" dirty="0">
                <a:effectLst/>
              </a:rPr>
              <a:t>, </a:t>
            </a:r>
            <a:r>
              <a:rPr lang="en-US" altLang="en-US" sz="1800" dirty="0" err="1">
                <a:effectLst/>
              </a:rPr>
              <a:t>danh</a:t>
            </a:r>
            <a:r>
              <a:rPr lang="en-US" altLang="en-US" sz="1800" dirty="0">
                <a:effectLst/>
              </a:rPr>
              <a:t> </a:t>
            </a:r>
            <a:r>
              <a:rPr lang="en-US" altLang="en-US" sz="1800" dirty="0" err="1">
                <a:effectLst/>
              </a:rPr>
              <a:t>sách</a:t>
            </a:r>
            <a:r>
              <a:rPr lang="en-US" altLang="en-US" sz="1800" dirty="0">
                <a:effectLst/>
              </a:rPr>
              <a:t> </a:t>
            </a:r>
            <a:r>
              <a:rPr lang="en-US" altLang="en-US" sz="1800" dirty="0" err="1">
                <a:effectLst/>
              </a:rPr>
              <a:t>các</a:t>
            </a:r>
            <a:r>
              <a:rPr lang="en-US" altLang="en-US" sz="1800" dirty="0">
                <a:effectLst/>
              </a:rPr>
              <a:t> </a:t>
            </a:r>
            <a:r>
              <a:rPr lang="en-US" altLang="en-US" sz="1800" dirty="0" err="1">
                <a:effectLst/>
              </a:rPr>
              <a:t>cạnh</a:t>
            </a:r>
            <a:r>
              <a:rPr lang="en-US" altLang="en-US" sz="1800" dirty="0">
                <a:effectLst/>
              </a:rPr>
              <a:t> </a:t>
            </a:r>
            <a:r>
              <a:rPr lang="en-US" altLang="en-US" sz="1800" dirty="0" err="1">
                <a:effectLst/>
              </a:rPr>
              <a:t>của</a:t>
            </a:r>
            <a:r>
              <a:rPr lang="en-US" altLang="en-US" sz="1800" dirty="0">
                <a:effectLst/>
              </a:rPr>
              <a:t> </a:t>
            </a:r>
            <a:r>
              <a:rPr lang="en-US" altLang="en-US" sz="1800" dirty="0" err="1">
                <a:effectLst/>
              </a:rPr>
              <a:t>đa</a:t>
            </a:r>
            <a:r>
              <a:rPr lang="en-US" altLang="en-US" sz="1800" dirty="0">
                <a:effectLst/>
              </a:rPr>
              <a:t> </a:t>
            </a:r>
            <a:r>
              <a:rPr lang="en-US" altLang="en-US" sz="1800" dirty="0" err="1">
                <a:effectLst/>
              </a:rPr>
              <a:t>giác</a:t>
            </a:r>
            <a:r>
              <a:rPr lang="en-US" altLang="en-US" sz="1800" dirty="0">
                <a:effectLst/>
              </a:rPr>
              <a:t> </a:t>
            </a:r>
            <a:r>
              <a:rPr lang="en-US" altLang="en-US" sz="1800" dirty="0" err="1">
                <a:effectLst/>
              </a:rPr>
              <a:t>như</a:t>
            </a:r>
            <a:r>
              <a:rPr lang="en-US" altLang="en-US" sz="1800" dirty="0">
                <a:effectLst/>
              </a:rPr>
              <a:t> </a:t>
            </a:r>
            <a:r>
              <a:rPr lang="en-US" altLang="en-US" sz="1800" dirty="0" err="1">
                <a:effectLst/>
              </a:rPr>
              <a:t>sau</a:t>
            </a:r>
            <a:r>
              <a:rPr lang="en-US" altLang="en-US" sz="1800" dirty="0">
                <a:effectLst/>
              </a:rPr>
              <a:t> - </a:t>
            </a:r>
            <a:r>
              <a:rPr lang="en-US" altLang="en-US" sz="1800" dirty="0" err="1">
                <a:solidFill>
                  <a:schemeClr val="hlink"/>
                </a:solidFill>
                <a:effectLst/>
              </a:rPr>
              <a:t>một</a:t>
            </a:r>
            <a:r>
              <a:rPr lang="en-US" altLang="en-US" sz="1800" dirty="0">
                <a:solidFill>
                  <a:schemeClr val="hlink"/>
                </a:solidFill>
                <a:effectLst/>
              </a:rPr>
              <a:t> </a:t>
            </a:r>
            <a:r>
              <a:rPr lang="en-US" altLang="en-US" sz="1800" dirty="0" err="1">
                <a:solidFill>
                  <a:schemeClr val="hlink"/>
                </a:solidFill>
                <a:effectLst/>
              </a:rPr>
              <a:t>cạnh</a:t>
            </a:r>
            <a:r>
              <a:rPr lang="en-US" altLang="en-US" sz="1800" dirty="0">
                <a:solidFill>
                  <a:schemeClr val="hlink"/>
                </a:solidFill>
                <a:effectLst/>
              </a:rPr>
              <a:t> </a:t>
            </a:r>
            <a:r>
              <a:rPr lang="en-US" altLang="en-US" sz="1800" dirty="0" err="1">
                <a:solidFill>
                  <a:schemeClr val="hlink"/>
                </a:solidFill>
                <a:effectLst/>
              </a:rPr>
              <a:t>bị</a:t>
            </a:r>
            <a:r>
              <a:rPr lang="en-US" altLang="en-US" sz="1800" dirty="0">
                <a:solidFill>
                  <a:schemeClr val="hlink"/>
                </a:solidFill>
                <a:effectLst/>
              </a:rPr>
              <a:t> </a:t>
            </a:r>
            <a:r>
              <a:rPr lang="en-US" altLang="en-US" sz="1800" dirty="0" err="1">
                <a:solidFill>
                  <a:schemeClr val="hlink"/>
                </a:solidFill>
                <a:effectLst/>
              </a:rPr>
              <a:t>xóa</a:t>
            </a:r>
            <a:r>
              <a:rPr lang="en-US" altLang="en-US" sz="1800" dirty="0">
                <a:solidFill>
                  <a:schemeClr val="hlink"/>
                </a:solidFill>
                <a:effectLst/>
              </a:rPr>
              <a:t> </a:t>
            </a:r>
            <a:r>
              <a:rPr lang="en-US" altLang="en-US" sz="1800" dirty="0" err="1">
                <a:solidFill>
                  <a:schemeClr val="hlink"/>
                </a:solidFill>
                <a:effectLst/>
              </a:rPr>
              <a:t>và</a:t>
            </a:r>
            <a:r>
              <a:rPr lang="en-US" altLang="en-US" sz="1800" dirty="0">
                <a:solidFill>
                  <a:schemeClr val="hlink"/>
                </a:solidFill>
                <a:effectLst/>
              </a:rPr>
              <a:t> 2 </a:t>
            </a:r>
            <a:r>
              <a:rPr lang="en-US" altLang="en-US" sz="1800" dirty="0" err="1">
                <a:solidFill>
                  <a:schemeClr val="hlink"/>
                </a:solidFill>
                <a:effectLst/>
              </a:rPr>
              <a:t>cạnh</a:t>
            </a:r>
            <a:r>
              <a:rPr lang="en-US" altLang="en-US" sz="1800" dirty="0">
                <a:solidFill>
                  <a:schemeClr val="hlink"/>
                </a:solidFill>
                <a:effectLst/>
              </a:rPr>
              <a:t> </a:t>
            </a:r>
            <a:r>
              <a:rPr lang="en-US" altLang="en-US" sz="1800" dirty="0" err="1">
                <a:solidFill>
                  <a:schemeClr val="hlink"/>
                </a:solidFill>
                <a:effectLst/>
              </a:rPr>
              <a:t>được</a:t>
            </a:r>
            <a:r>
              <a:rPr lang="en-US" altLang="en-US" sz="1800" dirty="0">
                <a:solidFill>
                  <a:schemeClr val="hlink"/>
                </a:solidFill>
                <a:effectLst/>
              </a:rPr>
              <a:t> </a:t>
            </a:r>
            <a:r>
              <a:rPr lang="en-US" altLang="en-US" sz="1800" dirty="0" err="1">
                <a:solidFill>
                  <a:schemeClr val="hlink"/>
                </a:solidFill>
                <a:effectLst/>
              </a:rPr>
              <a:t>rút</a:t>
            </a:r>
            <a:r>
              <a:rPr lang="en-US" altLang="en-US" sz="1800" dirty="0">
                <a:solidFill>
                  <a:schemeClr val="hlink"/>
                </a:solidFill>
                <a:effectLst/>
              </a:rPr>
              <a:t> </a:t>
            </a:r>
            <a:r>
              <a:rPr lang="en-US" altLang="en-US" sz="1800" dirty="0" err="1">
                <a:solidFill>
                  <a:schemeClr val="hlink"/>
                </a:solidFill>
                <a:effectLst/>
              </a:rPr>
              <a:t>gọn</a:t>
            </a:r>
            <a:r>
              <a:rPr lang="en-US" altLang="en-US" sz="1800" dirty="0">
                <a:effectLst/>
              </a:rPr>
              <a:t>:</a:t>
            </a:r>
          </a:p>
          <a:p>
            <a:pPr lvl="1">
              <a:buFontTx/>
              <a:buNone/>
            </a:pPr>
            <a:r>
              <a:rPr lang="en-US" altLang="en-US" dirty="0">
                <a:effectLst/>
              </a:rPr>
              <a:t>e</a:t>
            </a:r>
            <a:r>
              <a:rPr lang="en-US" altLang="en-US" baseline="-25000" dirty="0">
                <a:effectLst/>
              </a:rPr>
              <a:t>1 </a:t>
            </a:r>
            <a:r>
              <a:rPr lang="en-US" altLang="en-US" dirty="0">
                <a:effectLst/>
              </a:rPr>
              <a:t>= (6,8</a:t>
            </a:r>
            <a:r>
              <a:rPr lang="en-US" altLang="en-US" dirty="0">
                <a:solidFill>
                  <a:schemeClr val="tx2"/>
                </a:solidFill>
                <a:effectLst/>
              </a:rPr>
              <a:t>) to (9,5)</a:t>
            </a:r>
          </a:p>
          <a:p>
            <a:pPr lvl="1">
              <a:buFontTx/>
              <a:buNone/>
            </a:pPr>
            <a:r>
              <a:rPr lang="en-US" altLang="en-US" dirty="0">
                <a:effectLst/>
              </a:rPr>
              <a:t>e</a:t>
            </a:r>
            <a:r>
              <a:rPr lang="en-US" altLang="en-US" baseline="-25000" dirty="0">
                <a:effectLst/>
              </a:rPr>
              <a:t>2</a:t>
            </a:r>
            <a:r>
              <a:rPr lang="en-US" altLang="en-US" dirty="0">
                <a:effectLst/>
              </a:rPr>
              <a:t> = </a:t>
            </a:r>
            <a:r>
              <a:rPr lang="en-US" altLang="en-US" dirty="0">
                <a:solidFill>
                  <a:schemeClr val="tx2"/>
                </a:solidFill>
                <a:effectLst/>
              </a:rPr>
              <a:t>(9,4) to (9,1)</a:t>
            </a:r>
          </a:p>
          <a:p>
            <a:pPr lvl="1">
              <a:buFontTx/>
              <a:buNone/>
            </a:pPr>
            <a:r>
              <a:rPr lang="en-US" altLang="en-US" dirty="0">
                <a:effectLst/>
              </a:rPr>
              <a:t>e</a:t>
            </a:r>
            <a:r>
              <a:rPr lang="en-US" altLang="en-US" baseline="-25000" dirty="0">
                <a:effectLst/>
              </a:rPr>
              <a:t>3</a:t>
            </a:r>
            <a:r>
              <a:rPr lang="en-US" altLang="en-US" dirty="0">
                <a:effectLst/>
              </a:rPr>
              <a:t> = </a:t>
            </a:r>
            <a:r>
              <a:rPr lang="en-US" altLang="en-US" dirty="0">
                <a:solidFill>
                  <a:schemeClr val="tx2"/>
                </a:solidFill>
                <a:effectLst/>
              </a:rPr>
              <a:t>(9,1) to (5,5)</a:t>
            </a:r>
          </a:p>
          <a:p>
            <a:pPr lvl="1">
              <a:buFontTx/>
              <a:buNone/>
            </a:pPr>
            <a:r>
              <a:rPr lang="en-US" altLang="en-US" dirty="0">
                <a:effectLst/>
              </a:rPr>
              <a:t>e</a:t>
            </a:r>
            <a:r>
              <a:rPr lang="en-US" altLang="en-US" baseline="-25000" dirty="0">
                <a:effectLst/>
              </a:rPr>
              <a:t>4</a:t>
            </a:r>
            <a:r>
              <a:rPr lang="en-US" altLang="en-US" dirty="0">
                <a:effectLst/>
              </a:rPr>
              <a:t> = </a:t>
            </a:r>
            <a:r>
              <a:rPr lang="en-US" altLang="en-US" dirty="0">
                <a:solidFill>
                  <a:schemeClr val="tx2"/>
                </a:solidFill>
                <a:effectLst/>
              </a:rPr>
              <a:t>(5,5) to 1,2)</a:t>
            </a:r>
          </a:p>
          <a:p>
            <a:pPr lvl="1">
              <a:buFontTx/>
              <a:buNone/>
            </a:pPr>
            <a:r>
              <a:rPr lang="en-US" altLang="en-US" dirty="0">
                <a:effectLst/>
              </a:rPr>
              <a:t>e</a:t>
            </a:r>
            <a:r>
              <a:rPr lang="en-US" altLang="en-US" baseline="-25000" dirty="0">
                <a:effectLst/>
              </a:rPr>
              <a:t>5</a:t>
            </a:r>
            <a:r>
              <a:rPr lang="en-US" altLang="en-US" dirty="0">
                <a:effectLst/>
              </a:rPr>
              <a:t> = </a:t>
            </a:r>
            <a:r>
              <a:rPr lang="en-US" altLang="en-US" dirty="0">
                <a:solidFill>
                  <a:schemeClr val="tx2"/>
                </a:solidFill>
                <a:effectLst/>
              </a:rPr>
              <a:t>(1,2) to (2,6)</a:t>
            </a:r>
          </a:p>
          <a:p>
            <a:pPr lvl="1">
              <a:buFontTx/>
              <a:buNone/>
            </a:pPr>
            <a:r>
              <a:rPr lang="en-US" altLang="en-US" dirty="0">
                <a:effectLst/>
              </a:rPr>
              <a:t>e</a:t>
            </a:r>
            <a:r>
              <a:rPr lang="en-US" altLang="en-US" baseline="-25000" dirty="0">
                <a:effectLst/>
              </a:rPr>
              <a:t>6</a:t>
            </a:r>
            <a:r>
              <a:rPr lang="en-US" altLang="en-US" dirty="0">
                <a:effectLst/>
              </a:rPr>
              <a:t> = </a:t>
            </a:r>
            <a:r>
              <a:rPr lang="en-US" altLang="en-US" dirty="0">
                <a:solidFill>
                  <a:schemeClr val="tx2"/>
                </a:solidFill>
                <a:effectLst/>
              </a:rPr>
              <a:t>(2,7) to (4,8)</a:t>
            </a:r>
          </a:p>
        </p:txBody>
      </p:sp>
    </p:spTree>
    <p:extLst>
      <p:ext uri="{BB962C8B-B14F-4D97-AF65-F5344CB8AC3E}">
        <p14:creationId xmlns:p14="http://schemas.microsoft.com/office/powerpoint/2010/main" val="3928059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Hạn chế của thuật toán</a:t>
            </a:r>
          </a:p>
        </p:txBody>
      </p:sp>
      <p:sp>
        <p:nvSpPr>
          <p:cNvPr id="9" name="Slide Number Placeholder 8"/>
          <p:cNvSpPr>
            <a:spLocks noGrp="1"/>
          </p:cNvSpPr>
          <p:nvPr>
            <p:ph type="sldNum" idx="12"/>
          </p:nvPr>
        </p:nvSpPr>
        <p:spPr/>
        <p:txBody>
          <a:bodyPr/>
          <a:lstStyle/>
          <a:p>
            <a:fld id="{E21552B7-3BBE-4B33-BC3E-066D73DB50B0}" type="slidenum">
              <a:rPr lang="en-US" altLang="en-US"/>
              <a:pPr/>
              <a:t>27</a:t>
            </a:fld>
            <a:endParaRPr lang="en-US" altLang="en-US"/>
          </a:p>
        </p:txBody>
      </p:sp>
      <p:sp>
        <p:nvSpPr>
          <p:cNvPr id="96259" name="Rectangle 3"/>
          <p:cNvSpPr>
            <a:spLocks noGrp="1" noChangeArrowheads="1"/>
          </p:cNvSpPr>
          <p:nvPr>
            <p:ph type="body" idx="4294967295"/>
          </p:nvPr>
        </p:nvSpPr>
        <p:spPr>
          <a:xfrm>
            <a:off x="763588" y="1307830"/>
            <a:ext cx="3886200" cy="4953000"/>
          </a:xfrm>
        </p:spPr>
        <p:txBody>
          <a:bodyPr/>
          <a:lstStyle/>
          <a:p>
            <a:pPr marL="285750" indent="-285750">
              <a:buFont typeface="Arial" panose="020B0604020202020204" pitchFamily="34" charset="0"/>
              <a:buChar char="•"/>
            </a:pPr>
            <a:r>
              <a:rPr lang="en-US" altLang="en-US" dirty="0" err="1">
                <a:solidFill>
                  <a:schemeClr val="bg2">
                    <a:lumMod val="50000"/>
                  </a:schemeClr>
                </a:solidFill>
                <a:latin typeface="+mn-lt"/>
              </a:rPr>
              <a:t>Để</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xác</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định</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giao</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điểm</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của</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đường</a:t>
            </a:r>
            <a:r>
              <a:rPr lang="en-US" altLang="en-US" dirty="0">
                <a:solidFill>
                  <a:schemeClr val="bg2">
                    <a:lumMod val="50000"/>
                  </a:schemeClr>
                </a:solidFill>
                <a:latin typeface="+mn-lt"/>
              </a:rPr>
              <a:t> scanline </a:t>
            </a:r>
            <a:r>
              <a:rPr lang="en-US" altLang="en-US" dirty="0" err="1">
                <a:solidFill>
                  <a:schemeClr val="bg2">
                    <a:lumMod val="50000"/>
                  </a:schemeClr>
                </a:solidFill>
                <a:latin typeface="+mn-lt"/>
              </a:rPr>
              <a:t>và</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cạnh</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của</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đa</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giác</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chúng</a:t>
            </a:r>
            <a:r>
              <a:rPr lang="en-US" altLang="en-US" dirty="0">
                <a:solidFill>
                  <a:schemeClr val="bg2">
                    <a:lumMod val="50000"/>
                  </a:schemeClr>
                </a:solidFill>
                <a:latin typeface="+mn-lt"/>
              </a:rPr>
              <a:t> ta </a:t>
            </a:r>
            <a:r>
              <a:rPr lang="en-US" altLang="en-US" dirty="0" err="1">
                <a:solidFill>
                  <a:schemeClr val="bg2">
                    <a:lumMod val="50000"/>
                  </a:schemeClr>
                </a:solidFill>
                <a:latin typeface="+mn-lt"/>
              </a:rPr>
              <a:t>phải</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duyệt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tất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cả</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các</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cạnh</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của</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đa</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giác</a:t>
            </a:r>
            <a:r>
              <a:rPr lang="en-US" altLang="en-US" dirty="0">
                <a:solidFill>
                  <a:schemeClr val="bg2">
                    <a:lumMod val="50000"/>
                  </a:schemeClr>
                </a:solidFill>
                <a:latin typeface="+mn-lt"/>
              </a:rPr>
              <a:t>. </a:t>
            </a:r>
          </a:p>
          <a:p>
            <a:pPr marL="285750" indent="-285750" algn="just">
              <a:buFont typeface="Arial" panose="020B0604020202020204" pitchFamily="34" charset="0"/>
              <a:buChar char="•"/>
            </a:pPr>
            <a:r>
              <a:rPr lang="en-US" altLang="en-US" dirty="0" err="1">
                <a:solidFill>
                  <a:schemeClr val="hlink"/>
                </a:solidFill>
                <a:latin typeface="+mn-lt"/>
              </a:rPr>
              <a:t>Khi</a:t>
            </a:r>
            <a:r>
              <a:rPr lang="en-US" altLang="en-US" dirty="0">
                <a:solidFill>
                  <a:schemeClr val="hlink"/>
                </a:solidFill>
                <a:latin typeface="+mn-lt"/>
              </a:rPr>
              <a:t> </a:t>
            </a:r>
            <a:r>
              <a:rPr lang="en-US" altLang="en-US" dirty="0" err="1">
                <a:solidFill>
                  <a:schemeClr val="hlink"/>
                </a:solidFill>
                <a:latin typeface="+mn-lt"/>
              </a:rPr>
              <a:t>số</a:t>
            </a:r>
            <a:r>
              <a:rPr lang="en-US" altLang="en-US" dirty="0">
                <a:solidFill>
                  <a:schemeClr val="hlink"/>
                </a:solidFill>
                <a:latin typeface="+mn-lt"/>
              </a:rPr>
              <a:t> </a:t>
            </a:r>
            <a:r>
              <a:rPr lang="en-US" altLang="en-US" dirty="0" err="1">
                <a:solidFill>
                  <a:schemeClr val="hlink"/>
                </a:solidFill>
                <a:latin typeface="+mn-lt"/>
              </a:rPr>
              <a:t>cạnh</a:t>
            </a:r>
            <a:r>
              <a:rPr lang="en-US" altLang="en-US" dirty="0">
                <a:solidFill>
                  <a:schemeClr val="hlink"/>
                </a:solidFill>
                <a:latin typeface="+mn-lt"/>
              </a:rPr>
              <a:t> </a:t>
            </a:r>
            <a:r>
              <a:rPr lang="en-US" altLang="en-US" dirty="0" err="1">
                <a:solidFill>
                  <a:schemeClr val="hlink"/>
                </a:solidFill>
                <a:latin typeface="+mn-lt"/>
              </a:rPr>
              <a:t>của</a:t>
            </a:r>
            <a:r>
              <a:rPr lang="en-US" altLang="en-US" dirty="0">
                <a:solidFill>
                  <a:schemeClr val="hlink"/>
                </a:solidFill>
                <a:latin typeface="+mn-lt"/>
              </a:rPr>
              <a:t> </a:t>
            </a:r>
            <a:r>
              <a:rPr lang="en-US" altLang="en-US" dirty="0" err="1">
                <a:solidFill>
                  <a:schemeClr val="hlink"/>
                </a:solidFill>
                <a:latin typeface="+mn-lt"/>
              </a:rPr>
              <a:t>đa</a:t>
            </a:r>
            <a:r>
              <a:rPr lang="en-US" altLang="en-US" dirty="0">
                <a:solidFill>
                  <a:schemeClr val="hlink"/>
                </a:solidFill>
                <a:latin typeface="+mn-lt"/>
              </a:rPr>
              <a:t> </a:t>
            </a:r>
            <a:r>
              <a:rPr lang="en-US" altLang="en-US" dirty="0" err="1">
                <a:solidFill>
                  <a:schemeClr val="hlink"/>
                </a:solidFill>
                <a:latin typeface="+mn-lt"/>
              </a:rPr>
              <a:t>giác</a:t>
            </a:r>
            <a:r>
              <a:rPr lang="en-US" altLang="en-US" dirty="0">
                <a:solidFill>
                  <a:schemeClr val="hlink"/>
                </a:solidFill>
                <a:latin typeface="+mn-lt"/>
              </a:rPr>
              <a:t> </a:t>
            </a:r>
            <a:r>
              <a:rPr lang="en-US" altLang="en-US" dirty="0" err="1">
                <a:solidFill>
                  <a:schemeClr val="hlink"/>
                </a:solidFill>
                <a:latin typeface="+mn-lt"/>
              </a:rPr>
              <a:t>khác</a:t>
            </a:r>
            <a:r>
              <a:rPr lang="en-US" altLang="en-US" dirty="0">
                <a:solidFill>
                  <a:schemeClr val="hlink"/>
                </a:solidFill>
                <a:latin typeface="+mn-lt"/>
              </a:rPr>
              <a:t> </a:t>
            </a:r>
            <a:r>
              <a:rPr lang="en-US" altLang="en-US" dirty="0" err="1">
                <a:solidFill>
                  <a:schemeClr val="hlink"/>
                </a:solidFill>
                <a:latin typeface="+mn-lt"/>
              </a:rPr>
              <a:t>lớn</a:t>
            </a:r>
            <a:r>
              <a:rPr lang="en-US" altLang="en-US" dirty="0">
                <a:latin typeface="+mn-lt"/>
              </a:rPr>
              <a:t>, </a:t>
            </a:r>
            <a:r>
              <a:rPr lang="en-US" altLang="en-US" dirty="0" err="1">
                <a:solidFill>
                  <a:schemeClr val="bg2">
                    <a:lumMod val="50000"/>
                  </a:schemeClr>
                </a:solidFill>
                <a:latin typeface="+mn-lt"/>
              </a:rPr>
              <a:t>chúng</a:t>
            </a:r>
            <a:r>
              <a:rPr lang="en-US" altLang="en-US" dirty="0">
                <a:solidFill>
                  <a:schemeClr val="bg2">
                    <a:lumMod val="50000"/>
                  </a:schemeClr>
                </a:solidFill>
                <a:latin typeface="+mn-lt"/>
              </a:rPr>
              <a:t> ta </a:t>
            </a:r>
            <a:r>
              <a:rPr lang="en-US" altLang="en-US" dirty="0" err="1">
                <a:solidFill>
                  <a:schemeClr val="bg2">
                    <a:lumMod val="50000"/>
                  </a:schemeClr>
                </a:solidFill>
                <a:latin typeface="+mn-lt"/>
              </a:rPr>
              <a:t>phải</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mất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rất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nhiều</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thời</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gian</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để</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duyệt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hết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các</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cạnh</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trong</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khi</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số</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cạnh</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mà</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đường</a:t>
            </a:r>
            <a:r>
              <a:rPr lang="en-US" altLang="en-US" dirty="0">
                <a:solidFill>
                  <a:schemeClr val="bg2">
                    <a:lumMod val="50000"/>
                  </a:schemeClr>
                </a:solidFill>
                <a:latin typeface="+mn-lt"/>
              </a:rPr>
              <a:t> scanline </a:t>
            </a:r>
            <a:r>
              <a:rPr lang="en-US" altLang="en-US" dirty="0" err="1">
                <a:solidFill>
                  <a:schemeClr val="bg2">
                    <a:lumMod val="50000"/>
                  </a:schemeClr>
                </a:solidFill>
                <a:latin typeface="+mn-lt"/>
              </a:rPr>
              <a:t>cắt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thì</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rất</a:t>
            </a:r>
            <a:r>
              <a:rPr lang="en-US" altLang="en-US" dirty="0">
                <a:solidFill>
                  <a:schemeClr val="bg2">
                    <a:lumMod val="50000"/>
                  </a:schemeClr>
                </a:solidFill>
                <a:latin typeface="+mn-lt"/>
              </a:rPr>
              <a:t> </a:t>
            </a:r>
            <a:r>
              <a:rPr lang="en-US" altLang="en-US" dirty="0" err="1">
                <a:solidFill>
                  <a:schemeClr val="bg2">
                    <a:lumMod val="50000"/>
                  </a:schemeClr>
                </a:solidFill>
                <a:latin typeface="+mn-lt"/>
              </a:rPr>
              <a:t>ít</a:t>
            </a:r>
            <a:r>
              <a:rPr lang="en-US" altLang="en-US" dirty="0">
                <a:solidFill>
                  <a:schemeClr val="bg2">
                    <a:lumMod val="50000"/>
                  </a:schemeClr>
                </a:solidFill>
                <a:latin typeface="+mn-lt"/>
              </a:rPr>
              <a:t>.</a:t>
            </a:r>
          </a:p>
          <a:p>
            <a:pPr marL="285750" indent="-285750">
              <a:buFont typeface="Arial" panose="020B0604020202020204" pitchFamily="34" charset="0"/>
              <a:buChar char="•"/>
            </a:pPr>
            <a:endParaRPr lang="en-US" altLang="en-US" dirty="0">
              <a:latin typeface="+mn-lt"/>
            </a:endParaRPr>
          </a:p>
        </p:txBody>
      </p:sp>
      <p:sp>
        <p:nvSpPr>
          <p:cNvPr id="96352" name="Line 96"/>
          <p:cNvSpPr>
            <a:spLocks noChangeShapeType="1"/>
          </p:cNvSpPr>
          <p:nvPr/>
        </p:nvSpPr>
        <p:spPr bwMode="auto">
          <a:xfrm>
            <a:off x="5532438" y="3236913"/>
            <a:ext cx="31877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5" name="Freeform 99"/>
          <p:cNvSpPr>
            <a:spLocks/>
          </p:cNvSpPr>
          <p:nvPr/>
        </p:nvSpPr>
        <p:spPr bwMode="auto">
          <a:xfrm>
            <a:off x="5916613" y="1470025"/>
            <a:ext cx="2419350" cy="2073275"/>
          </a:xfrm>
          <a:custGeom>
            <a:avLst/>
            <a:gdLst>
              <a:gd name="T0" fmla="*/ 0 w 1476"/>
              <a:gd name="T1" fmla="*/ 169 h 1113"/>
              <a:gd name="T2" fmla="*/ 435 w 1476"/>
              <a:gd name="T3" fmla="*/ 387 h 1113"/>
              <a:gd name="T4" fmla="*/ 677 w 1476"/>
              <a:gd name="T5" fmla="*/ 169 h 1113"/>
              <a:gd name="T6" fmla="*/ 1064 w 1476"/>
              <a:gd name="T7" fmla="*/ 0 h 1113"/>
              <a:gd name="T8" fmla="*/ 1476 w 1476"/>
              <a:gd name="T9" fmla="*/ 218 h 1113"/>
              <a:gd name="T10" fmla="*/ 1427 w 1476"/>
              <a:gd name="T11" fmla="*/ 605 h 1113"/>
              <a:gd name="T12" fmla="*/ 1161 w 1476"/>
              <a:gd name="T13" fmla="*/ 847 h 1113"/>
              <a:gd name="T14" fmla="*/ 1379 w 1476"/>
              <a:gd name="T15" fmla="*/ 1113 h 1113"/>
              <a:gd name="T16" fmla="*/ 532 w 1476"/>
              <a:gd name="T17" fmla="*/ 1089 h 1113"/>
              <a:gd name="T18" fmla="*/ 653 w 1476"/>
              <a:gd name="T19" fmla="*/ 629 h 1113"/>
              <a:gd name="T20" fmla="*/ 24 w 1476"/>
              <a:gd name="T21" fmla="*/ 774 h 1113"/>
              <a:gd name="T22" fmla="*/ 290 w 1476"/>
              <a:gd name="T23" fmla="*/ 436 h 1113"/>
              <a:gd name="T24" fmla="*/ 0 w 1476"/>
              <a:gd name="T25" fmla="*/ 169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1113">
                <a:moveTo>
                  <a:pt x="0" y="169"/>
                </a:moveTo>
                <a:lnTo>
                  <a:pt x="435" y="387"/>
                </a:lnTo>
                <a:lnTo>
                  <a:pt x="677" y="169"/>
                </a:lnTo>
                <a:lnTo>
                  <a:pt x="1064" y="0"/>
                </a:lnTo>
                <a:lnTo>
                  <a:pt x="1476" y="218"/>
                </a:lnTo>
                <a:lnTo>
                  <a:pt x="1427" y="605"/>
                </a:lnTo>
                <a:lnTo>
                  <a:pt x="1161" y="847"/>
                </a:lnTo>
                <a:lnTo>
                  <a:pt x="1379" y="1113"/>
                </a:lnTo>
                <a:lnTo>
                  <a:pt x="532" y="1089"/>
                </a:lnTo>
                <a:lnTo>
                  <a:pt x="653" y="629"/>
                </a:lnTo>
                <a:lnTo>
                  <a:pt x="24" y="774"/>
                </a:lnTo>
                <a:lnTo>
                  <a:pt x="290" y="436"/>
                </a:lnTo>
                <a:lnTo>
                  <a:pt x="0" y="169"/>
                </a:lnTo>
                <a:close/>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6" name="Oval 100"/>
          <p:cNvSpPr>
            <a:spLocks noChangeArrowheads="1"/>
          </p:cNvSpPr>
          <p:nvPr/>
        </p:nvSpPr>
        <p:spPr bwMode="auto">
          <a:xfrm>
            <a:off x="6761163" y="3121025"/>
            <a:ext cx="192087" cy="192088"/>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7" name="Oval 101"/>
          <p:cNvSpPr>
            <a:spLocks noChangeArrowheads="1"/>
          </p:cNvSpPr>
          <p:nvPr/>
        </p:nvSpPr>
        <p:spPr bwMode="auto">
          <a:xfrm>
            <a:off x="7835900" y="3121025"/>
            <a:ext cx="192088" cy="192088"/>
          </a:xfrm>
          <a:prstGeom prst="ellipse">
            <a:avLst/>
          </a:prstGeom>
          <a:solidFill>
            <a:schemeClr val="accent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8" name="Text Box 102"/>
          <p:cNvSpPr txBox="1">
            <a:spLocks noChangeArrowheads="1"/>
          </p:cNvSpPr>
          <p:nvPr/>
        </p:nvSpPr>
        <p:spPr bwMode="auto">
          <a:xfrm>
            <a:off x="5378450" y="3775075"/>
            <a:ext cx="3071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000099"/>
                </a:solidFill>
              </a:rPr>
              <a:t>Số giao điểm là 2, trong khi số cạnh là 12</a:t>
            </a:r>
          </a:p>
        </p:txBody>
      </p:sp>
    </p:spTree>
    <p:extLst>
      <p:ext uri="{BB962C8B-B14F-4D97-AF65-F5344CB8AC3E}">
        <p14:creationId xmlns:p14="http://schemas.microsoft.com/office/powerpoint/2010/main" val="117701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Cải tiến tốc độ thuật toán</a:t>
            </a:r>
          </a:p>
        </p:txBody>
      </p:sp>
      <p:sp>
        <p:nvSpPr>
          <p:cNvPr id="15" name="Slide Number Placeholder 14"/>
          <p:cNvSpPr>
            <a:spLocks noGrp="1"/>
          </p:cNvSpPr>
          <p:nvPr>
            <p:ph type="sldNum" idx="12"/>
          </p:nvPr>
        </p:nvSpPr>
        <p:spPr/>
        <p:txBody>
          <a:bodyPr/>
          <a:lstStyle/>
          <a:p>
            <a:fld id="{9727BF00-6D3D-4D04-90F2-A0C48AD7ED7D}" type="slidenum">
              <a:rPr lang="en-US" altLang="en-US"/>
              <a:pPr/>
              <a:t>28</a:t>
            </a:fld>
            <a:endParaRPr lang="en-US" altLang="en-US"/>
          </a:p>
        </p:txBody>
      </p:sp>
      <p:sp>
        <p:nvSpPr>
          <p:cNvPr id="119811" name="Rectangle 3"/>
          <p:cNvSpPr>
            <a:spLocks noGrp="1" noChangeArrowheads="1"/>
          </p:cNvSpPr>
          <p:nvPr>
            <p:ph type="body" idx="4294967295"/>
          </p:nvPr>
        </p:nvSpPr>
        <p:spPr>
          <a:xfrm>
            <a:off x="779463" y="1068388"/>
            <a:ext cx="5307013" cy="4953000"/>
          </a:xfrm>
        </p:spPr>
        <p:txBody>
          <a:bodyPr/>
          <a:lstStyle/>
          <a:p>
            <a:pPr>
              <a:buFontTx/>
              <a:buNone/>
            </a:pPr>
            <a:r>
              <a:rPr lang="en-US" altLang="en-US" dirty="0" err="1">
                <a:solidFill>
                  <a:schemeClr val="bg2">
                    <a:lumMod val="50000"/>
                  </a:schemeClr>
                </a:solidFill>
              </a:rPr>
              <a:t>Nhận</a:t>
            </a:r>
            <a:r>
              <a:rPr lang="en-US" altLang="en-US" dirty="0">
                <a:solidFill>
                  <a:schemeClr val="bg2">
                    <a:lumMod val="50000"/>
                  </a:schemeClr>
                </a:solidFill>
              </a:rPr>
              <a:t> </a:t>
            </a:r>
            <a:r>
              <a:rPr lang="en-US" altLang="en-US" dirty="0" err="1">
                <a:solidFill>
                  <a:schemeClr val="bg2">
                    <a:lumMod val="50000"/>
                  </a:schemeClr>
                </a:solidFill>
              </a:rPr>
              <a:t>xét</a:t>
            </a:r>
            <a:r>
              <a:rPr lang="en-US" altLang="en-US" dirty="0">
                <a:solidFill>
                  <a:schemeClr val="bg2">
                    <a:lumMod val="50000"/>
                  </a:schemeClr>
                </a:solidFill>
              </a:rPr>
              <a:t>:</a:t>
            </a:r>
          </a:p>
          <a:p>
            <a:pPr marL="285750" lvl="1" indent="-285750">
              <a:buFont typeface="Arial" panose="020B0604020202020204" pitchFamily="34" charset="0"/>
              <a:buChar char="•"/>
            </a:pPr>
            <a:r>
              <a:rPr lang="en-US" altLang="en-US" sz="2000" dirty="0" err="1">
                <a:solidFill>
                  <a:schemeClr val="bg2">
                    <a:lumMod val="50000"/>
                  </a:schemeClr>
                </a:solidFill>
                <a:latin typeface="+mn-lt"/>
              </a:rPr>
              <a:t>Khi</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dòng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quét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tăng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một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đơn</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vị</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theo</a:t>
            </a:r>
            <a:r>
              <a:rPr lang="en-US" altLang="en-US" sz="2000" dirty="0">
                <a:solidFill>
                  <a:schemeClr val="bg2">
                    <a:lumMod val="50000"/>
                  </a:schemeClr>
                </a:solidFill>
                <a:latin typeface="+mn-lt"/>
              </a:rPr>
              <a:t> y </a:t>
            </a:r>
            <a:r>
              <a:rPr lang="en-US" altLang="en-US" sz="2000" dirty="0" err="1">
                <a:solidFill>
                  <a:schemeClr val="bg2">
                    <a:lumMod val="50000"/>
                  </a:schemeClr>
                </a:solidFill>
                <a:latin typeface="+mn-lt"/>
              </a:rPr>
              <a:t>thì</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hoành</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độ</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giao</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điểm</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thay</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đổi</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theo</a:t>
            </a:r>
            <a:r>
              <a:rPr lang="en-US" altLang="en-US" sz="2000" dirty="0">
                <a:solidFill>
                  <a:schemeClr val="bg2">
                    <a:lumMod val="50000"/>
                  </a:schemeClr>
                </a:solidFill>
                <a:latin typeface="+mn-lt"/>
              </a:rPr>
              <a:t> </a:t>
            </a:r>
            <a:r>
              <a:rPr lang="en-US" altLang="en-US" sz="2000" dirty="0">
                <a:solidFill>
                  <a:schemeClr val="hlink"/>
                </a:solidFill>
                <a:latin typeface="+mn-lt"/>
              </a:rPr>
              <a:t>1/m</a:t>
            </a:r>
          </a:p>
          <a:p>
            <a:pPr lvl="3">
              <a:buFontTx/>
              <a:buNone/>
            </a:pPr>
            <a:r>
              <a:rPr lang="en-US" altLang="en-US" sz="2000" dirty="0">
                <a:solidFill>
                  <a:schemeClr val="bg2">
                    <a:lumMod val="50000"/>
                  </a:schemeClr>
                </a:solidFill>
                <a:latin typeface="+mn-lt"/>
                <a:sym typeface="Wingdings" panose="05000000000000000000" pitchFamily="2" charset="2"/>
              </a:rPr>
              <a: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Công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thức</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tính</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giao</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điểm</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đơn</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giản</a:t>
            </a:r>
            <a:endParaRPr lang="en-US" altLang="en-US" sz="2000" dirty="0">
              <a:solidFill>
                <a:schemeClr val="bg2">
                  <a:lumMod val="50000"/>
                </a:schemeClr>
              </a:solidFill>
              <a:latin typeface="+mn-lt"/>
            </a:endParaRPr>
          </a:p>
          <a:p>
            <a:pPr marL="285750" lvl="1" indent="-285750">
              <a:buFont typeface="Arial" panose="020B0604020202020204" pitchFamily="34" charset="0"/>
              <a:buChar char="•"/>
            </a:pPr>
            <a:r>
              <a:rPr lang="en-US" altLang="en-US" sz="2000" dirty="0" err="1">
                <a:solidFill>
                  <a:schemeClr val="bg2">
                    <a:lumMod val="50000"/>
                  </a:schemeClr>
                </a:solidFill>
                <a:latin typeface="+mn-lt"/>
              </a:rPr>
              <a:t>Giả</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sử</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rằng</a:t>
            </a:r>
            <a:r>
              <a:rPr lang="en-US" altLang="en-US" sz="2000" dirty="0">
                <a:solidFill>
                  <a:schemeClr val="bg2">
                    <a:lumMod val="50000"/>
                  </a:schemeClr>
                </a:solidFill>
                <a:latin typeface="+mn-lt"/>
              </a:rPr>
              <a:t> 1 </a:t>
            </a:r>
            <a:r>
              <a:rPr lang="en-US" altLang="en-US" sz="2000" dirty="0" err="1">
                <a:solidFill>
                  <a:schemeClr val="bg2">
                    <a:lumMod val="50000"/>
                  </a:schemeClr>
                </a:solidFill>
                <a:latin typeface="+mn-lt"/>
              </a:rPr>
              <a:t>cạnh</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của</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đa</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giác</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có</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tung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độ</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bị</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chặn</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bởi</a:t>
            </a:r>
            <a:r>
              <a:rPr lang="en-US" altLang="en-US" sz="2000" dirty="0">
                <a:solidFill>
                  <a:schemeClr val="bg2">
                    <a:lumMod val="50000"/>
                  </a:schemeClr>
                </a:solidFill>
                <a:latin typeface="+mn-lt"/>
              </a:rPr>
              <a:t> </a:t>
            </a:r>
            <a:r>
              <a:rPr lang="en-US" altLang="en-US" sz="2000" dirty="0">
                <a:solidFill>
                  <a:schemeClr val="hlink"/>
                </a:solidFill>
                <a:latin typeface="+mn-lt"/>
              </a:rPr>
              <a:t>[</a:t>
            </a:r>
            <a:r>
              <a:rPr lang="en-US" altLang="en-US" sz="2000" dirty="0" err="1">
                <a:solidFill>
                  <a:schemeClr val="hlink"/>
                </a:solidFill>
                <a:latin typeface="+mn-lt"/>
              </a:rPr>
              <a:t>y_lower</a:t>
            </a:r>
            <a:r>
              <a:rPr lang="en-US" altLang="en-US" sz="2000" dirty="0">
                <a:solidFill>
                  <a:schemeClr val="hlink"/>
                </a:solidFill>
                <a:latin typeface="+mn-lt"/>
              </a:rPr>
              <a:t>, </a:t>
            </a:r>
            <a:r>
              <a:rPr lang="en-US" altLang="en-US" sz="2000" dirty="0" err="1">
                <a:solidFill>
                  <a:schemeClr val="hlink"/>
                </a:solidFill>
                <a:latin typeface="+mn-lt"/>
              </a:rPr>
              <a:t>y_upper</a:t>
            </a:r>
            <a:r>
              <a:rPr lang="en-US" altLang="en-US" sz="2000" dirty="0">
                <a:solidFill>
                  <a:schemeClr val="hlink"/>
                </a:solidFill>
                <a:latin typeface="+mn-lt"/>
              </a:rPr>
              <a:t>]</a:t>
            </a:r>
            <a:r>
              <a:rPr lang="en-US" altLang="en-US" sz="2000" dirty="0">
                <a:latin typeface="+mn-lt"/>
              </a:rPr>
              <a:t> </a:t>
            </a:r>
            <a:r>
              <a:rPr lang="en-US" altLang="en-US" sz="2000" dirty="0" err="1">
                <a:solidFill>
                  <a:schemeClr val="bg2">
                    <a:lumMod val="50000"/>
                  </a:schemeClr>
                </a:solidFill>
                <a:latin typeface="+mn-lt"/>
              </a:rPr>
              <a:t>thì</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khi</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tung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độ</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của</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dòng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quét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không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thuộc</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đoạn</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này</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chúng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không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cắt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cạnh</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đó</a:t>
            </a:r>
            <a:endParaRPr lang="en-US" altLang="en-US" sz="2000" dirty="0">
              <a:solidFill>
                <a:schemeClr val="bg2">
                  <a:lumMod val="50000"/>
                </a:schemeClr>
              </a:solidFill>
              <a:latin typeface="+mn-lt"/>
            </a:endParaRPr>
          </a:p>
          <a:p>
            <a:pPr lvl="2">
              <a:buFontTx/>
              <a:buNone/>
            </a:pPr>
            <a:r>
              <a:rPr lang="en-US" altLang="en-US" sz="2000" dirty="0">
                <a:solidFill>
                  <a:schemeClr val="bg2">
                    <a:lumMod val="50000"/>
                  </a:schemeClr>
                </a:solidFill>
                <a:latin typeface="+mn-lt"/>
                <a:sym typeface="Wingdings" panose="05000000000000000000" pitchFamily="2" charset="2"/>
              </a:rPr>
              <a:t> </a:t>
            </a:r>
            <a:r>
              <a:rPr lang="en-US" altLang="en-US" sz="2000" dirty="0" err="1">
                <a:solidFill>
                  <a:schemeClr val="bg2">
                    <a:lumMod val="50000"/>
                  </a:schemeClr>
                </a:solidFill>
                <a:latin typeface="+mn-lt"/>
              </a:rPr>
              <a:t>Giảm</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số</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lượng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tính</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toán</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không</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nhất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thiết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phải</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tính</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giao</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điểm</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với</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tất</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cả</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các</a:t>
            </a:r>
            <a:r>
              <a:rPr lang="en-US" altLang="en-US" sz="2000" dirty="0">
                <a:solidFill>
                  <a:schemeClr val="bg2">
                    <a:lumMod val="50000"/>
                  </a:schemeClr>
                </a:solidFill>
                <a:latin typeface="+mn-lt"/>
              </a:rPr>
              <a:t> </a:t>
            </a:r>
            <a:r>
              <a:rPr lang="en-US" altLang="en-US" sz="2000" dirty="0" err="1">
                <a:solidFill>
                  <a:schemeClr val="bg2">
                    <a:lumMod val="50000"/>
                  </a:schemeClr>
                </a:solidFill>
                <a:latin typeface="+mn-lt"/>
              </a:rPr>
              <a:t>cạnh</a:t>
            </a:r>
            <a:endParaRPr lang="en-US" altLang="en-US" sz="2000" dirty="0">
              <a:solidFill>
                <a:schemeClr val="bg2">
                  <a:lumMod val="50000"/>
                </a:schemeClr>
              </a:solidFill>
              <a:latin typeface="+mn-lt"/>
            </a:endParaRPr>
          </a:p>
        </p:txBody>
      </p:sp>
      <p:sp>
        <p:nvSpPr>
          <p:cNvPr id="119812" name="Line 4"/>
          <p:cNvSpPr>
            <a:spLocks noChangeShapeType="1"/>
          </p:cNvSpPr>
          <p:nvPr/>
        </p:nvSpPr>
        <p:spPr bwMode="auto">
          <a:xfrm flipH="1">
            <a:off x="7029450" y="1316038"/>
            <a:ext cx="806450" cy="88423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3" name="Line 5"/>
          <p:cNvSpPr>
            <a:spLocks noChangeShapeType="1"/>
          </p:cNvSpPr>
          <p:nvPr/>
        </p:nvSpPr>
        <p:spPr bwMode="auto">
          <a:xfrm>
            <a:off x="6761163" y="2084388"/>
            <a:ext cx="14970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4" name="Line 6"/>
          <p:cNvSpPr>
            <a:spLocks noChangeShapeType="1"/>
          </p:cNvSpPr>
          <p:nvPr/>
        </p:nvSpPr>
        <p:spPr bwMode="auto">
          <a:xfrm>
            <a:off x="6761163" y="1547813"/>
            <a:ext cx="14970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5" name="Line 7"/>
          <p:cNvSpPr>
            <a:spLocks noChangeShapeType="1"/>
          </p:cNvSpPr>
          <p:nvPr/>
        </p:nvSpPr>
        <p:spPr bwMode="auto">
          <a:xfrm>
            <a:off x="7643813" y="1547813"/>
            <a:ext cx="0" cy="536575"/>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6" name="Text Box 8"/>
          <p:cNvSpPr txBox="1">
            <a:spLocks noChangeArrowheads="1"/>
          </p:cNvSpPr>
          <p:nvPr/>
        </p:nvSpPr>
        <p:spPr bwMode="auto">
          <a:xfrm>
            <a:off x="7721600" y="1624013"/>
            <a:ext cx="50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a:t>
            </a:r>
          </a:p>
        </p:txBody>
      </p:sp>
      <p:sp>
        <p:nvSpPr>
          <p:cNvPr id="119817" name="Line 9"/>
          <p:cNvSpPr>
            <a:spLocks noChangeShapeType="1"/>
          </p:cNvSpPr>
          <p:nvPr/>
        </p:nvSpPr>
        <p:spPr bwMode="auto">
          <a:xfrm flipV="1">
            <a:off x="7145338" y="2162175"/>
            <a:ext cx="49847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8" name="Text Box 10"/>
          <p:cNvSpPr txBox="1">
            <a:spLocks noChangeArrowheads="1"/>
          </p:cNvSpPr>
          <p:nvPr/>
        </p:nvSpPr>
        <p:spPr bwMode="auto">
          <a:xfrm>
            <a:off x="7029450" y="2276475"/>
            <a:ext cx="846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1/m</a:t>
            </a:r>
          </a:p>
        </p:txBody>
      </p:sp>
      <p:sp>
        <p:nvSpPr>
          <p:cNvPr id="119819" name="Line 11"/>
          <p:cNvSpPr>
            <a:spLocks noChangeShapeType="1"/>
          </p:cNvSpPr>
          <p:nvPr/>
        </p:nvSpPr>
        <p:spPr bwMode="auto">
          <a:xfrm flipH="1">
            <a:off x="6953250" y="2890838"/>
            <a:ext cx="882650" cy="806450"/>
          </a:xfrm>
          <a:prstGeom prst="line">
            <a:avLst/>
          </a:prstGeom>
          <a:noFill/>
          <a:ln w="38100">
            <a:solidFill>
              <a:schemeClr val="accent2"/>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0" name="Line 12"/>
          <p:cNvSpPr>
            <a:spLocks noChangeShapeType="1"/>
          </p:cNvSpPr>
          <p:nvPr/>
        </p:nvSpPr>
        <p:spPr bwMode="auto">
          <a:xfrm>
            <a:off x="6338888" y="3967163"/>
            <a:ext cx="23431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1" name="Text Box 13"/>
          <p:cNvSpPr txBox="1">
            <a:spLocks noChangeArrowheads="1"/>
          </p:cNvSpPr>
          <p:nvPr/>
        </p:nvSpPr>
        <p:spPr bwMode="auto">
          <a:xfrm>
            <a:off x="7835900" y="2698750"/>
            <a:ext cx="998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y_upper</a:t>
            </a:r>
          </a:p>
        </p:txBody>
      </p:sp>
      <p:sp>
        <p:nvSpPr>
          <p:cNvPr id="119822" name="Text Box 14"/>
          <p:cNvSpPr txBox="1">
            <a:spLocks noChangeArrowheads="1"/>
          </p:cNvSpPr>
          <p:nvPr/>
        </p:nvSpPr>
        <p:spPr bwMode="auto">
          <a:xfrm>
            <a:off x="6953250" y="3544888"/>
            <a:ext cx="998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err="1"/>
              <a:t>y_lower</a:t>
            </a:r>
            <a:endParaRPr lang="en-US" altLang="en-US" b="1" dirty="0"/>
          </a:p>
        </p:txBody>
      </p:sp>
    </p:spTree>
    <p:extLst>
      <p:ext uri="{BB962C8B-B14F-4D97-AF65-F5344CB8AC3E}">
        <p14:creationId xmlns:p14="http://schemas.microsoft.com/office/powerpoint/2010/main" val="3654396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t>Active Edge List (AEL)</a:t>
            </a:r>
          </a:p>
        </p:txBody>
      </p:sp>
      <p:sp>
        <p:nvSpPr>
          <p:cNvPr id="15" name="Slide Number Placeholder 14"/>
          <p:cNvSpPr>
            <a:spLocks noGrp="1"/>
          </p:cNvSpPr>
          <p:nvPr>
            <p:ph type="sldNum" idx="12"/>
          </p:nvPr>
        </p:nvSpPr>
        <p:spPr/>
        <p:txBody>
          <a:bodyPr/>
          <a:lstStyle/>
          <a:p>
            <a:fld id="{379A7D1E-8A8A-48BC-9C8C-1369DD07B662}" type="slidenum">
              <a:rPr lang="en-US" altLang="en-US"/>
              <a:pPr/>
              <a:t>29</a:t>
            </a:fld>
            <a:endParaRPr lang="en-US" altLang="en-US"/>
          </a:p>
        </p:txBody>
      </p:sp>
      <p:sp>
        <p:nvSpPr>
          <p:cNvPr id="120835" name="Rectangle 3"/>
          <p:cNvSpPr>
            <a:spLocks noGrp="1" noChangeArrowheads="1"/>
          </p:cNvSpPr>
          <p:nvPr>
            <p:ph type="body" sz="half" idx="4294967295"/>
          </p:nvPr>
        </p:nvSpPr>
        <p:spPr>
          <a:xfrm>
            <a:off x="648929" y="1143000"/>
            <a:ext cx="7572375" cy="4953000"/>
          </a:xfrm>
        </p:spPr>
        <p:txBody>
          <a:bodyPr/>
          <a:lstStyle/>
          <a:p>
            <a:pPr>
              <a:buFontTx/>
              <a:buNone/>
            </a:pPr>
            <a:r>
              <a:rPr lang="en-US" altLang="en-US" sz="1800" dirty="0" err="1"/>
              <a:t>Để</a:t>
            </a:r>
            <a:r>
              <a:rPr lang="en-US" altLang="en-US" sz="1800" dirty="0"/>
              <a:t> </a:t>
            </a:r>
            <a:r>
              <a:rPr lang="en-US" altLang="en-US" sz="1800" dirty="0" err="1"/>
              <a:t>gia</a:t>
            </a:r>
            <a:r>
              <a:rPr lang="en-US" altLang="en-US" sz="1800" dirty="0"/>
              <a:t> </a:t>
            </a:r>
            <a:r>
              <a:rPr lang="en-US" altLang="en-US" sz="1800" dirty="0" err="1"/>
              <a:t>tăng</a:t>
            </a:r>
            <a:r>
              <a:rPr lang="en-US" altLang="en-US" sz="1800" dirty="0"/>
              <a:t> </a:t>
            </a:r>
            <a:r>
              <a:rPr lang="en-US" altLang="en-US" sz="1800" dirty="0" err="1"/>
              <a:t>tốc</a:t>
            </a:r>
            <a:r>
              <a:rPr lang="en-US" altLang="en-US" sz="1800" dirty="0"/>
              <a:t> </a:t>
            </a:r>
            <a:r>
              <a:rPr lang="en-US" altLang="en-US" sz="1800" dirty="0" err="1"/>
              <a:t>độ</a:t>
            </a:r>
            <a:r>
              <a:rPr lang="en-US" altLang="en-US" sz="1800" dirty="0"/>
              <a:t> </a:t>
            </a:r>
            <a:r>
              <a:rPr lang="en-US" altLang="en-US" sz="1800" dirty="0" err="1"/>
              <a:t>tính</a:t>
            </a:r>
            <a:r>
              <a:rPr lang="en-US" altLang="en-US" sz="1800" dirty="0"/>
              <a:t> </a:t>
            </a:r>
            <a:r>
              <a:rPr lang="en-US" altLang="en-US" sz="1800" dirty="0" err="1"/>
              <a:t>toán</a:t>
            </a:r>
            <a:r>
              <a:rPr lang="en-US" altLang="en-US" sz="1800" dirty="0"/>
              <a:t>, </a:t>
            </a:r>
            <a:r>
              <a:rPr lang="en-US" altLang="en-US" sz="1800" dirty="0" err="1"/>
              <a:t>chúng</a:t>
            </a:r>
            <a:r>
              <a:rPr lang="en-US" altLang="en-US" sz="1800" dirty="0"/>
              <a:t> ta </a:t>
            </a:r>
            <a:r>
              <a:rPr lang="en-US" altLang="en-US" sz="1800" dirty="0" err="1"/>
              <a:t>xây</a:t>
            </a:r>
            <a:r>
              <a:rPr lang="en-US" altLang="en-US" sz="1800" dirty="0"/>
              <a:t> </a:t>
            </a:r>
            <a:r>
              <a:rPr lang="en-US" altLang="en-US" sz="1800" dirty="0" err="1"/>
              <a:t>dựng</a:t>
            </a:r>
            <a:r>
              <a:rPr lang="en-US" altLang="en-US" sz="1800" dirty="0"/>
              <a:t> </a:t>
            </a:r>
            <a:r>
              <a:rPr lang="en-US" altLang="en-US" sz="1800" dirty="0" err="1"/>
              <a:t>và</a:t>
            </a:r>
            <a:r>
              <a:rPr lang="en-US" altLang="en-US" sz="1800" dirty="0"/>
              <a:t> </a:t>
            </a:r>
            <a:r>
              <a:rPr lang="en-US" altLang="en-US" sz="1800" dirty="0" err="1"/>
              <a:t>duy</a:t>
            </a:r>
            <a:r>
              <a:rPr lang="en-US" altLang="en-US" sz="1800" dirty="0"/>
              <a:t> </a:t>
            </a:r>
            <a:r>
              <a:rPr lang="en-US" altLang="en-US" sz="1800" dirty="0" err="1"/>
              <a:t>trì</a:t>
            </a:r>
            <a:r>
              <a:rPr lang="en-US" altLang="en-US" sz="1800" dirty="0"/>
              <a:t> </a:t>
            </a:r>
            <a:r>
              <a:rPr lang="en-US" altLang="en-US" sz="1800" dirty="0" err="1"/>
              <a:t>một</a:t>
            </a:r>
            <a:r>
              <a:rPr lang="en-US" altLang="en-US" sz="1800" dirty="0"/>
              <a:t> </a:t>
            </a:r>
            <a:r>
              <a:rPr lang="en-US" altLang="en-US" sz="1800" dirty="0" err="1">
                <a:solidFill>
                  <a:schemeClr val="hlink"/>
                </a:solidFill>
              </a:rPr>
              <a:t>danh</a:t>
            </a:r>
            <a:r>
              <a:rPr lang="en-US" altLang="en-US" sz="1800" dirty="0">
                <a:solidFill>
                  <a:schemeClr val="hlink"/>
                </a:solidFill>
              </a:rPr>
              <a:t> </a:t>
            </a:r>
            <a:r>
              <a:rPr lang="en-US" altLang="en-US" sz="1800" dirty="0" err="1">
                <a:solidFill>
                  <a:schemeClr val="hlink"/>
                </a:solidFill>
              </a:rPr>
              <a:t>sách</a:t>
            </a:r>
            <a:r>
              <a:rPr lang="en-US" altLang="en-US" sz="1800" dirty="0">
                <a:solidFill>
                  <a:schemeClr val="hlink"/>
                </a:solidFill>
              </a:rPr>
              <a:t> </a:t>
            </a:r>
            <a:r>
              <a:rPr lang="en-US" altLang="en-US" sz="1800" dirty="0" err="1">
                <a:solidFill>
                  <a:schemeClr val="hlink"/>
                </a:solidFill>
              </a:rPr>
              <a:t>xác</a:t>
            </a:r>
            <a:r>
              <a:rPr lang="en-US" altLang="en-US" sz="1800" dirty="0">
                <a:solidFill>
                  <a:schemeClr val="hlink"/>
                </a:solidFill>
              </a:rPr>
              <a:t> </a:t>
            </a:r>
            <a:r>
              <a:rPr lang="en-US" altLang="en-US" sz="1800" dirty="0" err="1">
                <a:solidFill>
                  <a:schemeClr val="hlink"/>
                </a:solidFill>
              </a:rPr>
              <a:t>định</a:t>
            </a:r>
            <a:r>
              <a:rPr lang="en-US" altLang="en-US" sz="1800" dirty="0">
                <a:solidFill>
                  <a:schemeClr val="hlink"/>
                </a:solidFill>
              </a:rPr>
              <a:t> </a:t>
            </a:r>
            <a:r>
              <a:rPr lang="en-US" altLang="en-US" sz="1800" dirty="0" err="1">
                <a:solidFill>
                  <a:schemeClr val="hlink"/>
                </a:solidFill>
              </a:rPr>
              <a:t>tọa</a:t>
            </a:r>
            <a:r>
              <a:rPr lang="en-US" altLang="en-US" sz="1800" dirty="0">
                <a:solidFill>
                  <a:schemeClr val="hlink"/>
                </a:solidFill>
              </a:rPr>
              <a:t> </a:t>
            </a:r>
            <a:r>
              <a:rPr lang="en-US" altLang="en-US" sz="1800" dirty="0" err="1">
                <a:solidFill>
                  <a:schemeClr val="hlink"/>
                </a:solidFill>
              </a:rPr>
              <a:t>độ</a:t>
            </a:r>
            <a:r>
              <a:rPr lang="en-US" altLang="en-US" sz="1800" dirty="0">
                <a:solidFill>
                  <a:schemeClr val="hlink"/>
                </a:solidFill>
              </a:rPr>
              <a:t> </a:t>
            </a:r>
            <a:r>
              <a:rPr lang="en-US" altLang="en-US" sz="1800" dirty="0" err="1">
                <a:solidFill>
                  <a:schemeClr val="hlink"/>
                </a:solidFill>
              </a:rPr>
              <a:t>giao</a:t>
            </a:r>
            <a:r>
              <a:rPr lang="en-US" altLang="en-US" sz="1800" dirty="0">
                <a:solidFill>
                  <a:schemeClr val="hlink"/>
                </a:solidFill>
              </a:rPr>
              <a:t> </a:t>
            </a:r>
            <a:r>
              <a:rPr lang="en-US" altLang="en-US" sz="1800" dirty="0" err="1">
                <a:solidFill>
                  <a:schemeClr val="hlink"/>
                </a:solidFill>
              </a:rPr>
              <a:t>điểm</a:t>
            </a:r>
            <a:r>
              <a:rPr lang="en-US" altLang="en-US" sz="1800" dirty="0">
                <a:solidFill>
                  <a:schemeClr val="hlink"/>
                </a:solidFill>
              </a:rPr>
              <a:t> </a:t>
            </a:r>
            <a:r>
              <a:rPr lang="en-US" altLang="en-US" sz="1800" dirty="0" err="1">
                <a:solidFill>
                  <a:schemeClr val="hlink"/>
                </a:solidFill>
              </a:rPr>
              <a:t>của</a:t>
            </a:r>
            <a:r>
              <a:rPr lang="en-US" altLang="en-US" sz="1800" dirty="0">
                <a:solidFill>
                  <a:schemeClr val="hlink"/>
                </a:solidFill>
              </a:rPr>
              <a:t> </a:t>
            </a:r>
            <a:r>
              <a:rPr lang="en-US" altLang="en-US" sz="1800" dirty="0" err="1">
                <a:solidFill>
                  <a:schemeClr val="hlink"/>
                </a:solidFill>
              </a:rPr>
              <a:t>đa</a:t>
            </a:r>
            <a:r>
              <a:rPr lang="en-US" altLang="en-US" sz="1800" dirty="0">
                <a:solidFill>
                  <a:schemeClr val="hlink"/>
                </a:solidFill>
              </a:rPr>
              <a:t> </a:t>
            </a:r>
            <a:r>
              <a:rPr lang="en-US" altLang="en-US" sz="1800" dirty="0" err="1">
                <a:solidFill>
                  <a:schemeClr val="hlink"/>
                </a:solidFill>
              </a:rPr>
              <a:t>giác</a:t>
            </a:r>
            <a:r>
              <a:rPr lang="en-US" altLang="en-US" sz="1800" dirty="0">
                <a:solidFill>
                  <a:schemeClr val="hlink"/>
                </a:solidFill>
              </a:rPr>
              <a:t> </a:t>
            </a:r>
            <a:r>
              <a:rPr lang="en-US" altLang="en-US" sz="1800" dirty="0" err="1">
                <a:solidFill>
                  <a:schemeClr val="hlink"/>
                </a:solidFill>
              </a:rPr>
              <a:t>và</a:t>
            </a:r>
            <a:r>
              <a:rPr lang="en-US" altLang="en-US" sz="1800" dirty="0">
                <a:solidFill>
                  <a:schemeClr val="hlink"/>
                </a:solidFill>
              </a:rPr>
              <a:t> </a:t>
            </a:r>
            <a:r>
              <a:rPr lang="en-US" altLang="en-US" sz="1800" dirty="0" err="1">
                <a:solidFill>
                  <a:schemeClr val="hlink"/>
                </a:solidFill>
              </a:rPr>
              <a:t>đường</a:t>
            </a:r>
            <a:r>
              <a:rPr lang="en-US" altLang="en-US" sz="1800" dirty="0">
                <a:solidFill>
                  <a:schemeClr val="hlink"/>
                </a:solidFill>
              </a:rPr>
              <a:t> scanline ở </a:t>
            </a:r>
            <a:r>
              <a:rPr lang="en-US" altLang="en-US" sz="1800" dirty="0" err="1">
                <a:solidFill>
                  <a:schemeClr val="hlink"/>
                </a:solidFill>
              </a:rPr>
              <a:t>mỗi</a:t>
            </a:r>
            <a:r>
              <a:rPr lang="en-US" altLang="en-US" sz="1800" dirty="0">
                <a:solidFill>
                  <a:schemeClr val="hlink"/>
                </a:solidFill>
              </a:rPr>
              <a:t> </a:t>
            </a:r>
            <a:r>
              <a:rPr lang="en-US" altLang="en-US" sz="1800" dirty="0" err="1">
                <a:solidFill>
                  <a:schemeClr val="hlink"/>
                </a:solidFill>
              </a:rPr>
              <a:t>bước</a:t>
            </a:r>
            <a:r>
              <a:rPr lang="en-US" altLang="en-US" sz="1800" dirty="0">
                <a:solidFill>
                  <a:schemeClr val="hlink"/>
                </a:solidFill>
              </a:rPr>
              <a:t> (</a:t>
            </a:r>
            <a:r>
              <a:rPr lang="en-US" altLang="en-US" sz="1800" dirty="0" err="1">
                <a:solidFill>
                  <a:srgbClr val="000099"/>
                </a:solidFill>
              </a:rPr>
              <a:t>AEL</a:t>
            </a:r>
            <a:r>
              <a:rPr lang="en-US" altLang="en-US" sz="1800" dirty="0">
                <a:solidFill>
                  <a:schemeClr val="hlink"/>
                </a:solidFill>
              </a:rPr>
              <a:t>)</a:t>
            </a:r>
            <a:r>
              <a:rPr lang="en-US" altLang="en-US" sz="1800" dirty="0"/>
              <a:t>.</a:t>
            </a:r>
          </a:p>
          <a:p>
            <a:pPr>
              <a:buFontTx/>
              <a:buNone/>
            </a:pPr>
            <a:r>
              <a:rPr lang="en-US" altLang="en-US" sz="1800" dirty="0" err="1"/>
              <a:t>Danh</a:t>
            </a:r>
            <a:r>
              <a:rPr lang="en-US" altLang="en-US" sz="1800" dirty="0"/>
              <a:t> </a:t>
            </a:r>
            <a:r>
              <a:rPr lang="en-US" altLang="en-US" sz="1800" dirty="0" err="1"/>
              <a:t>sách</a:t>
            </a:r>
            <a:r>
              <a:rPr lang="en-US" altLang="en-US" sz="1800" dirty="0"/>
              <a:t> </a:t>
            </a:r>
            <a:r>
              <a:rPr lang="en-US" altLang="en-US" sz="1800" dirty="0" err="1"/>
              <a:t>này</a:t>
            </a:r>
            <a:r>
              <a:rPr lang="en-US" altLang="en-US" sz="1800" dirty="0"/>
              <a:t> </a:t>
            </a:r>
            <a:r>
              <a:rPr lang="en-US" altLang="en-US" sz="1800" dirty="0" err="1"/>
              <a:t>cho</a:t>
            </a:r>
            <a:r>
              <a:rPr lang="en-US" altLang="en-US" sz="1800" dirty="0"/>
              <a:t> </a:t>
            </a:r>
            <a:r>
              <a:rPr lang="en-US" altLang="en-US" sz="1800" dirty="0" err="1"/>
              <a:t>phép</a:t>
            </a:r>
            <a:r>
              <a:rPr lang="en-US" altLang="en-US" sz="1800" dirty="0"/>
              <a:t> </a:t>
            </a:r>
            <a:r>
              <a:rPr lang="en-US" altLang="en-US" sz="1800" dirty="0" err="1"/>
              <a:t>tính</a:t>
            </a:r>
            <a:r>
              <a:rPr lang="en-US" altLang="en-US" sz="1800" dirty="0"/>
              <a:t> </a:t>
            </a:r>
            <a:r>
              <a:rPr lang="en-US" altLang="en-US" sz="1800" dirty="0" err="1"/>
              <a:t>toán</a:t>
            </a:r>
            <a:r>
              <a:rPr lang="en-US" altLang="en-US" sz="1800" dirty="0"/>
              <a:t> </a:t>
            </a:r>
            <a:r>
              <a:rPr lang="en-US" altLang="en-US" sz="1800" dirty="0" err="1"/>
              <a:t>giao</a:t>
            </a:r>
            <a:r>
              <a:rPr lang="en-US" altLang="en-US" sz="1800" dirty="0"/>
              <a:t> </a:t>
            </a:r>
            <a:r>
              <a:rPr lang="en-US" altLang="en-US" sz="1800" dirty="0" err="1"/>
              <a:t>điểm</a:t>
            </a:r>
            <a:r>
              <a:rPr lang="en-US" altLang="en-US" sz="1800" dirty="0"/>
              <a:t> </a:t>
            </a:r>
            <a:r>
              <a:rPr lang="en-US" altLang="en-US" sz="1800" dirty="0" err="1"/>
              <a:t>một</a:t>
            </a:r>
            <a:r>
              <a:rPr lang="en-US" altLang="en-US" sz="1800" dirty="0"/>
              <a:t> </a:t>
            </a:r>
            <a:r>
              <a:rPr lang="en-US" altLang="en-US" sz="1800" dirty="0" err="1"/>
              <a:t>cách</a:t>
            </a:r>
            <a:r>
              <a:rPr lang="en-US" altLang="en-US" sz="1800" dirty="0"/>
              <a:t> </a:t>
            </a:r>
            <a:r>
              <a:rPr lang="en-US" altLang="en-US" sz="1800" dirty="0" err="1"/>
              <a:t>nhanh</a:t>
            </a:r>
            <a:r>
              <a:rPr lang="en-US" altLang="en-US" sz="1800" dirty="0"/>
              <a:t> </a:t>
            </a:r>
            <a:r>
              <a:rPr lang="en-US" altLang="en-US" sz="1800" dirty="0" err="1"/>
              <a:t>chóng</a:t>
            </a:r>
            <a:r>
              <a:rPr lang="en-US" altLang="en-US" sz="1800" dirty="0"/>
              <a:t> </a:t>
            </a:r>
            <a:r>
              <a:rPr lang="en-US" altLang="en-US" sz="1800" dirty="0" err="1"/>
              <a:t>bằng</a:t>
            </a:r>
            <a:r>
              <a:rPr lang="en-US" altLang="en-US" sz="1800" dirty="0"/>
              <a:t> </a:t>
            </a:r>
            <a:r>
              <a:rPr lang="en-US" altLang="en-US" sz="1800" dirty="0" err="1"/>
              <a:t>cách</a:t>
            </a:r>
            <a:r>
              <a:rPr lang="en-US" altLang="en-US" sz="1800" dirty="0"/>
              <a:t> </a:t>
            </a:r>
            <a:r>
              <a:rPr lang="en-US" altLang="en-US" sz="1800" dirty="0" err="1"/>
              <a:t>lưu</a:t>
            </a:r>
            <a:r>
              <a:rPr lang="en-US" altLang="en-US" sz="1800" dirty="0"/>
              <a:t> </a:t>
            </a:r>
            <a:r>
              <a:rPr lang="en-US" altLang="en-US" sz="1800" dirty="0" err="1"/>
              <a:t>các</a:t>
            </a:r>
            <a:r>
              <a:rPr lang="en-US" altLang="en-US" sz="1800" dirty="0"/>
              <a:t> </a:t>
            </a:r>
            <a:r>
              <a:rPr lang="en-US" altLang="en-US" sz="1800" dirty="0" err="1"/>
              <a:t>thông</a:t>
            </a:r>
            <a:r>
              <a:rPr lang="en-US" altLang="en-US" sz="1800" dirty="0"/>
              <a:t> tin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mà</a:t>
            </a:r>
            <a:r>
              <a:rPr lang="en-US" altLang="en-US" sz="1800" dirty="0"/>
              <a:t> </a:t>
            </a:r>
            <a:r>
              <a:rPr lang="en-US" altLang="en-US" sz="1800" dirty="0" err="1"/>
              <a:t>đường</a:t>
            </a:r>
            <a:r>
              <a:rPr lang="en-US" altLang="en-US" sz="1800" dirty="0"/>
              <a:t> scanline </a:t>
            </a:r>
            <a:r>
              <a:rPr lang="en-US" altLang="en-US" sz="1800" dirty="0" err="1"/>
              <a:t>cắt</a:t>
            </a:r>
            <a:r>
              <a:rPr lang="en-US" altLang="en-US" sz="1800" dirty="0"/>
              <a:t>.</a:t>
            </a:r>
          </a:p>
          <a:p>
            <a:pPr>
              <a:buFontTx/>
              <a:buNone/>
            </a:pPr>
            <a:r>
              <a:rPr lang="en-US" altLang="en-US" sz="1800" dirty="0" err="1"/>
              <a:t>Để</a:t>
            </a:r>
            <a:r>
              <a:rPr lang="en-US" altLang="en-US" sz="1800" dirty="0"/>
              <a:t> </a:t>
            </a:r>
            <a:r>
              <a:rPr lang="en-US" altLang="en-US" sz="1800" dirty="0" err="1"/>
              <a:t>thuận</a:t>
            </a:r>
            <a:r>
              <a:rPr lang="en-US" altLang="en-US" sz="1800" dirty="0"/>
              <a:t> </a:t>
            </a:r>
            <a:r>
              <a:rPr lang="en-US" altLang="en-US" sz="1800" dirty="0" err="1"/>
              <a:t>lợi</a:t>
            </a:r>
            <a:r>
              <a:rPr lang="en-US" altLang="en-US" sz="1800" dirty="0"/>
              <a:t> </a:t>
            </a:r>
            <a:r>
              <a:rPr lang="en-US" altLang="en-US" sz="1800" dirty="0" err="1"/>
              <a:t>tính</a:t>
            </a:r>
            <a:r>
              <a:rPr lang="en-US" altLang="en-US" sz="1800" dirty="0"/>
              <a:t> </a:t>
            </a:r>
            <a:r>
              <a:rPr lang="en-US" altLang="en-US" sz="1800" dirty="0" err="1"/>
              <a:t>toán</a:t>
            </a:r>
            <a:r>
              <a:rPr lang="en-US" altLang="en-US" sz="1800" dirty="0"/>
              <a:t>, </a:t>
            </a:r>
            <a:r>
              <a:rPr lang="en-US" altLang="en-US" sz="1800" dirty="0" err="1"/>
              <a:t>một</a:t>
            </a:r>
            <a:r>
              <a:rPr lang="en-US" altLang="en-US" sz="1800" dirty="0"/>
              <a:t> </a:t>
            </a:r>
            <a:r>
              <a:rPr lang="en-US" altLang="en-US" sz="1800" dirty="0" err="1"/>
              <a:t>cạnh</a:t>
            </a:r>
            <a:r>
              <a:rPr lang="en-US" altLang="en-US" sz="1800" dirty="0"/>
              <a:t> </a:t>
            </a:r>
            <a:r>
              <a:rPr lang="en-US" altLang="en-US" sz="1800" dirty="0" err="1"/>
              <a:t>có</a:t>
            </a:r>
            <a:r>
              <a:rPr lang="en-US" altLang="en-US" sz="1800" dirty="0"/>
              <a:t> </a:t>
            </a:r>
            <a:r>
              <a:rPr lang="en-US" altLang="en-US" sz="1800" dirty="0" err="1"/>
              <a:t>các</a:t>
            </a:r>
            <a:r>
              <a:rPr lang="en-US" altLang="en-US" sz="1800" dirty="0"/>
              <a:t> </a:t>
            </a:r>
            <a:r>
              <a:rPr lang="en-US" altLang="en-US" sz="1800" dirty="0" err="1"/>
              <a:t>thông</a:t>
            </a:r>
            <a:r>
              <a:rPr lang="en-US" altLang="en-US" sz="1800" dirty="0"/>
              <a:t> tin </a:t>
            </a:r>
            <a:r>
              <a:rPr lang="en-US" altLang="en-US" sz="1800" dirty="0" err="1"/>
              <a:t>sau</a:t>
            </a:r>
            <a:r>
              <a:rPr lang="en-US" altLang="en-US" sz="1800" dirty="0"/>
              <a:t>:</a:t>
            </a:r>
          </a:p>
          <a:p>
            <a:pPr marL="285750" lvl="1" indent="-285750">
              <a:buFont typeface="Arial" panose="020B0604020202020204" pitchFamily="34" charset="0"/>
              <a:buChar char="•"/>
            </a:pPr>
            <a:r>
              <a:rPr lang="en-US" altLang="en-US" sz="1600" dirty="0"/>
              <a:t>Tung </a:t>
            </a:r>
            <a:r>
              <a:rPr lang="en-US" altLang="en-US" sz="1600" dirty="0" err="1"/>
              <a:t>độ</a:t>
            </a:r>
            <a:r>
              <a:rPr lang="en-US" altLang="en-US" sz="1600" dirty="0"/>
              <a:t> </a:t>
            </a:r>
            <a:r>
              <a:rPr lang="en-US" altLang="en-US" sz="1600" dirty="0" err="1"/>
              <a:t>cao</a:t>
            </a:r>
            <a:r>
              <a:rPr lang="en-US" altLang="en-US" sz="1600" dirty="0"/>
              <a:t> </a:t>
            </a:r>
            <a:r>
              <a:rPr lang="en-US" altLang="en-US" sz="1600" dirty="0" err="1"/>
              <a:t>nhất</a:t>
            </a:r>
            <a:r>
              <a:rPr lang="en-US" altLang="en-US" sz="1600" dirty="0"/>
              <a:t> </a:t>
            </a:r>
            <a:r>
              <a:rPr lang="en-US" altLang="en-US" sz="1600" dirty="0" err="1">
                <a:solidFill>
                  <a:schemeClr val="hlink"/>
                </a:solidFill>
              </a:rPr>
              <a:t>y_upper</a:t>
            </a:r>
            <a:r>
              <a:rPr lang="en-US" altLang="en-US" sz="1600" dirty="0"/>
              <a:t> </a:t>
            </a:r>
            <a:r>
              <a:rPr lang="en-US" altLang="en-US" sz="1600" dirty="0" err="1"/>
              <a:t>của</a:t>
            </a:r>
            <a:r>
              <a:rPr lang="en-US" altLang="en-US" sz="1600" dirty="0"/>
              <a:t> </a:t>
            </a:r>
            <a:r>
              <a:rPr lang="en-US" altLang="en-US" sz="1600" dirty="0" err="1"/>
              <a:t>cạnh</a:t>
            </a:r>
            <a:r>
              <a:rPr lang="en-US" altLang="en-US" sz="1600" dirty="0"/>
              <a:t> (</a:t>
            </a:r>
            <a:r>
              <a:rPr lang="en-US" altLang="en-US" sz="1600" dirty="0" err="1"/>
              <a:t>sau</a:t>
            </a:r>
            <a:r>
              <a:rPr lang="en-US" altLang="en-US" sz="1600" dirty="0"/>
              <a:t> </a:t>
            </a:r>
            <a:r>
              <a:rPr lang="en-US" altLang="en-US" sz="1600" dirty="0" err="1"/>
              <a:t>khi</a:t>
            </a:r>
            <a:r>
              <a:rPr lang="en-US" altLang="en-US" sz="1600" dirty="0"/>
              <a:t> </a:t>
            </a:r>
            <a:r>
              <a:rPr lang="en-US" altLang="en-US" sz="1600" dirty="0" err="1"/>
              <a:t>rút</a:t>
            </a:r>
            <a:r>
              <a:rPr lang="en-US" altLang="en-US" sz="1600" dirty="0"/>
              <a:t> </a:t>
            </a:r>
            <a:r>
              <a:rPr lang="en-US" altLang="en-US" sz="1600" dirty="0" err="1"/>
              <a:t>gọn</a:t>
            </a:r>
            <a:r>
              <a:rPr lang="en-US" altLang="en-US" sz="1600" dirty="0"/>
              <a:t>).</a:t>
            </a:r>
            <a:endParaRPr lang="en-US" altLang="en-US" sz="1600" dirty="0">
              <a:solidFill>
                <a:schemeClr val="hlink"/>
              </a:solidFill>
            </a:endParaRPr>
          </a:p>
          <a:p>
            <a:pPr marL="285750" lvl="1" indent="-285750">
              <a:buFont typeface="Arial" panose="020B0604020202020204" pitchFamily="34" charset="0"/>
              <a:buChar char="•"/>
            </a:pPr>
            <a:r>
              <a:rPr lang="en-US" altLang="en-US" sz="1600" dirty="0" err="1"/>
              <a:t>Hoành</a:t>
            </a:r>
            <a:r>
              <a:rPr lang="en-US" altLang="en-US" sz="1600" dirty="0"/>
              <a:t> </a:t>
            </a:r>
            <a:r>
              <a:rPr lang="en-US" altLang="en-US" sz="1600" dirty="0" err="1"/>
              <a:t>độ</a:t>
            </a:r>
            <a:r>
              <a:rPr lang="en-US" altLang="en-US" sz="1600" dirty="0"/>
              <a:t> </a:t>
            </a:r>
            <a:r>
              <a:rPr lang="en-US" altLang="en-US" sz="1600" dirty="0" err="1"/>
              <a:t>giao</a:t>
            </a:r>
            <a:r>
              <a:rPr lang="en-US" altLang="en-US" sz="1600" dirty="0"/>
              <a:t> </a:t>
            </a:r>
            <a:r>
              <a:rPr lang="en-US" altLang="en-US" sz="1600" dirty="0" err="1"/>
              <a:t>điểm</a:t>
            </a:r>
            <a:r>
              <a:rPr lang="en-US" altLang="en-US" sz="1600" dirty="0"/>
              <a:t> </a:t>
            </a:r>
            <a:r>
              <a:rPr lang="en-US" altLang="en-US" sz="1600" dirty="0" err="1">
                <a:solidFill>
                  <a:schemeClr val="hlink"/>
                </a:solidFill>
              </a:rPr>
              <a:t>x_intersection</a:t>
            </a:r>
            <a:r>
              <a:rPr lang="en-US" altLang="en-US" sz="1600" dirty="0"/>
              <a:t> </a:t>
            </a:r>
            <a:r>
              <a:rPr lang="en-US" altLang="en-US" sz="1600" dirty="0" err="1"/>
              <a:t>với</a:t>
            </a:r>
            <a:r>
              <a:rPr lang="en-US" altLang="en-US" sz="1600" dirty="0"/>
              <a:t> </a:t>
            </a:r>
            <a:r>
              <a:rPr lang="en-US" altLang="en-US" sz="1600" dirty="0" err="1"/>
              <a:t>đường</a:t>
            </a:r>
            <a:r>
              <a:rPr lang="en-US" altLang="en-US" sz="1600" dirty="0"/>
              <a:t> scanline </a:t>
            </a:r>
            <a:r>
              <a:rPr lang="en-US" altLang="en-US" sz="1600" dirty="0" err="1"/>
              <a:t>hiện</a:t>
            </a:r>
            <a:r>
              <a:rPr lang="en-US" altLang="en-US" sz="1600" dirty="0"/>
              <a:t> </a:t>
            </a:r>
            <a:r>
              <a:rPr lang="en-US" altLang="en-US" sz="1600" dirty="0" err="1"/>
              <a:t>hành</a:t>
            </a:r>
            <a:r>
              <a:rPr lang="en-US" altLang="en-US" sz="1600" dirty="0"/>
              <a:t>.</a:t>
            </a:r>
          </a:p>
          <a:p>
            <a:pPr marL="285750" lvl="1" indent="-285750">
              <a:buFont typeface="Arial" panose="020B0604020202020204" pitchFamily="34" charset="0"/>
              <a:buChar char="•"/>
            </a:pPr>
            <a:r>
              <a:rPr lang="en-US" altLang="en-US" sz="1600" dirty="0" err="1"/>
              <a:t>Nghịch</a:t>
            </a:r>
            <a:r>
              <a:rPr lang="en-US" altLang="en-US" sz="1600" dirty="0"/>
              <a:t> </a:t>
            </a:r>
            <a:r>
              <a:rPr lang="en-US" altLang="en-US" sz="1600" dirty="0" err="1"/>
              <a:t>đảo</a:t>
            </a:r>
            <a:r>
              <a:rPr lang="en-US" altLang="en-US" sz="1600" dirty="0"/>
              <a:t> </a:t>
            </a:r>
            <a:r>
              <a:rPr lang="en-US" altLang="en-US" sz="1600" dirty="0" err="1"/>
              <a:t>hệ</a:t>
            </a:r>
            <a:r>
              <a:rPr lang="en-US" altLang="en-US" sz="1600" dirty="0"/>
              <a:t> </a:t>
            </a:r>
            <a:r>
              <a:rPr lang="en-US" altLang="en-US" sz="1600" dirty="0" err="1"/>
              <a:t>số</a:t>
            </a:r>
            <a:r>
              <a:rPr lang="en-US" altLang="en-US" sz="1600" dirty="0"/>
              <a:t> </a:t>
            </a:r>
            <a:r>
              <a:rPr lang="en-US" altLang="en-US" sz="1600" dirty="0" err="1"/>
              <a:t>góc</a:t>
            </a:r>
            <a:r>
              <a:rPr lang="en-US" altLang="en-US" sz="1600" dirty="0"/>
              <a:t> 1/m : </a:t>
            </a:r>
            <a:r>
              <a:rPr lang="en-US" altLang="en-US" sz="1600" dirty="0" err="1">
                <a:solidFill>
                  <a:schemeClr val="hlink"/>
                </a:solidFill>
              </a:rPr>
              <a:t>reciprocal_slope</a:t>
            </a:r>
            <a:r>
              <a:rPr lang="en-US" altLang="en-US" sz="1600" dirty="0"/>
              <a:t>. </a:t>
            </a:r>
            <a:r>
              <a:rPr lang="en-US" altLang="en-US" sz="1600" dirty="0" err="1"/>
              <a:t>Chú</a:t>
            </a:r>
            <a:r>
              <a:rPr lang="en-US" altLang="en-US" sz="1600" dirty="0"/>
              <a:t> ý, 1/m </a:t>
            </a:r>
            <a:r>
              <a:rPr lang="en-US" altLang="en-US" sz="1600" dirty="0" err="1"/>
              <a:t>được</a:t>
            </a:r>
            <a:r>
              <a:rPr lang="en-US" altLang="en-US" sz="1600" dirty="0"/>
              <a:t> </a:t>
            </a:r>
            <a:r>
              <a:rPr lang="en-US" altLang="en-US" sz="1600" dirty="0" err="1"/>
              <a:t>tính</a:t>
            </a:r>
            <a:r>
              <a:rPr lang="en-US" altLang="en-US" sz="1600" dirty="0"/>
              <a:t> </a:t>
            </a:r>
            <a:r>
              <a:rPr lang="en-US" altLang="en-US" sz="1600" dirty="0" err="1"/>
              <a:t>trước</a:t>
            </a:r>
            <a:r>
              <a:rPr lang="en-US" altLang="en-US" sz="1600" dirty="0"/>
              <a:t> </a:t>
            </a:r>
            <a:r>
              <a:rPr lang="en-US" altLang="en-US" sz="1600" dirty="0" err="1"/>
              <a:t>khi</a:t>
            </a:r>
            <a:r>
              <a:rPr lang="en-US" altLang="en-US" sz="1600" dirty="0"/>
              <a:t> </a:t>
            </a:r>
            <a:r>
              <a:rPr lang="en-US" altLang="en-US" sz="1600" dirty="0" err="1"/>
              <a:t>cạnh</a:t>
            </a:r>
            <a:r>
              <a:rPr lang="en-US" altLang="en-US" sz="1600" dirty="0"/>
              <a:t> </a:t>
            </a:r>
            <a:r>
              <a:rPr lang="en-US" altLang="en-US" sz="1600" dirty="0" err="1"/>
              <a:t>được</a:t>
            </a:r>
            <a:r>
              <a:rPr lang="en-US" altLang="en-US" sz="1600" dirty="0"/>
              <a:t> </a:t>
            </a:r>
            <a:r>
              <a:rPr lang="en-US" altLang="en-US" sz="1600" dirty="0" err="1"/>
              <a:t>rút</a:t>
            </a:r>
            <a:r>
              <a:rPr lang="en-US" altLang="en-US" sz="1600" dirty="0"/>
              <a:t> </a:t>
            </a:r>
            <a:r>
              <a:rPr lang="en-US" altLang="en-US" sz="1600" dirty="0" err="1"/>
              <a:t>gọn</a:t>
            </a:r>
            <a:r>
              <a:rPr lang="en-US" altLang="en-US" sz="1600" dirty="0"/>
              <a:t>, do </a:t>
            </a:r>
            <a:r>
              <a:rPr lang="en-US" altLang="en-US" sz="1600" dirty="0" err="1"/>
              <a:t>đó</a:t>
            </a:r>
            <a:r>
              <a:rPr lang="en-US" altLang="en-US" sz="1600" dirty="0"/>
              <a:t> </a:t>
            </a:r>
            <a:r>
              <a:rPr lang="en-US" altLang="en-US" sz="1600" dirty="0" err="1"/>
              <a:t>bảo</a:t>
            </a:r>
            <a:r>
              <a:rPr lang="en-US" altLang="en-US" sz="1600" dirty="0"/>
              <a:t> </a:t>
            </a:r>
            <a:r>
              <a:rPr lang="en-US" altLang="en-US" sz="1600" dirty="0" err="1"/>
              <a:t>đảm</a:t>
            </a:r>
            <a:r>
              <a:rPr lang="en-US" altLang="en-US" sz="1600" dirty="0"/>
              <a:t> </a:t>
            </a:r>
            <a:r>
              <a:rPr lang="en-US" altLang="en-US" sz="1600" dirty="0" err="1"/>
              <a:t>tính</a:t>
            </a:r>
            <a:r>
              <a:rPr lang="en-US" altLang="en-US" sz="1600" dirty="0"/>
              <a:t> </a:t>
            </a:r>
            <a:r>
              <a:rPr lang="en-US" altLang="en-US" sz="1600" dirty="0" err="1"/>
              <a:t>chính</a:t>
            </a:r>
            <a:r>
              <a:rPr lang="en-US" altLang="en-US" sz="1600" dirty="0"/>
              <a:t> </a:t>
            </a:r>
            <a:r>
              <a:rPr lang="en-US" altLang="en-US" sz="1600" dirty="0" err="1"/>
              <a:t>xác</a:t>
            </a:r>
            <a:r>
              <a:rPr lang="en-US" altLang="en-US" sz="1600" dirty="0"/>
              <a:t> </a:t>
            </a:r>
            <a:r>
              <a:rPr lang="en-US" altLang="en-US" sz="1600" dirty="0" err="1"/>
              <a:t>của</a:t>
            </a:r>
            <a:r>
              <a:rPr lang="en-US" altLang="en-US" sz="1600" dirty="0"/>
              <a:t> </a:t>
            </a:r>
            <a:r>
              <a:rPr lang="en-US" altLang="en-US" sz="1600" dirty="0" err="1"/>
              <a:t>giao</a:t>
            </a:r>
            <a:r>
              <a:rPr lang="en-US" altLang="en-US" sz="1600" dirty="0"/>
              <a:t> </a:t>
            </a:r>
            <a:r>
              <a:rPr lang="en-US" altLang="en-US" sz="1600" dirty="0" err="1"/>
              <a:t>điểm</a:t>
            </a:r>
            <a:r>
              <a:rPr lang="en-US" altLang="en-US" sz="1600" dirty="0"/>
              <a:t>.</a:t>
            </a:r>
            <a:endParaRPr lang="en-US" altLang="en-US" sz="1600" dirty="0">
              <a:solidFill>
                <a:schemeClr val="hlink"/>
              </a:solidFill>
            </a:endParaRPr>
          </a:p>
          <a:p>
            <a:pPr>
              <a:buFontTx/>
              <a:buNone/>
            </a:pPr>
            <a:endParaRPr lang="en-US" altLang="en-US" sz="1800" dirty="0"/>
          </a:p>
        </p:txBody>
      </p:sp>
      <p:graphicFrame>
        <p:nvGraphicFramePr>
          <p:cNvPr id="120848" name="Group 16"/>
          <p:cNvGraphicFramePr>
            <a:graphicFrameLocks noGrp="1"/>
          </p:cNvGraphicFramePr>
          <p:nvPr>
            <p:ph sz="half" idx="4294967295"/>
            <p:extLst>
              <p:ext uri="{D42A27DB-BD31-4B8C-83A1-F6EECF244321}">
                <p14:modId xmlns:p14="http://schemas.microsoft.com/office/powerpoint/2010/main" val="1189080490"/>
              </p:ext>
            </p:extLst>
          </p:nvPr>
        </p:nvGraphicFramePr>
        <p:xfrm>
          <a:off x="648929" y="5595937"/>
          <a:ext cx="5646738" cy="500063"/>
        </p:xfrm>
        <a:graphic>
          <a:graphicData uri="http://schemas.openxmlformats.org/drawingml/2006/table">
            <a:tbl>
              <a:tblPr/>
              <a:tblGrid>
                <a:gridCol w="1882775">
                  <a:extLst>
                    <a:ext uri="{9D8B030D-6E8A-4147-A177-3AD203B41FA5}">
                      <a16:colId xmlns:a16="http://schemas.microsoft.com/office/drawing/2014/main" val="3838055773"/>
                    </a:ext>
                  </a:extLst>
                </a:gridCol>
                <a:gridCol w="1881188">
                  <a:extLst>
                    <a:ext uri="{9D8B030D-6E8A-4147-A177-3AD203B41FA5}">
                      <a16:colId xmlns:a16="http://schemas.microsoft.com/office/drawing/2014/main" val="1944761516"/>
                    </a:ext>
                  </a:extLst>
                </a:gridCol>
                <a:gridCol w="1882775">
                  <a:extLst>
                    <a:ext uri="{9D8B030D-6E8A-4147-A177-3AD203B41FA5}">
                      <a16:colId xmlns:a16="http://schemas.microsoft.com/office/drawing/2014/main" val="2922193816"/>
                    </a:ext>
                  </a:extLst>
                </a:gridCol>
              </a:tblGrid>
              <a:tr h="500063">
                <a:tc>
                  <a:txBody>
                    <a:bodyPr/>
                    <a:lstStyle>
                      <a:lvl1pPr algn="l">
                        <a:spcBef>
                          <a:spcPct val="20000"/>
                        </a:spcBef>
                        <a:defRPr b="1">
                          <a:solidFill>
                            <a:schemeClr val="tx1"/>
                          </a:solidFill>
                          <a:effectLst>
                            <a:outerShdw blurRad="38100" dist="38100" dir="2700000" algn="tl">
                              <a:srgbClr val="C0C0C0"/>
                            </a:outerShdw>
                          </a:effectLst>
                          <a:latin typeface="Times New Roman" panose="02020603050405020304" pitchFamily="18" charset="0"/>
                        </a:defRPr>
                      </a:lvl1pPr>
                      <a:lvl2pPr algn="l">
                        <a:spcBef>
                          <a:spcPct val="20000"/>
                        </a:spcBef>
                        <a:defRPr sz="1600" b="1">
                          <a:solidFill>
                            <a:schemeClr val="tx1"/>
                          </a:solidFill>
                          <a:effectLst>
                            <a:outerShdw blurRad="38100" dist="38100" dir="2700000" algn="tl">
                              <a:srgbClr val="C0C0C0"/>
                            </a:outerShdw>
                          </a:effectLst>
                          <a:latin typeface="Times New Roman" panose="02020603050405020304" pitchFamily="18" charset="0"/>
                        </a:defRPr>
                      </a:lvl2pPr>
                      <a:lvl3pPr algn="l">
                        <a:spcBef>
                          <a:spcPct val="20000"/>
                        </a:spcBef>
                        <a:defRPr sz="1400" b="1">
                          <a:solidFill>
                            <a:schemeClr val="tx1"/>
                          </a:solidFill>
                          <a:effectLst>
                            <a:outerShdw blurRad="38100" dist="38100" dir="2700000" algn="tl">
                              <a:srgbClr val="C0C0C0"/>
                            </a:outerShdw>
                          </a:effectLst>
                          <a:latin typeface="Times New Roman" panose="02020603050405020304" pitchFamily="18" charset="0"/>
                        </a:defRPr>
                      </a:lvl3pPr>
                      <a:lvl4pPr algn="l">
                        <a:spcBef>
                          <a:spcPct val="20000"/>
                        </a:spcBef>
                        <a:defRPr sz="1200" b="1">
                          <a:solidFill>
                            <a:schemeClr val="tx1"/>
                          </a:solidFill>
                          <a:effectLst>
                            <a:outerShdw blurRad="38100" dist="38100" dir="2700000" algn="tl">
                              <a:srgbClr val="C0C0C0"/>
                            </a:outerShdw>
                          </a:effectLst>
                          <a:latin typeface="Times New Roman" panose="02020603050405020304" pitchFamily="18" charset="0"/>
                        </a:defRPr>
                      </a:lvl4pPr>
                      <a:lvl5pPr algn="l">
                        <a:spcBef>
                          <a:spcPct val="20000"/>
                        </a:spcBef>
                        <a:defRPr sz="1200" b="1">
                          <a:solidFill>
                            <a:schemeClr val="tx1"/>
                          </a:solidFill>
                          <a:effectLst>
                            <a:outerShdw blurRad="38100" dist="38100" dir="2700000" algn="tl">
                              <a:srgbClr val="C0C0C0"/>
                            </a:outerShdw>
                          </a:effectLst>
                          <a:latin typeface="Times New Roman" panose="02020603050405020304" pitchFamily="18" charset="0"/>
                        </a:defRPr>
                      </a:lvl5pPr>
                      <a:lvl6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6pPr>
                      <a:lvl7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7pPr>
                      <a:lvl8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8pPr>
                      <a:lvl9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y_upper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b="1">
                          <a:solidFill>
                            <a:schemeClr val="tx1"/>
                          </a:solidFill>
                          <a:effectLst>
                            <a:outerShdw blurRad="38100" dist="38100" dir="2700000" algn="tl">
                              <a:srgbClr val="C0C0C0"/>
                            </a:outerShdw>
                          </a:effectLst>
                          <a:latin typeface="Times New Roman" panose="02020603050405020304" pitchFamily="18" charset="0"/>
                        </a:defRPr>
                      </a:lvl1pPr>
                      <a:lvl2pPr algn="l">
                        <a:spcBef>
                          <a:spcPct val="20000"/>
                        </a:spcBef>
                        <a:defRPr sz="1600" b="1">
                          <a:solidFill>
                            <a:schemeClr val="tx1"/>
                          </a:solidFill>
                          <a:effectLst>
                            <a:outerShdw blurRad="38100" dist="38100" dir="2700000" algn="tl">
                              <a:srgbClr val="C0C0C0"/>
                            </a:outerShdw>
                          </a:effectLst>
                          <a:latin typeface="Times New Roman" panose="02020603050405020304" pitchFamily="18" charset="0"/>
                        </a:defRPr>
                      </a:lvl2pPr>
                      <a:lvl3pPr algn="l">
                        <a:spcBef>
                          <a:spcPct val="20000"/>
                        </a:spcBef>
                        <a:defRPr sz="1400" b="1">
                          <a:solidFill>
                            <a:schemeClr val="tx1"/>
                          </a:solidFill>
                          <a:effectLst>
                            <a:outerShdw blurRad="38100" dist="38100" dir="2700000" algn="tl">
                              <a:srgbClr val="C0C0C0"/>
                            </a:outerShdw>
                          </a:effectLst>
                          <a:latin typeface="Times New Roman" panose="02020603050405020304" pitchFamily="18" charset="0"/>
                        </a:defRPr>
                      </a:lvl3pPr>
                      <a:lvl4pPr algn="l">
                        <a:spcBef>
                          <a:spcPct val="20000"/>
                        </a:spcBef>
                        <a:defRPr sz="1200" b="1">
                          <a:solidFill>
                            <a:schemeClr val="tx1"/>
                          </a:solidFill>
                          <a:effectLst>
                            <a:outerShdw blurRad="38100" dist="38100" dir="2700000" algn="tl">
                              <a:srgbClr val="C0C0C0"/>
                            </a:outerShdw>
                          </a:effectLst>
                          <a:latin typeface="Times New Roman" panose="02020603050405020304" pitchFamily="18" charset="0"/>
                        </a:defRPr>
                      </a:lvl4pPr>
                      <a:lvl5pPr algn="l">
                        <a:spcBef>
                          <a:spcPct val="20000"/>
                        </a:spcBef>
                        <a:defRPr sz="1200" b="1">
                          <a:solidFill>
                            <a:schemeClr val="tx1"/>
                          </a:solidFill>
                          <a:effectLst>
                            <a:outerShdw blurRad="38100" dist="38100" dir="2700000" algn="tl">
                              <a:srgbClr val="C0C0C0"/>
                            </a:outerShdw>
                          </a:effectLst>
                          <a:latin typeface="Times New Roman" panose="02020603050405020304" pitchFamily="18" charset="0"/>
                        </a:defRPr>
                      </a:lvl5pPr>
                      <a:lvl6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6pPr>
                      <a:lvl7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7pPr>
                      <a:lvl8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8pPr>
                      <a:lvl9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x_int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b="1">
                          <a:solidFill>
                            <a:schemeClr val="tx1"/>
                          </a:solidFill>
                          <a:effectLst>
                            <a:outerShdw blurRad="38100" dist="38100" dir="2700000" algn="tl">
                              <a:srgbClr val="C0C0C0"/>
                            </a:outerShdw>
                          </a:effectLst>
                          <a:latin typeface="Times New Roman" panose="02020603050405020304" pitchFamily="18" charset="0"/>
                        </a:defRPr>
                      </a:lvl1pPr>
                      <a:lvl2pPr algn="l">
                        <a:spcBef>
                          <a:spcPct val="20000"/>
                        </a:spcBef>
                        <a:defRPr sz="1600" b="1">
                          <a:solidFill>
                            <a:schemeClr val="tx1"/>
                          </a:solidFill>
                          <a:effectLst>
                            <a:outerShdw blurRad="38100" dist="38100" dir="2700000" algn="tl">
                              <a:srgbClr val="C0C0C0"/>
                            </a:outerShdw>
                          </a:effectLst>
                          <a:latin typeface="Times New Roman" panose="02020603050405020304" pitchFamily="18" charset="0"/>
                        </a:defRPr>
                      </a:lvl2pPr>
                      <a:lvl3pPr algn="l">
                        <a:spcBef>
                          <a:spcPct val="20000"/>
                        </a:spcBef>
                        <a:defRPr sz="1400" b="1">
                          <a:solidFill>
                            <a:schemeClr val="tx1"/>
                          </a:solidFill>
                          <a:effectLst>
                            <a:outerShdw blurRad="38100" dist="38100" dir="2700000" algn="tl">
                              <a:srgbClr val="C0C0C0"/>
                            </a:outerShdw>
                          </a:effectLst>
                          <a:latin typeface="Times New Roman" panose="02020603050405020304" pitchFamily="18" charset="0"/>
                        </a:defRPr>
                      </a:lvl3pPr>
                      <a:lvl4pPr algn="l">
                        <a:spcBef>
                          <a:spcPct val="20000"/>
                        </a:spcBef>
                        <a:defRPr sz="1200" b="1">
                          <a:solidFill>
                            <a:schemeClr val="tx1"/>
                          </a:solidFill>
                          <a:effectLst>
                            <a:outerShdw blurRad="38100" dist="38100" dir="2700000" algn="tl">
                              <a:srgbClr val="C0C0C0"/>
                            </a:outerShdw>
                          </a:effectLst>
                          <a:latin typeface="Times New Roman" panose="02020603050405020304" pitchFamily="18" charset="0"/>
                        </a:defRPr>
                      </a:lvl4pPr>
                      <a:lvl5pPr algn="l">
                        <a:spcBef>
                          <a:spcPct val="20000"/>
                        </a:spcBef>
                        <a:defRPr sz="1200" b="1">
                          <a:solidFill>
                            <a:schemeClr val="tx1"/>
                          </a:solidFill>
                          <a:effectLst>
                            <a:outerShdw blurRad="38100" dist="38100" dir="2700000" algn="tl">
                              <a:srgbClr val="C0C0C0"/>
                            </a:outerShdw>
                          </a:effectLst>
                          <a:latin typeface="Times New Roman" panose="02020603050405020304" pitchFamily="18" charset="0"/>
                        </a:defRPr>
                      </a:lvl5pPr>
                      <a:lvl6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6pPr>
                      <a:lvl7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7pPr>
                      <a:lvl8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8pPr>
                      <a:lvl9pPr fontAlgn="base">
                        <a:spcBef>
                          <a:spcPct val="20000"/>
                        </a:spcBef>
                        <a:spcAft>
                          <a:spcPct val="0"/>
                        </a:spcAft>
                        <a:defRPr sz="1200" b="1">
                          <a:solidFill>
                            <a:schemeClr val="tx1"/>
                          </a:solidFill>
                          <a:effectLst>
                            <a:outerShdw blurRad="38100" dist="38100" dir="2700000" algn="tl">
                              <a:srgbClr val="C0C0C0"/>
                            </a:outerShdw>
                          </a:effectLst>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err="1">
                          <a:ln>
                            <a:noFill/>
                          </a:ln>
                          <a:solidFill>
                            <a:schemeClr val="hlink"/>
                          </a:solidFill>
                          <a:effectLst>
                            <a:outerShdw blurRad="38100" dist="38100" dir="2700000" algn="tl">
                              <a:srgbClr val="C0C0C0"/>
                            </a:outerShdw>
                          </a:effectLst>
                          <a:latin typeface="Times New Roman" panose="02020603050405020304" pitchFamily="18" charset="0"/>
                        </a:rPr>
                        <a:t>recip_slope</a:t>
                      </a:r>
                      <a:endParaRPr kumimoji="0" lang="en-US" altLang="en-US" sz="1800" b="1" i="0" u="none" strike="noStrike" cap="none" normalizeH="0" baseline="0" dirty="0">
                        <a:ln>
                          <a:noFill/>
                        </a:ln>
                        <a:solidFill>
                          <a:schemeClr val="hlink"/>
                        </a:solidFill>
                        <a:effectLst>
                          <a:outerShdw blurRad="38100" dist="38100" dir="2700000" algn="tl">
                            <a:srgbClr val="C0C0C0"/>
                          </a:outerShdw>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3302866"/>
                  </a:ext>
                </a:extLst>
              </a:tr>
            </a:tbl>
          </a:graphicData>
        </a:graphic>
      </p:graphicFrame>
    </p:spTree>
    <p:extLst>
      <p:ext uri="{BB962C8B-B14F-4D97-AF65-F5344CB8AC3E}">
        <p14:creationId xmlns:p14="http://schemas.microsoft.com/office/powerpoint/2010/main" val="296705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err="1"/>
              <a:t>Khái</a:t>
            </a:r>
            <a:r>
              <a:rPr lang="en-US" altLang="en-US" dirty="0"/>
              <a:t> </a:t>
            </a:r>
            <a:r>
              <a:rPr lang="en-US" altLang="en-US" dirty="0" err="1"/>
              <a:t>niệm</a:t>
            </a:r>
            <a:r>
              <a:rPr lang="en-US" altLang="en-US" dirty="0"/>
              <a:t> </a:t>
            </a:r>
            <a:r>
              <a:rPr lang="en-US" altLang="en-US" dirty="0" err="1"/>
              <a:t>về</a:t>
            </a:r>
            <a:r>
              <a:rPr lang="en-US" altLang="en-US" dirty="0"/>
              <a:t> </a:t>
            </a:r>
            <a:r>
              <a:rPr lang="en-US" altLang="en-US" dirty="0" err="1"/>
              <a:t>Vùng</a:t>
            </a:r>
            <a:r>
              <a:rPr lang="en-US" altLang="en-US" dirty="0"/>
              <a:t> </a:t>
            </a:r>
            <a:r>
              <a:rPr lang="en-US" altLang="en-US" dirty="0" err="1"/>
              <a:t>tô</a:t>
            </a:r>
            <a:endParaRPr lang="en-US" altLang="en-US" dirty="0"/>
          </a:p>
        </p:txBody>
      </p:sp>
      <p:sp>
        <p:nvSpPr>
          <p:cNvPr id="56323" name="Rectangle 3"/>
          <p:cNvSpPr>
            <a:spLocks noGrp="1" noChangeArrowheads="1"/>
          </p:cNvSpPr>
          <p:nvPr>
            <p:ph type="body" idx="4294967295"/>
          </p:nvPr>
        </p:nvSpPr>
        <p:spPr>
          <a:xfrm>
            <a:off x="701599" y="1275940"/>
            <a:ext cx="8223250" cy="3613150"/>
          </a:xfrm>
        </p:spPr>
        <p:txBody>
          <a:bodyPr/>
          <a:lstStyle/>
          <a:p>
            <a:r>
              <a:rPr lang="en-US" altLang="en-US" dirty="0" err="1">
                <a:solidFill>
                  <a:schemeClr val="bg2"/>
                </a:solidFill>
                <a:latin typeface="+mn-lt"/>
              </a:rPr>
              <a:t>Có</a:t>
            </a:r>
            <a:r>
              <a:rPr lang="en-US" altLang="en-US" dirty="0">
                <a:solidFill>
                  <a:schemeClr val="bg2"/>
                </a:solidFill>
                <a:latin typeface="+mn-lt"/>
              </a:rPr>
              <a:t> </a:t>
            </a:r>
            <a:r>
              <a:rPr lang="en-US" altLang="en-US" dirty="0" err="1">
                <a:solidFill>
                  <a:schemeClr val="bg2"/>
                </a:solidFill>
                <a:latin typeface="+mn-lt"/>
              </a:rPr>
              <a:t>hai</a:t>
            </a:r>
            <a:r>
              <a:rPr lang="en-US" altLang="en-US" dirty="0">
                <a:solidFill>
                  <a:schemeClr val="bg2"/>
                </a:solidFill>
                <a:latin typeface="+mn-lt"/>
              </a:rPr>
              <a:t> </a:t>
            </a:r>
            <a:r>
              <a:rPr lang="en-US" altLang="en-US" dirty="0" err="1">
                <a:solidFill>
                  <a:schemeClr val="bg2"/>
                </a:solidFill>
                <a:latin typeface="+mn-lt"/>
              </a:rPr>
              <a:t>loại</a:t>
            </a:r>
            <a:r>
              <a:rPr lang="en-US" altLang="en-US" dirty="0">
                <a:solidFill>
                  <a:schemeClr val="bg2"/>
                </a:solidFill>
                <a:latin typeface="+mn-lt"/>
              </a:rPr>
              <a:t> </a:t>
            </a:r>
            <a:r>
              <a:rPr lang="en-US" altLang="en-US" dirty="0" err="1">
                <a:solidFill>
                  <a:schemeClr val="bg2"/>
                </a:solidFill>
                <a:latin typeface="+mn-lt"/>
              </a:rPr>
              <a:t>vùng</a:t>
            </a:r>
            <a:r>
              <a:rPr lang="en-US" altLang="en-US" dirty="0">
                <a:solidFill>
                  <a:schemeClr val="bg2"/>
                </a:solidFill>
                <a:latin typeface="+mn-lt"/>
              </a:rPr>
              <a:t>:</a:t>
            </a:r>
          </a:p>
          <a:p>
            <a:pPr marL="342900" indent="-342900">
              <a:buFont typeface="Arial" panose="020B0604020202020204" pitchFamily="34" charset="0"/>
              <a:buChar char="•"/>
            </a:pPr>
            <a:r>
              <a:rPr lang="en-US" altLang="en-US" dirty="0" err="1">
                <a:solidFill>
                  <a:schemeClr val="bg2"/>
                </a:solidFill>
                <a:latin typeface="+mn-lt"/>
              </a:rPr>
              <a:t>Vùng</a:t>
            </a:r>
            <a:r>
              <a:rPr lang="en-US" altLang="en-US" dirty="0">
                <a:solidFill>
                  <a:schemeClr val="bg2"/>
                </a:solidFill>
                <a:latin typeface="+mn-lt"/>
              </a:rPr>
              <a:t> </a:t>
            </a:r>
            <a:r>
              <a:rPr lang="en-US" altLang="en-US" dirty="0" err="1">
                <a:solidFill>
                  <a:schemeClr val="bg2"/>
                </a:solidFill>
                <a:latin typeface="+mn-lt"/>
              </a:rPr>
              <a:t>được</a:t>
            </a:r>
            <a:r>
              <a:rPr lang="en-US" altLang="en-US" dirty="0">
                <a:solidFill>
                  <a:schemeClr val="bg2"/>
                </a:solidFill>
                <a:latin typeface="+mn-lt"/>
              </a:rPr>
              <a:t> </a:t>
            </a:r>
            <a:r>
              <a:rPr lang="en-US" altLang="en-US" dirty="0" err="1">
                <a:solidFill>
                  <a:schemeClr val="bg2"/>
                </a:solidFill>
                <a:latin typeface="+mn-lt"/>
              </a:rPr>
              <a:t>xác</a:t>
            </a:r>
            <a:r>
              <a:rPr lang="en-US" altLang="en-US" dirty="0">
                <a:solidFill>
                  <a:schemeClr val="bg2"/>
                </a:solidFill>
                <a:latin typeface="+mn-lt"/>
              </a:rPr>
              <a:t> </a:t>
            </a:r>
            <a:r>
              <a:rPr lang="en-US" altLang="en-US" dirty="0" err="1">
                <a:solidFill>
                  <a:schemeClr val="bg2"/>
                </a:solidFill>
                <a:latin typeface="+mn-lt"/>
              </a:rPr>
              <a:t>định</a:t>
            </a:r>
            <a:r>
              <a:rPr lang="en-US" altLang="en-US" dirty="0">
                <a:solidFill>
                  <a:schemeClr val="bg2"/>
                </a:solidFill>
                <a:latin typeface="+mn-lt"/>
              </a:rPr>
              <a:t> </a:t>
            </a:r>
            <a:r>
              <a:rPr lang="en-US" altLang="en-US" dirty="0" err="1">
                <a:solidFill>
                  <a:schemeClr val="bg2"/>
                </a:solidFill>
                <a:latin typeface="+mn-lt"/>
              </a:rPr>
              <a:t>bởi</a:t>
            </a:r>
            <a:r>
              <a:rPr lang="en-US" altLang="en-US" dirty="0">
                <a:solidFill>
                  <a:schemeClr val="bg2"/>
                </a:solidFill>
                <a:latin typeface="+mn-lt"/>
              </a:rPr>
              <a:t> </a:t>
            </a:r>
            <a:r>
              <a:rPr lang="en-US" altLang="en-US" dirty="0" err="1">
                <a:solidFill>
                  <a:schemeClr val="bg2"/>
                </a:solidFill>
                <a:latin typeface="+mn-lt"/>
              </a:rPr>
              <a:t>điểm</a:t>
            </a:r>
            <a:r>
              <a:rPr lang="en-US" altLang="en-US" dirty="0">
                <a:solidFill>
                  <a:schemeClr val="bg2"/>
                </a:solidFill>
                <a:latin typeface="+mn-lt"/>
              </a:rPr>
              <a:t> </a:t>
            </a:r>
            <a:r>
              <a:rPr lang="en-US" altLang="en-US" dirty="0" err="1">
                <a:solidFill>
                  <a:schemeClr val="bg2"/>
                </a:solidFill>
                <a:latin typeface="+mn-lt"/>
              </a:rPr>
              <a:t>ảnh</a:t>
            </a:r>
            <a:r>
              <a:rPr lang="en-US" altLang="en-US" dirty="0">
                <a:solidFill>
                  <a:schemeClr val="bg2"/>
                </a:solidFill>
                <a:latin typeface="+mn-lt"/>
              </a:rPr>
              <a:t> – pixel-defined region</a:t>
            </a:r>
          </a:p>
          <a:p>
            <a:pPr marL="342900" indent="-342900">
              <a:buFont typeface="Arial" panose="020B0604020202020204" pitchFamily="34" charset="0"/>
              <a:buChar char="•"/>
            </a:pPr>
            <a:r>
              <a:rPr lang="en-US" altLang="en-US" dirty="0" err="1">
                <a:solidFill>
                  <a:schemeClr val="bg2"/>
                </a:solidFill>
                <a:latin typeface="+mn-lt"/>
              </a:rPr>
              <a:t>Vùng</a:t>
            </a:r>
            <a:r>
              <a:rPr lang="en-US" altLang="en-US" dirty="0">
                <a:solidFill>
                  <a:schemeClr val="bg2"/>
                </a:solidFill>
                <a:latin typeface="+mn-lt"/>
              </a:rPr>
              <a:t> </a:t>
            </a:r>
            <a:r>
              <a:rPr lang="en-US" altLang="en-US" dirty="0" err="1">
                <a:solidFill>
                  <a:schemeClr val="bg2"/>
                </a:solidFill>
                <a:latin typeface="+mn-lt"/>
              </a:rPr>
              <a:t>xác</a:t>
            </a:r>
            <a:r>
              <a:rPr lang="en-US" altLang="en-US" dirty="0">
                <a:solidFill>
                  <a:schemeClr val="bg2"/>
                </a:solidFill>
                <a:latin typeface="+mn-lt"/>
              </a:rPr>
              <a:t> </a:t>
            </a:r>
            <a:r>
              <a:rPr lang="en-US" altLang="en-US" dirty="0" err="1">
                <a:solidFill>
                  <a:schemeClr val="bg2"/>
                </a:solidFill>
                <a:latin typeface="+mn-lt"/>
              </a:rPr>
              <a:t>định</a:t>
            </a:r>
            <a:r>
              <a:rPr lang="en-US" altLang="en-US" dirty="0">
                <a:solidFill>
                  <a:schemeClr val="bg2"/>
                </a:solidFill>
                <a:latin typeface="+mn-lt"/>
              </a:rPr>
              <a:t> </a:t>
            </a:r>
            <a:r>
              <a:rPr lang="en-US" altLang="en-US" dirty="0" err="1">
                <a:solidFill>
                  <a:schemeClr val="bg2"/>
                </a:solidFill>
                <a:latin typeface="+mn-lt"/>
              </a:rPr>
              <a:t>bởi</a:t>
            </a:r>
            <a:r>
              <a:rPr lang="en-US" altLang="en-US" dirty="0">
                <a:solidFill>
                  <a:schemeClr val="bg2"/>
                </a:solidFill>
                <a:latin typeface="+mn-lt"/>
              </a:rPr>
              <a:t> </a:t>
            </a:r>
            <a:r>
              <a:rPr lang="en-US" altLang="en-US" dirty="0" err="1">
                <a:solidFill>
                  <a:schemeClr val="bg2"/>
                </a:solidFill>
                <a:latin typeface="+mn-lt"/>
              </a:rPr>
              <a:t>đa</a:t>
            </a:r>
            <a:r>
              <a:rPr lang="en-US" altLang="en-US" dirty="0">
                <a:solidFill>
                  <a:schemeClr val="bg2"/>
                </a:solidFill>
                <a:latin typeface="+mn-lt"/>
              </a:rPr>
              <a:t> </a:t>
            </a:r>
            <a:r>
              <a:rPr lang="en-US" altLang="en-US" dirty="0" err="1">
                <a:solidFill>
                  <a:schemeClr val="bg2"/>
                </a:solidFill>
                <a:latin typeface="+mn-lt"/>
              </a:rPr>
              <a:t>giác</a:t>
            </a:r>
            <a:r>
              <a:rPr lang="en-US" altLang="en-US" dirty="0">
                <a:solidFill>
                  <a:schemeClr val="bg2"/>
                </a:solidFill>
                <a:latin typeface="+mn-lt"/>
              </a:rPr>
              <a:t> – polygonal region</a:t>
            </a:r>
          </a:p>
          <a:p>
            <a:pPr>
              <a:buFontTx/>
              <a:buNone/>
            </a:pPr>
            <a:endParaRPr lang="en-US" altLang="en-US" dirty="0">
              <a:solidFill>
                <a:schemeClr val="bg2"/>
              </a:solidFill>
              <a:latin typeface="+mn-lt"/>
            </a:endParaRPr>
          </a:p>
        </p:txBody>
      </p:sp>
      <p:sp>
        <p:nvSpPr>
          <p:cNvPr id="56326" name="Freeform 6"/>
          <p:cNvSpPr>
            <a:spLocks/>
          </p:cNvSpPr>
          <p:nvPr/>
        </p:nvSpPr>
        <p:spPr bwMode="auto">
          <a:xfrm>
            <a:off x="1354394" y="3205931"/>
            <a:ext cx="2616200" cy="1816100"/>
          </a:xfrm>
          <a:custGeom>
            <a:avLst/>
            <a:gdLst>
              <a:gd name="T0" fmla="*/ 584 w 1648"/>
              <a:gd name="T1" fmla="*/ 984 h 1144"/>
              <a:gd name="T2" fmla="*/ 1640 w 1648"/>
              <a:gd name="T3" fmla="*/ 984 h 1144"/>
              <a:gd name="T4" fmla="*/ 632 w 1648"/>
              <a:gd name="T5" fmla="*/ 24 h 1144"/>
              <a:gd name="T6" fmla="*/ 8 w 1648"/>
              <a:gd name="T7" fmla="*/ 840 h 1144"/>
              <a:gd name="T8" fmla="*/ 584 w 1648"/>
              <a:gd name="T9" fmla="*/ 984 h 1144"/>
            </a:gdLst>
            <a:ahLst/>
            <a:cxnLst>
              <a:cxn ang="0">
                <a:pos x="T0" y="T1"/>
              </a:cxn>
              <a:cxn ang="0">
                <a:pos x="T2" y="T3"/>
              </a:cxn>
              <a:cxn ang="0">
                <a:pos x="T4" y="T5"/>
              </a:cxn>
              <a:cxn ang="0">
                <a:pos x="T6" y="T7"/>
              </a:cxn>
              <a:cxn ang="0">
                <a:pos x="T8" y="T9"/>
              </a:cxn>
            </a:cxnLst>
            <a:rect l="0" t="0" r="r" b="b"/>
            <a:pathLst>
              <a:path w="1648" h="1144">
                <a:moveTo>
                  <a:pt x="584" y="984"/>
                </a:moveTo>
                <a:cubicBezTo>
                  <a:pt x="856" y="1008"/>
                  <a:pt x="1632" y="1144"/>
                  <a:pt x="1640" y="984"/>
                </a:cubicBezTo>
                <a:cubicBezTo>
                  <a:pt x="1648" y="824"/>
                  <a:pt x="904" y="48"/>
                  <a:pt x="632" y="24"/>
                </a:cubicBezTo>
                <a:cubicBezTo>
                  <a:pt x="360" y="0"/>
                  <a:pt x="16" y="680"/>
                  <a:pt x="8" y="840"/>
                </a:cubicBezTo>
                <a:cubicBezTo>
                  <a:pt x="0" y="1000"/>
                  <a:pt x="312" y="960"/>
                  <a:pt x="584" y="984"/>
                </a:cubicBezTo>
                <a:close/>
              </a:path>
            </a:pathLst>
          </a:custGeom>
          <a:solidFill>
            <a:schemeClr val="hlink"/>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3" name="Freeform 13"/>
          <p:cNvSpPr>
            <a:spLocks/>
          </p:cNvSpPr>
          <p:nvPr/>
        </p:nvSpPr>
        <p:spPr bwMode="auto">
          <a:xfrm>
            <a:off x="4935794" y="3053531"/>
            <a:ext cx="2514600" cy="2286000"/>
          </a:xfrm>
          <a:custGeom>
            <a:avLst/>
            <a:gdLst>
              <a:gd name="T0" fmla="*/ 0 w 1584"/>
              <a:gd name="T1" fmla="*/ 768 h 1440"/>
              <a:gd name="T2" fmla="*/ 1008 w 1584"/>
              <a:gd name="T3" fmla="*/ 1440 h 1440"/>
              <a:gd name="T4" fmla="*/ 1584 w 1584"/>
              <a:gd name="T5" fmla="*/ 576 h 1440"/>
              <a:gd name="T6" fmla="*/ 480 w 1584"/>
              <a:gd name="T7" fmla="*/ 0 h 1440"/>
              <a:gd name="T8" fmla="*/ 0 w 1584"/>
              <a:gd name="T9" fmla="*/ 768 h 1440"/>
            </a:gdLst>
            <a:ahLst/>
            <a:cxnLst>
              <a:cxn ang="0">
                <a:pos x="T0" y="T1"/>
              </a:cxn>
              <a:cxn ang="0">
                <a:pos x="T2" y="T3"/>
              </a:cxn>
              <a:cxn ang="0">
                <a:pos x="T4" y="T5"/>
              </a:cxn>
              <a:cxn ang="0">
                <a:pos x="T6" y="T7"/>
              </a:cxn>
              <a:cxn ang="0">
                <a:pos x="T8" y="T9"/>
              </a:cxn>
            </a:cxnLst>
            <a:rect l="0" t="0" r="r" b="b"/>
            <a:pathLst>
              <a:path w="1584" h="1440">
                <a:moveTo>
                  <a:pt x="0" y="768"/>
                </a:moveTo>
                <a:lnTo>
                  <a:pt x="1008" y="1440"/>
                </a:lnTo>
                <a:lnTo>
                  <a:pt x="1584" y="576"/>
                </a:lnTo>
                <a:lnTo>
                  <a:pt x="480" y="0"/>
                </a:lnTo>
                <a:lnTo>
                  <a:pt x="0" y="768"/>
                </a:lnTo>
                <a:close/>
              </a:path>
            </a:pathLst>
          </a:custGeom>
          <a:solidFill>
            <a:schemeClr val="hlink"/>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5" name="Text Box 15"/>
          <p:cNvSpPr txBox="1">
            <a:spLocks noChangeArrowheads="1"/>
          </p:cNvSpPr>
          <p:nvPr/>
        </p:nvSpPr>
        <p:spPr bwMode="auto">
          <a:xfrm>
            <a:off x="1582994" y="5187131"/>
            <a:ext cx="2514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C0C0C0"/>
                  </a:outerShdw>
                </a:effectLst>
              </a:rPr>
              <a:t>pixel-defined </a:t>
            </a:r>
            <a:r>
              <a:rPr lang="en-US" altLang="en-US" dirty="0"/>
              <a:t>region</a:t>
            </a:r>
          </a:p>
        </p:txBody>
      </p:sp>
      <p:sp>
        <p:nvSpPr>
          <p:cNvPr id="56336" name="Text Box 16"/>
          <p:cNvSpPr txBox="1">
            <a:spLocks noChangeArrowheads="1"/>
          </p:cNvSpPr>
          <p:nvPr/>
        </p:nvSpPr>
        <p:spPr bwMode="auto">
          <a:xfrm>
            <a:off x="5469194" y="5568131"/>
            <a:ext cx="2133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polygonal region</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96773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Ví dụ về </a:t>
            </a:r>
            <a:r>
              <a:rPr lang="en-US" altLang="en-US">
                <a:solidFill>
                  <a:schemeClr val="hlink"/>
                </a:solidFill>
              </a:rPr>
              <a:t>AEL</a:t>
            </a:r>
          </a:p>
        </p:txBody>
      </p:sp>
      <p:sp>
        <p:nvSpPr>
          <p:cNvPr id="107" name="Slide Number Placeholder 106"/>
          <p:cNvSpPr>
            <a:spLocks noGrp="1"/>
          </p:cNvSpPr>
          <p:nvPr>
            <p:ph type="sldNum" idx="12"/>
          </p:nvPr>
        </p:nvSpPr>
        <p:spPr/>
        <p:txBody>
          <a:bodyPr/>
          <a:lstStyle/>
          <a:p>
            <a:fld id="{76DF4296-2B22-4E60-963E-C743A093014E}" type="slidenum">
              <a:rPr lang="en-US" altLang="en-US"/>
              <a:pPr/>
              <a:t>30</a:t>
            </a:fld>
            <a:endParaRPr lang="en-US" altLang="en-US"/>
          </a:p>
        </p:txBody>
      </p:sp>
      <p:sp>
        <p:nvSpPr>
          <p:cNvPr id="121920" name="Rectangle 64"/>
          <p:cNvSpPr>
            <a:spLocks noChangeArrowheads="1"/>
          </p:cNvSpPr>
          <p:nvPr/>
        </p:nvSpPr>
        <p:spPr bwMode="auto">
          <a:xfrm>
            <a:off x="615950" y="5272088"/>
            <a:ext cx="79883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b="1">
                <a:solidFill>
                  <a:schemeClr val="tx1"/>
                </a:solidFill>
                <a:effectLst>
                  <a:outerShdw blurRad="38100" dist="38100" dir="2700000" algn="tl">
                    <a:srgbClr val="C0C0C0"/>
                  </a:outerShdw>
                </a:effectLst>
                <a:latin typeface="Times New Roman" panose="02020603050405020304" pitchFamily="18" charset="0"/>
              </a:defRPr>
            </a:lvl1pPr>
            <a:lvl2pPr marL="742950" indent="-285750" algn="l">
              <a:spcBef>
                <a:spcPct val="20000"/>
              </a:spcBef>
              <a:buChar char="–"/>
              <a:defRPr sz="1600" b="1">
                <a:solidFill>
                  <a:schemeClr val="tx1"/>
                </a:solidFill>
                <a:effectLst>
                  <a:outerShdw blurRad="38100" dist="38100" dir="2700000" algn="tl">
                    <a:srgbClr val="C0C0C0"/>
                  </a:outerShdw>
                </a:effectLst>
                <a:latin typeface="Times New Roman" panose="02020603050405020304" pitchFamily="18" charset="0"/>
              </a:defRPr>
            </a:lvl2pPr>
            <a:lvl3pPr marL="1143000" indent="-228600" algn="l">
              <a:spcBef>
                <a:spcPct val="20000"/>
              </a:spcBef>
              <a:buChar char="•"/>
              <a:defRPr sz="1400" b="1">
                <a:solidFill>
                  <a:schemeClr val="tx1"/>
                </a:solidFill>
                <a:effectLst>
                  <a:outerShdw blurRad="38100" dist="38100" dir="2700000" algn="tl">
                    <a:srgbClr val="C0C0C0"/>
                  </a:outerShdw>
                </a:effectLst>
                <a:latin typeface="Times New Roman" panose="02020603050405020304" pitchFamily="18" charset="0"/>
              </a:defRPr>
            </a:lvl3pPr>
            <a:lvl4pPr marL="1600200" indent="-228600" algn="l">
              <a:spcBef>
                <a:spcPct val="20000"/>
              </a:spcBef>
              <a:buChar char="–"/>
              <a:defRPr sz="1200" b="1">
                <a:solidFill>
                  <a:schemeClr val="tx1"/>
                </a:solidFill>
                <a:effectLst>
                  <a:outerShdw blurRad="38100" dist="38100" dir="2700000" algn="tl">
                    <a:srgbClr val="C0C0C0"/>
                  </a:outerShdw>
                </a:effectLst>
                <a:latin typeface="Times New Roman" panose="02020603050405020304" pitchFamily="18" charset="0"/>
              </a:defRPr>
            </a:lvl4pPr>
            <a:lvl5pPr marL="2057400" indent="-228600" algn="l">
              <a:spcBef>
                <a:spcPct val="20000"/>
              </a:spcBef>
              <a:buChar char="»"/>
              <a:defRPr sz="1200" b="1">
                <a:solidFill>
                  <a:schemeClr val="tx1"/>
                </a:solidFill>
                <a:effectLst>
                  <a:outerShdw blurRad="38100" dist="38100" dir="2700000" algn="tl">
                    <a:srgbClr val="C0C0C0"/>
                  </a:outerShdw>
                </a:effectLst>
                <a:latin typeface="Times New Roman" panose="02020603050405020304" pitchFamily="18" charset="0"/>
              </a:defRPr>
            </a:lvl5pPr>
            <a:lvl6pPr marL="25146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6pPr>
            <a:lvl7pPr marL="29718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7pPr>
            <a:lvl8pPr marL="34290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8pPr>
            <a:lvl9pPr marL="3886200" indent="-228600" fontAlgn="base">
              <a:spcBef>
                <a:spcPct val="20000"/>
              </a:spcBef>
              <a:spcAft>
                <a:spcPct val="0"/>
              </a:spcAft>
              <a:buChar char="»"/>
              <a:defRPr sz="1200" b="1">
                <a:solidFill>
                  <a:schemeClr val="tx1"/>
                </a:solidFill>
                <a:effectLst>
                  <a:outerShdw blurRad="38100" dist="38100" dir="2700000" algn="tl">
                    <a:srgbClr val="C0C0C0"/>
                  </a:outerShdw>
                </a:effectLst>
                <a:latin typeface="Times New Roman" panose="02020603050405020304" pitchFamily="18" charset="0"/>
              </a:defRPr>
            </a:lvl9pPr>
          </a:lstStyle>
          <a:p>
            <a:pPr>
              <a:buFontTx/>
              <a:buNone/>
            </a:pPr>
            <a:r>
              <a:rPr lang="en-US" altLang="en-US" sz="1800">
                <a:solidFill>
                  <a:schemeClr val="hlink"/>
                </a:solidFill>
              </a:rPr>
              <a:t>Tại dòng scanline y = 3</a:t>
            </a:r>
            <a:r>
              <a:rPr lang="en-US" altLang="en-US" sz="1800"/>
              <a:t>:</a:t>
            </a:r>
          </a:p>
        </p:txBody>
      </p:sp>
      <p:grpSp>
        <p:nvGrpSpPr>
          <p:cNvPr id="121937" name="Group 81"/>
          <p:cNvGrpSpPr>
            <a:grpSpLocks/>
          </p:cNvGrpSpPr>
          <p:nvPr/>
        </p:nvGrpSpPr>
        <p:grpSpPr bwMode="auto">
          <a:xfrm>
            <a:off x="923925" y="5694363"/>
            <a:ext cx="1914525" cy="336550"/>
            <a:chOff x="582" y="3587"/>
            <a:chExt cx="1206" cy="212"/>
          </a:xfrm>
        </p:grpSpPr>
        <p:sp>
          <p:nvSpPr>
            <p:cNvPr id="121924" name="Line 68"/>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26" name="Rectangle 70"/>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27" name="Rectangle 71"/>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28" name="Rectangle 72"/>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29" name="Text Box 73"/>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1930" name="Text Box 74"/>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6/5</a:t>
              </a:r>
              <a:endParaRPr lang="en-US" altLang="en-US" sz="1600" b="1" baseline="-25000">
                <a:effectLst>
                  <a:outerShdw blurRad="38100" dist="38100" dir="2700000" algn="tl">
                    <a:srgbClr val="C0C0C0"/>
                  </a:outerShdw>
                </a:effectLst>
              </a:endParaRPr>
            </a:p>
          </p:txBody>
        </p:sp>
        <p:sp>
          <p:nvSpPr>
            <p:cNvPr id="121931" name="Text Box 75"/>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sp>
        <p:nvSpPr>
          <p:cNvPr id="121932" name="Oval 76"/>
          <p:cNvSpPr>
            <a:spLocks noChangeArrowheads="1"/>
          </p:cNvSpPr>
          <p:nvPr/>
        </p:nvSpPr>
        <p:spPr bwMode="auto">
          <a:xfrm>
            <a:off x="501650" y="5656263"/>
            <a:ext cx="498475" cy="384175"/>
          </a:xfrm>
          <a:prstGeom prst="ellipse">
            <a:avLst/>
          </a:prstGeom>
          <a:solidFill>
            <a:srgbClr val="66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b="1"/>
              <a:t>AEL</a:t>
            </a:r>
          </a:p>
        </p:txBody>
      </p:sp>
      <p:grpSp>
        <p:nvGrpSpPr>
          <p:cNvPr id="121968" name="Group 112"/>
          <p:cNvGrpSpPr>
            <a:grpSpLocks/>
          </p:cNvGrpSpPr>
          <p:nvPr/>
        </p:nvGrpSpPr>
        <p:grpSpPr bwMode="auto">
          <a:xfrm>
            <a:off x="2036763" y="1085850"/>
            <a:ext cx="4535487" cy="4235450"/>
            <a:chOff x="1283" y="684"/>
            <a:chExt cx="2857" cy="2668"/>
          </a:xfrm>
        </p:grpSpPr>
        <p:grpSp>
          <p:nvGrpSpPr>
            <p:cNvPr id="121860" name="Group 4"/>
            <p:cNvGrpSpPr>
              <a:grpSpLocks/>
            </p:cNvGrpSpPr>
            <p:nvPr/>
          </p:nvGrpSpPr>
          <p:grpSpPr bwMode="auto">
            <a:xfrm>
              <a:off x="1452" y="684"/>
              <a:ext cx="2688" cy="2496"/>
              <a:chOff x="480" y="1248"/>
              <a:chExt cx="2688" cy="2496"/>
            </a:xfrm>
          </p:grpSpPr>
          <p:sp>
            <p:nvSpPr>
              <p:cNvPr id="121861" name="Line 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2" name="Line 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3" name="Line 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4" name="Line 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5" name="Line 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6" name="Line 1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7" name="Line 1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8" name="Line 1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9" name="Line 1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0" name="Line 1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1" name="Line 1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2" name="Line 1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3" name="Line 1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4" name="Line 1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5" name="Line 1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6" name="Line 2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7" name="Line 2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8" name="Line 2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9" name="Line 2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0" name="Line 2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1" name="Line 2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2" name="Line 2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3" name="Line 2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4" name="Line 2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5" name="Line 2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1886" name="Text Box 30"/>
            <p:cNvSpPr txBox="1">
              <a:spLocks noChangeArrowheads="1"/>
            </p:cNvSpPr>
            <p:nvPr/>
          </p:nvSpPr>
          <p:spPr bwMode="auto">
            <a:xfrm>
              <a:off x="1646"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1887" name="Text Box 31"/>
            <p:cNvSpPr txBox="1">
              <a:spLocks noChangeArrowheads="1"/>
            </p:cNvSpPr>
            <p:nvPr/>
          </p:nvSpPr>
          <p:spPr bwMode="auto">
            <a:xfrm>
              <a:off x="1839"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1888" name="Text Box 32"/>
            <p:cNvSpPr txBox="1">
              <a:spLocks noChangeArrowheads="1"/>
            </p:cNvSpPr>
            <p:nvPr/>
          </p:nvSpPr>
          <p:spPr bwMode="auto">
            <a:xfrm>
              <a:off x="2009"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1889" name="Text Box 33"/>
            <p:cNvSpPr txBox="1">
              <a:spLocks noChangeArrowheads="1"/>
            </p:cNvSpPr>
            <p:nvPr/>
          </p:nvSpPr>
          <p:spPr bwMode="auto">
            <a:xfrm>
              <a:off x="2420"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1890" name="Text Box 34"/>
            <p:cNvSpPr txBox="1">
              <a:spLocks noChangeArrowheads="1"/>
            </p:cNvSpPr>
            <p:nvPr/>
          </p:nvSpPr>
          <p:spPr bwMode="auto">
            <a:xfrm>
              <a:off x="2202"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1891" name="Text Box 35"/>
            <p:cNvSpPr txBox="1">
              <a:spLocks noChangeArrowheads="1"/>
            </p:cNvSpPr>
            <p:nvPr/>
          </p:nvSpPr>
          <p:spPr bwMode="auto">
            <a:xfrm>
              <a:off x="2614"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1892" name="Text Box 36"/>
            <p:cNvSpPr txBox="1">
              <a:spLocks noChangeArrowheads="1"/>
            </p:cNvSpPr>
            <p:nvPr/>
          </p:nvSpPr>
          <p:spPr bwMode="auto">
            <a:xfrm>
              <a:off x="2783"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1893" name="Text Box 37"/>
            <p:cNvSpPr txBox="1">
              <a:spLocks noChangeArrowheads="1"/>
            </p:cNvSpPr>
            <p:nvPr/>
          </p:nvSpPr>
          <p:spPr bwMode="auto">
            <a:xfrm>
              <a:off x="2976"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1894" name="Text Box 38"/>
            <p:cNvSpPr txBox="1">
              <a:spLocks noChangeArrowheads="1"/>
            </p:cNvSpPr>
            <p:nvPr/>
          </p:nvSpPr>
          <p:spPr bwMode="auto">
            <a:xfrm>
              <a:off x="3169"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1895" name="Text Box 39"/>
            <p:cNvSpPr txBox="1">
              <a:spLocks noChangeArrowheads="1"/>
            </p:cNvSpPr>
            <p:nvPr/>
          </p:nvSpPr>
          <p:spPr bwMode="auto">
            <a:xfrm>
              <a:off x="3339" y="306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121896" name="Text Box 40"/>
            <p:cNvSpPr txBox="1">
              <a:spLocks noChangeArrowheads="1"/>
            </p:cNvSpPr>
            <p:nvPr/>
          </p:nvSpPr>
          <p:spPr bwMode="auto">
            <a:xfrm>
              <a:off x="1283" y="2740"/>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1897" name="Text Box 41"/>
            <p:cNvSpPr txBox="1">
              <a:spLocks noChangeArrowheads="1"/>
            </p:cNvSpPr>
            <p:nvPr/>
          </p:nvSpPr>
          <p:spPr bwMode="auto">
            <a:xfrm>
              <a:off x="1283" y="2547"/>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1898" name="Text Box 42"/>
            <p:cNvSpPr txBox="1">
              <a:spLocks noChangeArrowheads="1"/>
            </p:cNvSpPr>
            <p:nvPr/>
          </p:nvSpPr>
          <p:spPr bwMode="auto">
            <a:xfrm>
              <a:off x="1283" y="235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1899" name="Text Box 43"/>
            <p:cNvSpPr txBox="1">
              <a:spLocks noChangeArrowheads="1"/>
            </p:cNvSpPr>
            <p:nvPr/>
          </p:nvSpPr>
          <p:spPr bwMode="auto">
            <a:xfrm>
              <a:off x="1283" y="218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1900" name="Text Box 44"/>
            <p:cNvSpPr txBox="1">
              <a:spLocks noChangeArrowheads="1"/>
            </p:cNvSpPr>
            <p:nvPr/>
          </p:nvSpPr>
          <p:spPr bwMode="auto">
            <a:xfrm>
              <a:off x="1283" y="1990"/>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1901" name="Text Box 45"/>
            <p:cNvSpPr txBox="1">
              <a:spLocks noChangeArrowheads="1"/>
            </p:cNvSpPr>
            <p:nvPr/>
          </p:nvSpPr>
          <p:spPr bwMode="auto">
            <a:xfrm>
              <a:off x="1283" y="1797"/>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1902" name="Text Box 46"/>
            <p:cNvSpPr txBox="1">
              <a:spLocks noChangeArrowheads="1"/>
            </p:cNvSpPr>
            <p:nvPr/>
          </p:nvSpPr>
          <p:spPr bwMode="auto">
            <a:xfrm>
              <a:off x="1283" y="160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1903" name="Text Box 47"/>
            <p:cNvSpPr txBox="1">
              <a:spLocks noChangeArrowheads="1"/>
            </p:cNvSpPr>
            <p:nvPr/>
          </p:nvSpPr>
          <p:spPr bwMode="auto">
            <a:xfrm>
              <a:off x="1283" y="1385"/>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1904" name="Text Box 48"/>
            <p:cNvSpPr txBox="1">
              <a:spLocks noChangeArrowheads="1"/>
            </p:cNvSpPr>
            <p:nvPr/>
          </p:nvSpPr>
          <p:spPr bwMode="auto">
            <a:xfrm>
              <a:off x="1283" y="119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1905" name="Text Box 49"/>
            <p:cNvSpPr txBox="1">
              <a:spLocks noChangeArrowheads="1"/>
            </p:cNvSpPr>
            <p:nvPr/>
          </p:nvSpPr>
          <p:spPr bwMode="auto">
            <a:xfrm>
              <a:off x="1283" y="998"/>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nvGrpSpPr>
            <p:cNvPr id="121906" name="Group 50"/>
            <p:cNvGrpSpPr>
              <a:grpSpLocks/>
            </p:cNvGrpSpPr>
            <p:nvPr/>
          </p:nvGrpSpPr>
          <p:grpSpPr bwMode="auto">
            <a:xfrm>
              <a:off x="1936" y="1337"/>
              <a:ext cx="1548" cy="1355"/>
              <a:chOff x="1743" y="2305"/>
              <a:chExt cx="1548" cy="1355"/>
            </a:xfrm>
          </p:grpSpPr>
          <p:sp>
            <p:nvSpPr>
              <p:cNvPr id="121907" name="Line 51"/>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08" name="Line 52"/>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09" name="Line 53"/>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10" name="Line 54"/>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11" name="Line 55"/>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12" name="Line 56"/>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13" name="Line 57"/>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1914" name="Line 58"/>
            <p:cNvSpPr>
              <a:spLocks noChangeShapeType="1"/>
            </p:cNvSpPr>
            <p:nvPr/>
          </p:nvSpPr>
          <p:spPr bwMode="auto">
            <a:xfrm>
              <a:off x="1549" y="2329"/>
              <a:ext cx="251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15" name="Oval 59"/>
            <p:cNvSpPr>
              <a:spLocks noChangeArrowheads="1"/>
            </p:cNvSpPr>
            <p:nvPr/>
          </p:nvSpPr>
          <p:spPr bwMode="auto">
            <a:xfrm>
              <a:off x="1912" y="228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16" name="Oval 60"/>
            <p:cNvSpPr>
              <a:spLocks noChangeArrowheads="1"/>
            </p:cNvSpPr>
            <p:nvPr/>
          </p:nvSpPr>
          <p:spPr bwMode="auto">
            <a:xfrm>
              <a:off x="2104" y="228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17" name="Oval 61"/>
            <p:cNvSpPr>
              <a:spLocks noChangeArrowheads="1"/>
            </p:cNvSpPr>
            <p:nvPr/>
          </p:nvSpPr>
          <p:spPr bwMode="auto">
            <a:xfrm>
              <a:off x="3050" y="228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19" name="Oval 63"/>
            <p:cNvSpPr>
              <a:spLocks noChangeArrowheads="1"/>
            </p:cNvSpPr>
            <p:nvPr/>
          </p:nvSpPr>
          <p:spPr bwMode="auto">
            <a:xfrm>
              <a:off x="3434" y="228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33" name="Text Box 77"/>
            <p:cNvSpPr txBox="1">
              <a:spLocks noChangeArrowheads="1"/>
            </p:cNvSpPr>
            <p:nvPr/>
          </p:nvSpPr>
          <p:spPr bwMode="auto">
            <a:xfrm>
              <a:off x="3508" y="2329"/>
              <a:ext cx="2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2</a:t>
              </a:r>
            </a:p>
          </p:txBody>
        </p:sp>
        <p:sp>
          <p:nvSpPr>
            <p:cNvPr id="121934" name="Text Box 78"/>
            <p:cNvSpPr txBox="1">
              <a:spLocks noChangeArrowheads="1"/>
            </p:cNvSpPr>
            <p:nvPr/>
          </p:nvSpPr>
          <p:spPr bwMode="auto">
            <a:xfrm>
              <a:off x="2953" y="2329"/>
              <a:ext cx="2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3</a:t>
              </a:r>
            </a:p>
          </p:txBody>
        </p:sp>
        <p:sp>
          <p:nvSpPr>
            <p:cNvPr id="121935" name="Text Box 79"/>
            <p:cNvSpPr txBox="1">
              <a:spLocks noChangeArrowheads="1"/>
            </p:cNvSpPr>
            <p:nvPr/>
          </p:nvSpPr>
          <p:spPr bwMode="auto">
            <a:xfrm>
              <a:off x="2178" y="2329"/>
              <a:ext cx="2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4</a:t>
              </a:r>
            </a:p>
          </p:txBody>
        </p:sp>
        <p:sp>
          <p:nvSpPr>
            <p:cNvPr id="121936" name="Text Box 80"/>
            <p:cNvSpPr txBox="1">
              <a:spLocks noChangeArrowheads="1"/>
            </p:cNvSpPr>
            <p:nvPr/>
          </p:nvSpPr>
          <p:spPr bwMode="auto">
            <a:xfrm>
              <a:off x="1791" y="1942"/>
              <a:ext cx="2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5</a:t>
              </a:r>
            </a:p>
          </p:txBody>
        </p:sp>
      </p:grpSp>
      <p:grpSp>
        <p:nvGrpSpPr>
          <p:cNvPr id="121938" name="Group 82"/>
          <p:cNvGrpSpPr>
            <a:grpSpLocks/>
          </p:cNvGrpSpPr>
          <p:nvPr/>
        </p:nvGrpSpPr>
        <p:grpSpPr bwMode="auto">
          <a:xfrm>
            <a:off x="2843213" y="5694363"/>
            <a:ext cx="1914525" cy="336550"/>
            <a:chOff x="582" y="3587"/>
            <a:chExt cx="1206" cy="212"/>
          </a:xfrm>
        </p:grpSpPr>
        <p:sp>
          <p:nvSpPr>
            <p:cNvPr id="121939" name="Line 83"/>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40" name="Rectangle 84"/>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41" name="Rectangle 85"/>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42" name="Rectangle 86"/>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43" name="Text Box 87"/>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1944" name="Text Box 88"/>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7/3</a:t>
              </a:r>
              <a:endParaRPr lang="en-US" altLang="en-US" sz="1600" b="1" baseline="-25000">
                <a:effectLst>
                  <a:outerShdw blurRad="38100" dist="38100" dir="2700000" algn="tl">
                    <a:srgbClr val="C0C0C0"/>
                  </a:outerShdw>
                </a:effectLst>
              </a:endParaRPr>
            </a:p>
          </p:txBody>
        </p:sp>
        <p:sp>
          <p:nvSpPr>
            <p:cNvPr id="121945" name="Text Box 89"/>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grpSp>
        <p:nvGrpSpPr>
          <p:cNvPr id="121946" name="Group 90"/>
          <p:cNvGrpSpPr>
            <a:grpSpLocks/>
          </p:cNvGrpSpPr>
          <p:nvPr/>
        </p:nvGrpSpPr>
        <p:grpSpPr bwMode="auto">
          <a:xfrm>
            <a:off x="4764088" y="5694363"/>
            <a:ext cx="1914525" cy="336550"/>
            <a:chOff x="582" y="3587"/>
            <a:chExt cx="1206" cy="212"/>
          </a:xfrm>
        </p:grpSpPr>
        <p:sp>
          <p:nvSpPr>
            <p:cNvPr id="121947" name="Line 91"/>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48" name="Rectangle 92"/>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49" name="Rectangle 93"/>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50" name="Rectangle 94"/>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51" name="Text Box 95"/>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1952" name="Text Box 96"/>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7</a:t>
              </a:r>
              <a:endParaRPr lang="en-US" altLang="en-US" sz="1600" b="1" baseline="-25000">
                <a:effectLst>
                  <a:outerShdw blurRad="38100" dist="38100" dir="2700000" algn="tl">
                    <a:srgbClr val="C0C0C0"/>
                  </a:outerShdw>
                </a:effectLst>
              </a:endParaRPr>
            </a:p>
          </p:txBody>
        </p:sp>
        <p:sp>
          <p:nvSpPr>
            <p:cNvPr id="121953" name="Text Box 97"/>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1954" name="Group 98"/>
          <p:cNvGrpSpPr>
            <a:grpSpLocks/>
          </p:cNvGrpSpPr>
          <p:nvPr/>
        </p:nvGrpSpPr>
        <p:grpSpPr bwMode="auto">
          <a:xfrm>
            <a:off x="6684963" y="5694363"/>
            <a:ext cx="1914525" cy="336550"/>
            <a:chOff x="582" y="3587"/>
            <a:chExt cx="1206" cy="212"/>
          </a:xfrm>
        </p:grpSpPr>
        <p:sp>
          <p:nvSpPr>
            <p:cNvPr id="121955" name="Line 99"/>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56" name="Rectangle 100"/>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57" name="Rectangle 101"/>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58" name="Rectangle 102"/>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59" name="Text Box 103"/>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21960" name="Text Box 104"/>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1961" name="Text Box 105"/>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endParaRPr lang="en-US" altLang="en-US" sz="1600" b="1" baseline="-25000">
                <a:effectLst>
                  <a:outerShdw blurRad="38100" dist="38100" dir="2700000" algn="tl">
                    <a:srgbClr val="C0C0C0"/>
                  </a:outerShdw>
                </a:effectLst>
              </a:endParaRPr>
            </a:p>
          </p:txBody>
        </p:sp>
      </p:grpSp>
      <p:sp>
        <p:nvSpPr>
          <p:cNvPr id="121962" name="Text Box 106"/>
          <p:cNvSpPr txBox="1">
            <a:spLocks noChangeArrowheads="1"/>
          </p:cNvSpPr>
          <p:nvPr/>
        </p:nvSpPr>
        <p:spPr bwMode="auto">
          <a:xfrm>
            <a:off x="309563" y="6194425"/>
            <a:ext cx="119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y_upper</a:t>
            </a:r>
          </a:p>
        </p:txBody>
      </p:sp>
      <p:sp>
        <p:nvSpPr>
          <p:cNvPr id="121963" name="Text Box 107"/>
          <p:cNvSpPr txBox="1">
            <a:spLocks noChangeArrowheads="1"/>
          </p:cNvSpPr>
          <p:nvPr/>
        </p:nvSpPr>
        <p:spPr bwMode="auto">
          <a:xfrm>
            <a:off x="1460500" y="6194425"/>
            <a:ext cx="119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x_int</a:t>
            </a:r>
          </a:p>
        </p:txBody>
      </p:sp>
      <p:sp>
        <p:nvSpPr>
          <p:cNvPr id="121964" name="Text Box 108"/>
          <p:cNvSpPr txBox="1">
            <a:spLocks noChangeArrowheads="1"/>
          </p:cNvSpPr>
          <p:nvPr/>
        </p:nvSpPr>
        <p:spPr bwMode="auto">
          <a:xfrm>
            <a:off x="2459038" y="6194425"/>
            <a:ext cx="119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1 / m</a:t>
            </a:r>
          </a:p>
        </p:txBody>
      </p:sp>
      <p:sp>
        <p:nvSpPr>
          <p:cNvPr id="121965" name="Line 109"/>
          <p:cNvSpPr>
            <a:spLocks noChangeShapeType="1"/>
          </p:cNvSpPr>
          <p:nvPr/>
        </p:nvSpPr>
        <p:spPr bwMode="auto">
          <a:xfrm flipV="1">
            <a:off x="962025" y="6002338"/>
            <a:ext cx="576263" cy="268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66" name="Line 110"/>
          <p:cNvSpPr>
            <a:spLocks noChangeShapeType="1"/>
          </p:cNvSpPr>
          <p:nvPr/>
        </p:nvSpPr>
        <p:spPr bwMode="auto">
          <a:xfrm flipV="1">
            <a:off x="1998663" y="6002338"/>
            <a:ext cx="0" cy="268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967" name="Line 111"/>
          <p:cNvSpPr>
            <a:spLocks noChangeShapeType="1"/>
          </p:cNvSpPr>
          <p:nvPr/>
        </p:nvSpPr>
        <p:spPr bwMode="auto">
          <a:xfrm flipH="1" flipV="1">
            <a:off x="2536825" y="6002338"/>
            <a:ext cx="498475" cy="2301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073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Sử dụng AEL để tô màu tại một dòng scanline</a:t>
            </a:r>
          </a:p>
        </p:txBody>
      </p:sp>
      <p:sp>
        <p:nvSpPr>
          <p:cNvPr id="70" name="Slide Number Placeholder 69"/>
          <p:cNvSpPr>
            <a:spLocks noGrp="1"/>
          </p:cNvSpPr>
          <p:nvPr>
            <p:ph type="sldNum" idx="12"/>
          </p:nvPr>
        </p:nvSpPr>
        <p:spPr/>
        <p:txBody>
          <a:bodyPr/>
          <a:lstStyle/>
          <a:p>
            <a:fld id="{3800B99B-4129-4DCF-979D-83228D7DFD1F}" type="slidenum">
              <a:rPr lang="en-US" altLang="en-US"/>
              <a:pPr/>
              <a:t>31</a:t>
            </a:fld>
            <a:endParaRPr lang="en-US" altLang="en-US"/>
          </a:p>
        </p:txBody>
      </p:sp>
      <p:sp>
        <p:nvSpPr>
          <p:cNvPr id="122883" name="Rectangle 3"/>
          <p:cNvSpPr>
            <a:spLocks noGrp="1" noChangeArrowheads="1"/>
          </p:cNvSpPr>
          <p:nvPr>
            <p:ph type="body" sz="half" idx="4294967295"/>
          </p:nvPr>
        </p:nvSpPr>
        <p:spPr>
          <a:xfrm>
            <a:off x="415969" y="952574"/>
            <a:ext cx="8191160" cy="2384426"/>
          </a:xfrm>
        </p:spPr>
        <p:txBody>
          <a:bodyPr/>
          <a:lstStyle/>
          <a:p>
            <a:pPr marL="285750" indent="-285750">
              <a:buFont typeface="Arial" panose="020B0604020202020204" pitchFamily="34" charset="0"/>
              <a:buChar char="•"/>
            </a:pPr>
            <a:r>
              <a:rPr lang="en-US" altLang="en-US" sz="1800" dirty="0" err="1"/>
              <a:t>Tại</a:t>
            </a:r>
            <a:r>
              <a:rPr lang="en-US" altLang="en-US" sz="1800" dirty="0"/>
              <a:t> </a:t>
            </a:r>
            <a:r>
              <a:rPr lang="en-US" altLang="en-US" sz="1800" dirty="0" err="1"/>
              <a:t>dòng</a:t>
            </a:r>
            <a:r>
              <a:rPr lang="en-US" altLang="en-US" sz="1800" dirty="0"/>
              <a:t> scanline </a:t>
            </a:r>
            <a:r>
              <a:rPr lang="en-US" altLang="en-US" sz="1800" dirty="0" err="1"/>
              <a:t>hiện</a:t>
            </a:r>
            <a:r>
              <a:rPr lang="en-US" altLang="en-US" sz="1800" dirty="0"/>
              <a:t> </a:t>
            </a:r>
            <a:r>
              <a:rPr lang="en-US" altLang="en-US" sz="1800" dirty="0" err="1"/>
              <a:t>hành</a:t>
            </a:r>
            <a:r>
              <a:rPr lang="en-US" altLang="en-US" sz="1800" dirty="0"/>
              <a:t> </a:t>
            </a:r>
            <a:r>
              <a:rPr lang="en-US" altLang="en-US" sz="1800" dirty="0">
                <a:solidFill>
                  <a:schemeClr val="hlink"/>
                </a:solidFill>
              </a:rPr>
              <a:t>y</a:t>
            </a:r>
            <a:r>
              <a:rPr lang="en-US" altLang="en-US" sz="1800" dirty="0"/>
              <a:t>, </a:t>
            </a:r>
            <a:r>
              <a:rPr lang="en-US" altLang="en-US" sz="1800" dirty="0" err="1"/>
              <a:t>AEL</a:t>
            </a:r>
            <a:r>
              <a:rPr lang="en-US" altLang="en-US" sz="1800" dirty="0"/>
              <a:t> </a:t>
            </a:r>
            <a:r>
              <a:rPr lang="en-US" altLang="en-US" sz="1800" dirty="0" err="1"/>
              <a:t>lưu</a:t>
            </a:r>
            <a:r>
              <a:rPr lang="en-US" altLang="en-US" sz="1800" dirty="0"/>
              <a:t> </a:t>
            </a:r>
            <a:r>
              <a:rPr lang="en-US" altLang="en-US" sz="1800" dirty="0" err="1"/>
              <a:t>trữ</a:t>
            </a:r>
            <a:r>
              <a:rPr lang="en-US" altLang="en-US" sz="1800" dirty="0"/>
              <a:t> </a:t>
            </a:r>
            <a:r>
              <a:rPr lang="en-US" altLang="en-US" sz="1800" dirty="0" err="1"/>
              <a:t>giao</a:t>
            </a:r>
            <a:r>
              <a:rPr lang="en-US" altLang="en-US" sz="1800" dirty="0"/>
              <a:t> </a:t>
            </a:r>
            <a:r>
              <a:rPr lang="en-US" altLang="en-US" sz="1800" dirty="0" err="1"/>
              <a:t>điểm</a:t>
            </a:r>
            <a:r>
              <a:rPr lang="en-US" altLang="en-US" sz="1800" dirty="0"/>
              <a:t> </a:t>
            </a:r>
            <a:r>
              <a:rPr lang="en-US" altLang="en-US" sz="1800" dirty="0" err="1"/>
              <a:t>của</a:t>
            </a:r>
            <a:r>
              <a:rPr lang="en-US" altLang="en-US" sz="1800" dirty="0"/>
              <a:t> scanline </a:t>
            </a:r>
            <a:r>
              <a:rPr lang="en-US" altLang="en-US" sz="1800" dirty="0" err="1"/>
              <a:t>và</a:t>
            </a:r>
            <a:r>
              <a:rPr lang="en-US" altLang="en-US" sz="1800" dirty="0"/>
              <a:t> </a:t>
            </a:r>
            <a:r>
              <a:rPr lang="en-US" altLang="en-US" sz="1800" dirty="0" err="1"/>
              <a:t>cạnh</a:t>
            </a:r>
            <a:r>
              <a:rPr lang="en-US" altLang="en-US" sz="1800" dirty="0"/>
              <a:t> </a:t>
            </a:r>
            <a:r>
              <a:rPr lang="en-US" altLang="en-US" sz="1800" dirty="0" err="1"/>
              <a:t>đa</a:t>
            </a:r>
            <a:r>
              <a:rPr lang="en-US" altLang="en-US" sz="1800" dirty="0"/>
              <a:t> </a:t>
            </a:r>
            <a:r>
              <a:rPr lang="en-US" altLang="en-US" sz="1800" dirty="0" err="1"/>
              <a:t>giác</a:t>
            </a:r>
            <a:r>
              <a:rPr lang="en-US" altLang="en-US" sz="1800" dirty="0"/>
              <a:t>.</a:t>
            </a:r>
          </a:p>
          <a:p>
            <a:pPr marL="285750" indent="-285750">
              <a:buFont typeface="Arial" panose="020B0604020202020204" pitchFamily="34" charset="0"/>
              <a:buChar char="•"/>
            </a:pPr>
            <a:r>
              <a:rPr lang="en-US" altLang="en-US" sz="1800" dirty="0" err="1"/>
              <a:t>Để</a:t>
            </a:r>
            <a:r>
              <a:rPr lang="en-US" altLang="en-US" sz="1800" dirty="0"/>
              <a:t> </a:t>
            </a:r>
            <a:r>
              <a:rPr lang="en-US" altLang="en-US" sz="1800" dirty="0" err="1"/>
              <a:t>tô</a:t>
            </a:r>
            <a:r>
              <a:rPr lang="en-US" altLang="en-US" sz="1800" dirty="0"/>
              <a:t> </a:t>
            </a:r>
            <a:r>
              <a:rPr lang="en-US" altLang="en-US" sz="1800" dirty="0" err="1"/>
              <a:t>màu</a:t>
            </a:r>
            <a:r>
              <a:rPr lang="en-US" altLang="en-US" sz="1800" dirty="0"/>
              <a:t>, </a:t>
            </a:r>
            <a:r>
              <a:rPr lang="en-US" altLang="en-US" sz="1800" dirty="0" err="1"/>
              <a:t>chúng</a:t>
            </a:r>
            <a:r>
              <a:rPr lang="en-US" altLang="en-US" sz="1800" dirty="0"/>
              <a:t> ta </a:t>
            </a:r>
            <a:r>
              <a:rPr lang="en-US" altLang="en-US" sz="1800" dirty="0" err="1"/>
              <a:t>sắp</a:t>
            </a:r>
            <a:r>
              <a:rPr lang="en-US" altLang="en-US" sz="1800" dirty="0"/>
              <a:t> </a:t>
            </a:r>
            <a:r>
              <a:rPr lang="en-US" altLang="en-US" sz="1800" dirty="0" err="1"/>
              <a:t>xếp</a:t>
            </a:r>
            <a:r>
              <a:rPr lang="en-US" altLang="en-US" sz="1800" dirty="0"/>
              <a:t>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theo</a:t>
            </a:r>
            <a:r>
              <a:rPr lang="en-US" altLang="en-US" sz="1800" dirty="0"/>
              <a:t> </a:t>
            </a:r>
            <a:r>
              <a:rPr lang="en-US" altLang="en-US" sz="1800" dirty="0" err="1"/>
              <a:t>chiều</a:t>
            </a:r>
            <a:r>
              <a:rPr lang="en-US" altLang="en-US" sz="1800" dirty="0"/>
              <a:t> </a:t>
            </a:r>
            <a:r>
              <a:rPr lang="en-US" altLang="en-US" sz="1800" dirty="0" err="1"/>
              <a:t>tăng</a:t>
            </a:r>
            <a:r>
              <a:rPr lang="en-US" altLang="en-US" sz="1800" dirty="0"/>
              <a:t> </a:t>
            </a:r>
            <a:r>
              <a:rPr lang="en-US" altLang="en-US" sz="1800" dirty="0" err="1"/>
              <a:t>dần</a:t>
            </a:r>
            <a:r>
              <a:rPr lang="en-US" altLang="en-US" sz="1800" dirty="0"/>
              <a:t> </a:t>
            </a:r>
            <a:r>
              <a:rPr lang="en-US" altLang="en-US" sz="1800" dirty="0" err="1"/>
              <a:t>của</a:t>
            </a:r>
            <a:r>
              <a:rPr lang="en-US" altLang="en-US" sz="1800" dirty="0"/>
              <a:t> </a:t>
            </a:r>
            <a:r>
              <a:rPr lang="en-US" altLang="en-US" sz="1800" dirty="0" err="1"/>
              <a:t>hoành</a:t>
            </a:r>
            <a:r>
              <a:rPr lang="en-US" altLang="en-US" sz="1800" dirty="0"/>
              <a:t> </a:t>
            </a:r>
            <a:r>
              <a:rPr lang="en-US" altLang="en-US" sz="1800" dirty="0" err="1"/>
              <a:t>độ</a:t>
            </a:r>
            <a:r>
              <a:rPr lang="en-US" altLang="en-US" sz="1800" dirty="0"/>
              <a:t> </a:t>
            </a:r>
            <a:r>
              <a:rPr lang="en-US" altLang="en-US" sz="1800" dirty="0" err="1"/>
              <a:t>giao</a:t>
            </a:r>
            <a:r>
              <a:rPr lang="en-US" altLang="en-US" sz="1800" dirty="0"/>
              <a:t> </a:t>
            </a:r>
            <a:r>
              <a:rPr lang="en-US" altLang="en-US" sz="1800" dirty="0" err="1"/>
              <a:t>điểm</a:t>
            </a:r>
            <a:r>
              <a:rPr lang="en-US" altLang="en-US" sz="1800" dirty="0"/>
              <a:t> </a:t>
            </a:r>
            <a:r>
              <a:rPr lang="en-US" altLang="en-US" sz="1800" dirty="0" err="1">
                <a:solidFill>
                  <a:schemeClr val="hlink"/>
                </a:solidFill>
              </a:rPr>
              <a:t>x_int</a:t>
            </a:r>
            <a:r>
              <a:rPr lang="en-US" altLang="en-US" sz="1800" dirty="0"/>
              <a:t>.</a:t>
            </a:r>
          </a:p>
          <a:p>
            <a:pPr marL="285750" indent="-285750">
              <a:buFont typeface="Arial" panose="020B0604020202020204" pitchFamily="34" charset="0"/>
              <a:buChar char="•"/>
            </a:pPr>
            <a:r>
              <a:rPr lang="en-US" altLang="en-US" sz="1800" dirty="0" err="1"/>
              <a:t>Mỗi</a:t>
            </a:r>
            <a:r>
              <a:rPr lang="en-US" altLang="en-US" sz="1800" dirty="0"/>
              <a:t> </a:t>
            </a:r>
            <a:r>
              <a:rPr lang="en-US" altLang="en-US" sz="1800" dirty="0" err="1"/>
              <a:t>cặp</a:t>
            </a:r>
            <a:r>
              <a:rPr lang="en-US" altLang="en-US" sz="1800" dirty="0"/>
              <a:t> </a:t>
            </a:r>
            <a:r>
              <a:rPr lang="en-US" altLang="en-US" sz="1800" dirty="0" err="1"/>
              <a:t>giá</a:t>
            </a:r>
            <a:r>
              <a:rPr lang="en-US" altLang="en-US" sz="1800" dirty="0"/>
              <a:t> </a:t>
            </a:r>
            <a:r>
              <a:rPr lang="en-US" altLang="en-US" sz="1800" dirty="0" err="1"/>
              <a:t>trị</a:t>
            </a:r>
            <a:r>
              <a:rPr lang="en-US" altLang="en-US" sz="1800" dirty="0"/>
              <a:t> </a:t>
            </a:r>
            <a:r>
              <a:rPr lang="en-US" altLang="en-US" sz="1800" dirty="0" err="1"/>
              <a:t>của</a:t>
            </a:r>
            <a:r>
              <a:rPr lang="en-US" altLang="en-US" sz="1800" dirty="0"/>
              <a:t> </a:t>
            </a:r>
            <a:r>
              <a:rPr lang="en-US" altLang="en-US" sz="1800" dirty="0" err="1"/>
              <a:t>x_int</a:t>
            </a:r>
            <a:r>
              <a:rPr lang="en-US" altLang="en-US" sz="1800" dirty="0"/>
              <a:t> </a:t>
            </a:r>
            <a:r>
              <a:rPr lang="en-US" altLang="en-US" sz="1800" dirty="0" err="1"/>
              <a:t>xác</a:t>
            </a:r>
            <a:r>
              <a:rPr lang="en-US" altLang="en-US" sz="1800" dirty="0"/>
              <a:t> </a:t>
            </a:r>
            <a:r>
              <a:rPr lang="en-US" altLang="en-US" sz="1800" dirty="0" err="1"/>
              <a:t>định</a:t>
            </a:r>
            <a:r>
              <a:rPr lang="en-US" altLang="en-US" sz="1800" dirty="0"/>
              <a:t> </a:t>
            </a:r>
            <a:r>
              <a:rPr lang="en-US" altLang="en-US" sz="1800" dirty="0" err="1"/>
              <a:t>một</a:t>
            </a:r>
            <a:r>
              <a:rPr lang="en-US" altLang="en-US" sz="1800" dirty="0"/>
              <a:t> run, </a:t>
            </a:r>
            <a:r>
              <a:rPr lang="en-US" altLang="en-US" sz="1800" dirty="0" err="1"/>
              <a:t>mà</a:t>
            </a:r>
            <a:r>
              <a:rPr lang="en-US" altLang="en-US" sz="1800" dirty="0"/>
              <a:t> </a:t>
            </a:r>
            <a:r>
              <a:rPr lang="en-US" altLang="en-US" sz="1800" dirty="0" err="1"/>
              <a:t>chúng</a:t>
            </a:r>
            <a:r>
              <a:rPr lang="en-US" altLang="en-US" sz="1800" dirty="0"/>
              <a:t> ta </a:t>
            </a:r>
            <a:r>
              <a:rPr lang="en-US" altLang="en-US" sz="1800" dirty="0" err="1"/>
              <a:t>có</a:t>
            </a:r>
            <a:r>
              <a:rPr lang="en-US" altLang="en-US" sz="1800" dirty="0"/>
              <a:t> </a:t>
            </a:r>
            <a:r>
              <a:rPr lang="en-US" altLang="en-US" sz="1800" dirty="0" err="1"/>
              <a:t>thể</a:t>
            </a:r>
            <a:r>
              <a:rPr lang="en-US" altLang="en-US" sz="1800" dirty="0"/>
              <a:t> </a:t>
            </a:r>
            <a:r>
              <a:rPr lang="en-US" altLang="en-US" sz="1800" dirty="0" err="1"/>
              <a:t>tô</a:t>
            </a:r>
            <a:r>
              <a:rPr lang="en-US" altLang="en-US" sz="1800" dirty="0"/>
              <a:t> </a:t>
            </a:r>
            <a:r>
              <a:rPr lang="en-US" altLang="en-US" sz="1800" dirty="0" err="1"/>
              <a:t>màu</a:t>
            </a:r>
            <a:r>
              <a:rPr lang="en-US" altLang="en-US" sz="1800" dirty="0"/>
              <a:t> </a:t>
            </a:r>
            <a:r>
              <a:rPr lang="en-US" altLang="en-US" sz="1800" dirty="0" err="1"/>
              <a:t>dễ</a:t>
            </a:r>
            <a:r>
              <a:rPr lang="en-US" altLang="en-US" sz="1800" dirty="0"/>
              <a:t> </a:t>
            </a:r>
            <a:r>
              <a:rPr lang="en-US" altLang="en-US" sz="1800" dirty="0" err="1"/>
              <a:t>dàng</a:t>
            </a:r>
            <a:endParaRPr lang="en-US" altLang="en-US" sz="1800" dirty="0">
              <a:solidFill>
                <a:schemeClr val="hlink"/>
              </a:solidFill>
            </a:endParaRPr>
          </a:p>
          <a:p>
            <a:pPr>
              <a:buFontTx/>
              <a:buNone/>
            </a:pPr>
            <a:endParaRPr lang="en-US" altLang="en-US" sz="1800" dirty="0"/>
          </a:p>
        </p:txBody>
      </p:sp>
      <p:sp>
        <p:nvSpPr>
          <p:cNvPr id="122884" name="Text Box 4"/>
          <p:cNvSpPr txBox="1">
            <a:spLocks noChangeArrowheads="1"/>
          </p:cNvSpPr>
          <p:nvPr/>
        </p:nvSpPr>
        <p:spPr bwMode="auto">
          <a:xfrm>
            <a:off x="1460500" y="4235450"/>
            <a:ext cx="3802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22896" name="Rectangle 16"/>
          <p:cNvSpPr>
            <a:spLocks noChangeArrowheads="1"/>
          </p:cNvSpPr>
          <p:nvPr/>
        </p:nvSpPr>
        <p:spPr bwMode="auto">
          <a:xfrm>
            <a:off x="685800" y="3608387"/>
            <a:ext cx="4462463"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defRPr>
            </a:lvl1pPr>
            <a:lvl2pPr marL="742950" indent="-285750" algn="l">
              <a:spcBef>
                <a:spcPct val="20000"/>
              </a:spcBef>
              <a:buChar char="–"/>
              <a:defRPr b="1">
                <a:solidFill>
                  <a:schemeClr val="tx1"/>
                </a:solidFill>
                <a:effectLst>
                  <a:outerShdw blurRad="38100" dist="38100" dir="2700000" algn="tl">
                    <a:srgbClr val="C0C0C0"/>
                  </a:outerShdw>
                </a:effectLst>
                <a:latin typeface="Times New Roman" panose="02020603050405020304" pitchFamily="18" charset="0"/>
              </a:defRPr>
            </a:lvl2pPr>
            <a:lvl3pPr marL="1143000" indent="-228600" algn="l">
              <a:spcBef>
                <a:spcPct val="20000"/>
              </a:spcBef>
              <a:buChar char="•"/>
              <a:defRPr sz="1600" b="1">
                <a:solidFill>
                  <a:schemeClr val="tx1"/>
                </a:solidFill>
                <a:effectLst>
                  <a:outerShdw blurRad="38100" dist="38100" dir="2700000" algn="tl">
                    <a:srgbClr val="C0C0C0"/>
                  </a:outerShdw>
                </a:effectLst>
                <a:latin typeface="Times New Roman" panose="02020603050405020304" pitchFamily="18" charset="0"/>
              </a:defRPr>
            </a:lvl3pPr>
            <a:lvl4pPr marL="1600200" indent="-228600" algn="l">
              <a:spcBef>
                <a:spcPct val="20000"/>
              </a:spcBef>
              <a:buChar char="–"/>
              <a:defRPr sz="1400" b="1">
                <a:solidFill>
                  <a:schemeClr val="tx1"/>
                </a:solidFill>
                <a:effectLst>
                  <a:outerShdw blurRad="38100" dist="38100" dir="2700000" algn="tl">
                    <a:srgbClr val="C0C0C0"/>
                  </a:outerShdw>
                </a:effectLst>
                <a:latin typeface="Times New Roman" panose="02020603050405020304" pitchFamily="18" charset="0"/>
              </a:defRPr>
            </a:lvl4pPr>
            <a:lvl5pPr marL="2057400" indent="-228600" algn="l">
              <a:spcBef>
                <a:spcPct val="20000"/>
              </a:spcBef>
              <a:buChar char="»"/>
              <a:defRPr sz="1400" b="1">
                <a:solidFill>
                  <a:schemeClr val="tx1"/>
                </a:solidFill>
                <a:effectLst>
                  <a:outerShdw blurRad="38100" dist="38100" dir="2700000" algn="tl">
                    <a:srgbClr val="C0C0C0"/>
                  </a:outerShdw>
                </a:effectLst>
                <a:latin typeface="Times New Roman" panose="02020603050405020304" pitchFamily="18" charset="0"/>
              </a:defRPr>
            </a:lvl5pPr>
            <a:lvl6pPr marL="2514600" indent="-228600" fontAlgn="base">
              <a:spcBef>
                <a:spcPct val="20000"/>
              </a:spcBef>
              <a:spcAft>
                <a:spcPct val="0"/>
              </a:spcAft>
              <a:buChar char="»"/>
              <a:defRPr sz="1400" b="1">
                <a:solidFill>
                  <a:schemeClr val="tx1"/>
                </a:solidFill>
                <a:effectLst>
                  <a:outerShdw blurRad="38100" dist="38100" dir="2700000" algn="tl">
                    <a:srgbClr val="C0C0C0"/>
                  </a:outerShdw>
                </a:effectLst>
                <a:latin typeface="Times New Roman" panose="02020603050405020304" pitchFamily="18" charset="0"/>
              </a:defRPr>
            </a:lvl6pPr>
            <a:lvl7pPr marL="2971800" indent="-228600" fontAlgn="base">
              <a:spcBef>
                <a:spcPct val="20000"/>
              </a:spcBef>
              <a:spcAft>
                <a:spcPct val="0"/>
              </a:spcAft>
              <a:buChar char="»"/>
              <a:defRPr sz="1400" b="1">
                <a:solidFill>
                  <a:schemeClr val="tx1"/>
                </a:solidFill>
                <a:effectLst>
                  <a:outerShdw blurRad="38100" dist="38100" dir="2700000" algn="tl">
                    <a:srgbClr val="C0C0C0"/>
                  </a:outerShdw>
                </a:effectLst>
                <a:latin typeface="Times New Roman" panose="02020603050405020304" pitchFamily="18" charset="0"/>
              </a:defRPr>
            </a:lvl7pPr>
            <a:lvl8pPr marL="3429000" indent="-228600" fontAlgn="base">
              <a:spcBef>
                <a:spcPct val="20000"/>
              </a:spcBef>
              <a:spcAft>
                <a:spcPct val="0"/>
              </a:spcAft>
              <a:buChar char="»"/>
              <a:defRPr sz="1400" b="1">
                <a:solidFill>
                  <a:schemeClr val="tx1"/>
                </a:solidFill>
                <a:effectLst>
                  <a:outerShdw blurRad="38100" dist="38100" dir="2700000" algn="tl">
                    <a:srgbClr val="C0C0C0"/>
                  </a:outerShdw>
                </a:effectLst>
                <a:latin typeface="Times New Roman" panose="02020603050405020304" pitchFamily="18" charset="0"/>
              </a:defRPr>
            </a:lvl8pPr>
            <a:lvl9pPr marL="3886200" indent="-228600" fontAlgn="base">
              <a:spcBef>
                <a:spcPct val="20000"/>
              </a:spcBef>
              <a:spcAft>
                <a:spcPct val="0"/>
              </a:spcAft>
              <a:buChar char="»"/>
              <a:defRPr sz="1400" b="1">
                <a:solidFill>
                  <a:schemeClr val="tx1"/>
                </a:solidFill>
                <a:effectLst>
                  <a:outerShdw blurRad="38100" dist="38100" dir="2700000" algn="tl">
                    <a:srgbClr val="C0C0C0"/>
                  </a:outerShdw>
                </a:effectLst>
                <a:latin typeface="Times New Roman" panose="02020603050405020304" pitchFamily="18" charset="0"/>
              </a:defRPr>
            </a:lvl9pPr>
          </a:lstStyle>
          <a:p>
            <a:pPr>
              <a:spcBef>
                <a:spcPts val="0"/>
              </a:spcBef>
              <a:buFontTx/>
              <a:buNone/>
            </a:pPr>
            <a:r>
              <a:rPr lang="en-US" altLang="en-US" sz="1800" dirty="0" err="1">
                <a:solidFill>
                  <a:srgbClr val="000099"/>
                </a:solidFill>
                <a:latin typeface="Courier New" panose="02070309020205020404" pitchFamily="49" charset="0"/>
              </a:rPr>
              <a:t>tmp</a:t>
            </a:r>
            <a:r>
              <a:rPr lang="en-US" altLang="en-US" sz="1800" dirty="0">
                <a:solidFill>
                  <a:srgbClr val="000099"/>
                </a:solidFill>
                <a:latin typeface="Courier New" panose="02070309020205020404" pitchFamily="49" charset="0"/>
              </a:rPr>
              <a:t> = </a:t>
            </a:r>
            <a:r>
              <a:rPr lang="en-US" altLang="en-US" sz="1800" dirty="0" err="1">
                <a:solidFill>
                  <a:srgbClr val="000099"/>
                </a:solidFill>
                <a:latin typeface="Courier New" panose="02070309020205020404" pitchFamily="49" charset="0"/>
              </a:rPr>
              <a:t>AEL</a:t>
            </a:r>
            <a:r>
              <a:rPr lang="en-US" altLang="en-US" sz="1800" dirty="0">
                <a:solidFill>
                  <a:srgbClr val="000099"/>
                </a:solidFill>
                <a:latin typeface="Courier New" panose="02070309020205020404" pitchFamily="49" charset="0"/>
              </a:rPr>
              <a:t>;</a:t>
            </a:r>
          </a:p>
          <a:p>
            <a:pPr>
              <a:spcBef>
                <a:spcPts val="0"/>
              </a:spcBef>
              <a:buFontTx/>
              <a:buNone/>
            </a:pPr>
            <a:r>
              <a:rPr lang="en-US" altLang="en-US" sz="1800" dirty="0">
                <a:solidFill>
                  <a:srgbClr val="000099"/>
                </a:solidFill>
                <a:latin typeface="Courier New" panose="02070309020205020404" pitchFamily="49" charset="0"/>
              </a:rPr>
              <a:t>while (</a:t>
            </a:r>
            <a:r>
              <a:rPr lang="en-US" altLang="en-US" sz="1800" dirty="0" err="1">
                <a:solidFill>
                  <a:srgbClr val="000099"/>
                </a:solidFill>
                <a:latin typeface="Courier New" panose="02070309020205020404" pitchFamily="49" charset="0"/>
              </a:rPr>
              <a:t>tmp</a:t>
            </a:r>
            <a:r>
              <a:rPr lang="en-US" altLang="en-US" sz="1800" dirty="0">
                <a:solidFill>
                  <a:srgbClr val="000099"/>
                </a:solidFill>
                <a:latin typeface="Courier New" panose="02070309020205020404" pitchFamily="49" charset="0"/>
              </a:rPr>
              <a:t> != NULL)</a:t>
            </a:r>
          </a:p>
          <a:p>
            <a:pPr>
              <a:spcBef>
                <a:spcPts val="0"/>
              </a:spcBef>
              <a:buFontTx/>
              <a:buNone/>
            </a:pPr>
            <a:r>
              <a:rPr lang="en-US" altLang="en-US" sz="1800" dirty="0">
                <a:solidFill>
                  <a:srgbClr val="000099"/>
                </a:solidFill>
                <a:latin typeface="Courier New" panose="02070309020205020404" pitchFamily="49" charset="0"/>
              </a:rPr>
              <a:t>{</a:t>
            </a:r>
          </a:p>
          <a:p>
            <a:pPr>
              <a:spcBef>
                <a:spcPts val="0"/>
              </a:spcBef>
              <a:buFontTx/>
              <a:buNone/>
            </a:pPr>
            <a:r>
              <a:rPr lang="en-US" altLang="en-US" sz="1800" dirty="0">
                <a:solidFill>
                  <a:srgbClr val="000099"/>
                </a:solidFill>
                <a:latin typeface="Courier New" panose="02070309020205020404" pitchFamily="49" charset="0"/>
              </a:rPr>
              <a:t>	x1 = </a:t>
            </a:r>
            <a:r>
              <a:rPr lang="en-US" altLang="en-US" sz="1800" dirty="0" err="1">
                <a:solidFill>
                  <a:srgbClr val="000099"/>
                </a:solidFill>
                <a:latin typeface="Courier New" panose="02070309020205020404" pitchFamily="49" charset="0"/>
              </a:rPr>
              <a:t>tmp.x_int</a:t>
            </a:r>
            <a:r>
              <a:rPr lang="en-US" altLang="en-US" sz="1800" dirty="0">
                <a:solidFill>
                  <a:srgbClr val="000099"/>
                </a:solidFill>
                <a:latin typeface="Courier New" panose="02070309020205020404" pitchFamily="49" charset="0"/>
              </a:rPr>
              <a:t>;</a:t>
            </a:r>
          </a:p>
          <a:p>
            <a:pPr>
              <a:spcBef>
                <a:spcPts val="0"/>
              </a:spcBef>
              <a:buFontTx/>
              <a:buNone/>
            </a:pPr>
            <a:r>
              <a:rPr lang="en-US" altLang="en-US" sz="1800" dirty="0">
                <a:solidFill>
                  <a:srgbClr val="000099"/>
                </a:solidFill>
                <a:latin typeface="Courier New" panose="02070309020205020404" pitchFamily="49" charset="0"/>
              </a:rPr>
              <a:t>	</a:t>
            </a:r>
            <a:r>
              <a:rPr lang="en-US" altLang="en-US" sz="1800" dirty="0" err="1">
                <a:solidFill>
                  <a:srgbClr val="000099"/>
                </a:solidFill>
                <a:latin typeface="Courier New" panose="02070309020205020404" pitchFamily="49" charset="0"/>
              </a:rPr>
              <a:t>tmp</a:t>
            </a:r>
            <a:r>
              <a:rPr lang="en-US" altLang="en-US" sz="1800" dirty="0">
                <a:solidFill>
                  <a:srgbClr val="000099"/>
                </a:solidFill>
                <a:latin typeface="Courier New" panose="02070309020205020404" pitchFamily="49" charset="0"/>
              </a:rPr>
              <a:t> = </a:t>
            </a:r>
            <a:r>
              <a:rPr lang="en-US" altLang="en-US" sz="1800" dirty="0" err="1">
                <a:solidFill>
                  <a:srgbClr val="000099"/>
                </a:solidFill>
                <a:latin typeface="Courier New" panose="02070309020205020404" pitchFamily="49" charset="0"/>
              </a:rPr>
              <a:t>tmp</a:t>
            </a:r>
            <a:r>
              <a:rPr lang="en-US" altLang="en-US" sz="1800" dirty="0">
                <a:solidFill>
                  <a:srgbClr val="000099"/>
                </a:solidFill>
                <a:latin typeface="Courier New" panose="02070309020205020404" pitchFamily="49" charset="0"/>
              </a:rPr>
              <a:t>-&gt;next;</a:t>
            </a:r>
          </a:p>
          <a:p>
            <a:pPr>
              <a:spcBef>
                <a:spcPts val="0"/>
              </a:spcBef>
              <a:buFontTx/>
              <a:buNone/>
            </a:pPr>
            <a:r>
              <a:rPr lang="en-US" altLang="en-US" sz="1800" dirty="0">
                <a:solidFill>
                  <a:srgbClr val="000099"/>
                </a:solidFill>
                <a:latin typeface="Courier New" panose="02070309020205020404" pitchFamily="49" charset="0"/>
              </a:rPr>
              <a:t>	x2 = </a:t>
            </a:r>
            <a:r>
              <a:rPr lang="en-US" altLang="en-US" sz="1800" dirty="0" err="1">
                <a:solidFill>
                  <a:srgbClr val="000099"/>
                </a:solidFill>
                <a:latin typeface="Courier New" panose="02070309020205020404" pitchFamily="49" charset="0"/>
              </a:rPr>
              <a:t>tmp.x_int</a:t>
            </a:r>
            <a:r>
              <a:rPr lang="en-US" altLang="en-US" sz="1800" dirty="0">
                <a:solidFill>
                  <a:srgbClr val="000099"/>
                </a:solidFill>
                <a:latin typeface="Courier New" panose="02070309020205020404" pitchFamily="49" charset="0"/>
              </a:rPr>
              <a:t>;</a:t>
            </a:r>
          </a:p>
          <a:p>
            <a:pPr>
              <a:spcBef>
                <a:spcPts val="0"/>
              </a:spcBef>
              <a:buFontTx/>
              <a:buNone/>
            </a:pPr>
            <a:r>
              <a:rPr lang="en-US" altLang="en-US" sz="1800" dirty="0">
                <a:solidFill>
                  <a:srgbClr val="000099"/>
                </a:solidFill>
                <a:latin typeface="Courier New" panose="02070309020205020404" pitchFamily="49" charset="0"/>
              </a:rPr>
              <a:t>	</a:t>
            </a:r>
            <a:r>
              <a:rPr lang="en-US" altLang="en-US" sz="1800" dirty="0" err="1">
                <a:solidFill>
                  <a:srgbClr val="000099"/>
                </a:solidFill>
                <a:latin typeface="Courier New" panose="02070309020205020404" pitchFamily="49" charset="0"/>
              </a:rPr>
              <a:t>tmp</a:t>
            </a:r>
            <a:r>
              <a:rPr lang="en-US" altLang="en-US" sz="1800" dirty="0">
                <a:solidFill>
                  <a:srgbClr val="000099"/>
                </a:solidFill>
                <a:latin typeface="Courier New" panose="02070309020205020404" pitchFamily="49" charset="0"/>
              </a:rPr>
              <a:t> = </a:t>
            </a:r>
            <a:r>
              <a:rPr lang="en-US" altLang="en-US" sz="1800" dirty="0" err="1">
                <a:solidFill>
                  <a:srgbClr val="000099"/>
                </a:solidFill>
                <a:latin typeface="Courier New" panose="02070309020205020404" pitchFamily="49" charset="0"/>
              </a:rPr>
              <a:t>tmp</a:t>
            </a:r>
            <a:r>
              <a:rPr lang="en-US" altLang="en-US" sz="1800" dirty="0">
                <a:solidFill>
                  <a:srgbClr val="000099"/>
                </a:solidFill>
                <a:latin typeface="Courier New" panose="02070309020205020404" pitchFamily="49" charset="0"/>
              </a:rPr>
              <a:t>-&gt;next;	</a:t>
            </a:r>
          </a:p>
          <a:p>
            <a:pPr>
              <a:spcBef>
                <a:spcPts val="0"/>
              </a:spcBef>
              <a:buFontTx/>
              <a:buNone/>
            </a:pPr>
            <a:r>
              <a:rPr lang="en-US" altLang="en-US" sz="1800" dirty="0">
                <a:solidFill>
                  <a:srgbClr val="000099"/>
                </a:solidFill>
                <a:latin typeface="Courier New" panose="02070309020205020404" pitchFamily="49" charset="0"/>
              </a:rPr>
              <a:t>	for(x = x1; x &lt;= x2; x++)</a:t>
            </a:r>
          </a:p>
          <a:p>
            <a:pPr>
              <a:spcBef>
                <a:spcPts val="0"/>
              </a:spcBef>
              <a:buFontTx/>
              <a:buNone/>
            </a:pPr>
            <a:r>
              <a:rPr lang="en-US" altLang="en-US" sz="1800" dirty="0">
                <a:solidFill>
                  <a:srgbClr val="000099"/>
                </a:solidFill>
                <a:latin typeface="Courier New" panose="02070309020205020404" pitchFamily="49" charset="0"/>
              </a:rPr>
              <a:t>		</a:t>
            </a:r>
            <a:r>
              <a:rPr lang="en-US" altLang="en-US" sz="1800" dirty="0" err="1">
                <a:solidFill>
                  <a:srgbClr val="000099"/>
                </a:solidFill>
                <a:latin typeface="Courier New" panose="02070309020205020404" pitchFamily="49" charset="0"/>
              </a:rPr>
              <a:t>putpixel</a:t>
            </a:r>
            <a:r>
              <a:rPr lang="en-US" altLang="en-US" sz="1800" dirty="0">
                <a:solidFill>
                  <a:srgbClr val="000099"/>
                </a:solidFill>
                <a:latin typeface="Courier New" panose="02070309020205020404" pitchFamily="49" charset="0"/>
              </a:rPr>
              <a:t>(</a:t>
            </a:r>
            <a:r>
              <a:rPr lang="en-US" altLang="en-US" sz="1800" dirty="0" err="1">
                <a:solidFill>
                  <a:srgbClr val="000099"/>
                </a:solidFill>
                <a:latin typeface="Courier New" panose="02070309020205020404" pitchFamily="49" charset="0"/>
              </a:rPr>
              <a:t>x,y,color</a:t>
            </a:r>
            <a:r>
              <a:rPr lang="en-US" altLang="en-US" sz="1800" dirty="0">
                <a:solidFill>
                  <a:srgbClr val="000099"/>
                </a:solidFill>
                <a:latin typeface="Courier New" panose="02070309020205020404" pitchFamily="49" charset="0"/>
              </a:rPr>
              <a:t>);</a:t>
            </a:r>
          </a:p>
          <a:p>
            <a:pPr>
              <a:spcBef>
                <a:spcPts val="0"/>
              </a:spcBef>
              <a:buFontTx/>
              <a:buNone/>
            </a:pPr>
            <a:r>
              <a:rPr lang="en-US" altLang="en-US" sz="1800" dirty="0">
                <a:solidFill>
                  <a:srgbClr val="000099"/>
                </a:solidFill>
                <a:latin typeface="Courier New" panose="02070309020205020404" pitchFamily="49" charset="0"/>
              </a:rPr>
              <a:t>}</a:t>
            </a:r>
          </a:p>
        </p:txBody>
      </p:sp>
      <p:grpSp>
        <p:nvGrpSpPr>
          <p:cNvPr id="122898" name="Group 18"/>
          <p:cNvGrpSpPr>
            <a:grpSpLocks/>
          </p:cNvGrpSpPr>
          <p:nvPr/>
        </p:nvGrpSpPr>
        <p:grpSpPr bwMode="auto">
          <a:xfrm>
            <a:off x="4802188" y="2968625"/>
            <a:ext cx="3649662" cy="3140075"/>
            <a:chOff x="480" y="1248"/>
            <a:chExt cx="2688" cy="2496"/>
          </a:xfrm>
        </p:grpSpPr>
        <p:sp>
          <p:nvSpPr>
            <p:cNvPr id="122899" name="Line 19"/>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0" name="Line 20"/>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1" name="Line 21"/>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2" name="Line 22"/>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3" name="Line 23"/>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4" name="Line 24"/>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5" name="Line 25"/>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6" name="Line 26"/>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7" name="Line 27"/>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8" name="Line 28"/>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9" name="Line 29"/>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0" name="Line 30"/>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1" name="Line 31"/>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2" name="Line 32"/>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3" name="Line 33"/>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4" name="Line 34"/>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5" name="Line 35"/>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6" name="Line 36"/>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7" name="Line 37"/>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8" name="Line 38"/>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9" name="Line 39"/>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0" name="Line 40"/>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1" name="Line 41"/>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2" name="Line 42"/>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3" name="Line 43"/>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924" name="Text Box 44"/>
          <p:cNvSpPr txBox="1">
            <a:spLocks noChangeArrowheads="1"/>
          </p:cNvSpPr>
          <p:nvPr/>
        </p:nvSpPr>
        <p:spPr bwMode="auto">
          <a:xfrm>
            <a:off x="5065713"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2925" name="Text Box 45"/>
          <p:cNvSpPr txBox="1">
            <a:spLocks noChangeArrowheads="1"/>
          </p:cNvSpPr>
          <p:nvPr/>
        </p:nvSpPr>
        <p:spPr bwMode="auto">
          <a:xfrm>
            <a:off x="5327650" y="5962650"/>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2926" name="Text Box 46"/>
          <p:cNvSpPr txBox="1">
            <a:spLocks noChangeArrowheads="1"/>
          </p:cNvSpPr>
          <p:nvPr/>
        </p:nvSpPr>
        <p:spPr bwMode="auto">
          <a:xfrm>
            <a:off x="5557838"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2927" name="Text Box 47"/>
          <p:cNvSpPr txBox="1">
            <a:spLocks noChangeArrowheads="1"/>
          </p:cNvSpPr>
          <p:nvPr/>
        </p:nvSpPr>
        <p:spPr bwMode="auto">
          <a:xfrm>
            <a:off x="6116638"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2928" name="Text Box 48"/>
          <p:cNvSpPr txBox="1">
            <a:spLocks noChangeArrowheads="1"/>
          </p:cNvSpPr>
          <p:nvPr/>
        </p:nvSpPr>
        <p:spPr bwMode="auto">
          <a:xfrm>
            <a:off x="5819775" y="5962650"/>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2929" name="Text Box 49"/>
          <p:cNvSpPr txBox="1">
            <a:spLocks noChangeArrowheads="1"/>
          </p:cNvSpPr>
          <p:nvPr/>
        </p:nvSpPr>
        <p:spPr bwMode="auto">
          <a:xfrm>
            <a:off x="6380163"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2930" name="Text Box 50"/>
          <p:cNvSpPr txBox="1">
            <a:spLocks noChangeArrowheads="1"/>
          </p:cNvSpPr>
          <p:nvPr/>
        </p:nvSpPr>
        <p:spPr bwMode="auto">
          <a:xfrm>
            <a:off x="6608763"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2931" name="Text Box 51"/>
          <p:cNvSpPr txBox="1">
            <a:spLocks noChangeArrowheads="1"/>
          </p:cNvSpPr>
          <p:nvPr/>
        </p:nvSpPr>
        <p:spPr bwMode="auto">
          <a:xfrm>
            <a:off x="6870700" y="5962650"/>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2932" name="Text Box 52"/>
          <p:cNvSpPr txBox="1">
            <a:spLocks noChangeArrowheads="1"/>
          </p:cNvSpPr>
          <p:nvPr/>
        </p:nvSpPr>
        <p:spPr bwMode="auto">
          <a:xfrm>
            <a:off x="7132638"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2933" name="Text Box 53"/>
          <p:cNvSpPr txBox="1">
            <a:spLocks noChangeArrowheads="1"/>
          </p:cNvSpPr>
          <p:nvPr/>
        </p:nvSpPr>
        <p:spPr bwMode="auto">
          <a:xfrm>
            <a:off x="7364413" y="596265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122934" name="Text Box 54"/>
          <p:cNvSpPr txBox="1">
            <a:spLocks noChangeArrowheads="1"/>
          </p:cNvSpPr>
          <p:nvPr/>
        </p:nvSpPr>
        <p:spPr bwMode="auto">
          <a:xfrm>
            <a:off x="4572000" y="5556250"/>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2935" name="Text Box 55"/>
          <p:cNvSpPr txBox="1">
            <a:spLocks noChangeArrowheads="1"/>
          </p:cNvSpPr>
          <p:nvPr/>
        </p:nvSpPr>
        <p:spPr bwMode="auto">
          <a:xfrm>
            <a:off x="4572000" y="53133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2936" name="Text Box 56"/>
          <p:cNvSpPr txBox="1">
            <a:spLocks noChangeArrowheads="1"/>
          </p:cNvSpPr>
          <p:nvPr/>
        </p:nvSpPr>
        <p:spPr bwMode="auto">
          <a:xfrm>
            <a:off x="4572000" y="5068888"/>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2937" name="Text Box 57"/>
          <p:cNvSpPr txBox="1">
            <a:spLocks noChangeArrowheads="1"/>
          </p:cNvSpPr>
          <p:nvPr/>
        </p:nvSpPr>
        <p:spPr bwMode="auto">
          <a:xfrm>
            <a:off x="4572000" y="4854575"/>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2938" name="Text Box 58"/>
          <p:cNvSpPr txBox="1">
            <a:spLocks noChangeArrowheads="1"/>
          </p:cNvSpPr>
          <p:nvPr/>
        </p:nvSpPr>
        <p:spPr bwMode="auto">
          <a:xfrm>
            <a:off x="4572000" y="4611688"/>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2939" name="Text Box 59"/>
          <p:cNvSpPr txBox="1">
            <a:spLocks noChangeArrowheads="1"/>
          </p:cNvSpPr>
          <p:nvPr/>
        </p:nvSpPr>
        <p:spPr bwMode="auto">
          <a:xfrm>
            <a:off x="4572000" y="4370388"/>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2940" name="Text Box 60"/>
          <p:cNvSpPr txBox="1">
            <a:spLocks noChangeArrowheads="1"/>
          </p:cNvSpPr>
          <p:nvPr/>
        </p:nvSpPr>
        <p:spPr bwMode="auto">
          <a:xfrm>
            <a:off x="4572000" y="4124325"/>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2941" name="Text Box 61"/>
          <p:cNvSpPr txBox="1">
            <a:spLocks noChangeArrowheads="1"/>
          </p:cNvSpPr>
          <p:nvPr/>
        </p:nvSpPr>
        <p:spPr bwMode="auto">
          <a:xfrm>
            <a:off x="4572000" y="3851275"/>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2942" name="Text Box 62"/>
          <p:cNvSpPr txBox="1">
            <a:spLocks noChangeArrowheads="1"/>
          </p:cNvSpPr>
          <p:nvPr/>
        </p:nvSpPr>
        <p:spPr bwMode="auto">
          <a:xfrm>
            <a:off x="4572000" y="3608388"/>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2943" name="Text Box 63"/>
          <p:cNvSpPr txBox="1">
            <a:spLocks noChangeArrowheads="1"/>
          </p:cNvSpPr>
          <p:nvPr/>
        </p:nvSpPr>
        <p:spPr bwMode="auto">
          <a:xfrm>
            <a:off x="4572000" y="336391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nvGrpSpPr>
          <p:cNvPr id="122944" name="Group 64"/>
          <p:cNvGrpSpPr>
            <a:grpSpLocks/>
          </p:cNvGrpSpPr>
          <p:nvPr/>
        </p:nvGrpSpPr>
        <p:grpSpPr bwMode="auto">
          <a:xfrm>
            <a:off x="5459413" y="3790950"/>
            <a:ext cx="2101850" cy="1703388"/>
            <a:chOff x="1743" y="2305"/>
            <a:chExt cx="1548" cy="1355"/>
          </a:xfrm>
        </p:grpSpPr>
        <p:sp>
          <p:nvSpPr>
            <p:cNvPr id="122945" name="Line 65"/>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6" name="Line 66"/>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7" name="Line 67"/>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8" name="Line 68"/>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9" name="Line 69"/>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0" name="Line 70"/>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1" name="Line 71"/>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952" name="Line 72"/>
          <p:cNvSpPr>
            <a:spLocks noChangeShapeType="1"/>
          </p:cNvSpPr>
          <p:nvPr/>
        </p:nvSpPr>
        <p:spPr bwMode="auto">
          <a:xfrm>
            <a:off x="4933950" y="5038725"/>
            <a:ext cx="3416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3" name="Oval 73"/>
          <p:cNvSpPr>
            <a:spLocks noChangeArrowheads="1"/>
          </p:cNvSpPr>
          <p:nvPr/>
        </p:nvSpPr>
        <p:spPr bwMode="auto">
          <a:xfrm>
            <a:off x="5378450" y="4927600"/>
            <a:ext cx="177800" cy="17145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7" name="Text Box 77"/>
          <p:cNvSpPr txBox="1">
            <a:spLocks noChangeArrowheads="1"/>
          </p:cNvSpPr>
          <p:nvPr/>
        </p:nvSpPr>
        <p:spPr bwMode="auto">
          <a:xfrm>
            <a:off x="7593013" y="503872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2</a:t>
            </a:r>
          </a:p>
        </p:txBody>
      </p:sp>
      <p:sp>
        <p:nvSpPr>
          <p:cNvPr id="122958" name="Text Box 78"/>
          <p:cNvSpPr txBox="1">
            <a:spLocks noChangeArrowheads="1"/>
          </p:cNvSpPr>
          <p:nvPr/>
        </p:nvSpPr>
        <p:spPr bwMode="auto">
          <a:xfrm>
            <a:off x="6840538" y="503872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3</a:t>
            </a:r>
          </a:p>
        </p:txBody>
      </p:sp>
      <p:sp>
        <p:nvSpPr>
          <p:cNvPr id="122959" name="Text Box 79"/>
          <p:cNvSpPr txBox="1">
            <a:spLocks noChangeArrowheads="1"/>
          </p:cNvSpPr>
          <p:nvPr/>
        </p:nvSpPr>
        <p:spPr bwMode="auto">
          <a:xfrm>
            <a:off x="5788025" y="503872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4</a:t>
            </a:r>
          </a:p>
        </p:txBody>
      </p:sp>
      <p:sp>
        <p:nvSpPr>
          <p:cNvPr id="122960" name="Text Box 80"/>
          <p:cNvSpPr txBox="1">
            <a:spLocks noChangeArrowheads="1"/>
          </p:cNvSpPr>
          <p:nvPr/>
        </p:nvSpPr>
        <p:spPr bwMode="auto">
          <a:xfrm>
            <a:off x="5262563" y="4551363"/>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5</a:t>
            </a:r>
          </a:p>
        </p:txBody>
      </p:sp>
      <p:sp>
        <p:nvSpPr>
          <p:cNvPr id="122962" name="Oval 82"/>
          <p:cNvSpPr>
            <a:spLocks noChangeArrowheads="1"/>
          </p:cNvSpPr>
          <p:nvPr/>
        </p:nvSpPr>
        <p:spPr bwMode="auto">
          <a:xfrm>
            <a:off x="5646738" y="4927600"/>
            <a:ext cx="177800" cy="17145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3" name="Oval 83"/>
          <p:cNvSpPr>
            <a:spLocks noChangeArrowheads="1"/>
          </p:cNvSpPr>
          <p:nvPr/>
        </p:nvSpPr>
        <p:spPr bwMode="auto">
          <a:xfrm>
            <a:off x="6915150" y="4927600"/>
            <a:ext cx="177800" cy="17145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4" name="Oval 84"/>
          <p:cNvSpPr>
            <a:spLocks noChangeArrowheads="1"/>
          </p:cNvSpPr>
          <p:nvPr/>
        </p:nvSpPr>
        <p:spPr bwMode="auto">
          <a:xfrm>
            <a:off x="7183438" y="4927600"/>
            <a:ext cx="177800" cy="17145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5" name="Oval 85"/>
          <p:cNvSpPr>
            <a:spLocks noChangeArrowheads="1"/>
          </p:cNvSpPr>
          <p:nvPr/>
        </p:nvSpPr>
        <p:spPr bwMode="auto">
          <a:xfrm>
            <a:off x="7451725" y="4927600"/>
            <a:ext cx="177800" cy="17145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96697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Cập nhật AEL khi dòng scanline di chuyển</a:t>
            </a:r>
          </a:p>
        </p:txBody>
      </p:sp>
      <p:sp>
        <p:nvSpPr>
          <p:cNvPr id="68" name="Slide Number Placeholder 67"/>
          <p:cNvSpPr>
            <a:spLocks noGrp="1"/>
          </p:cNvSpPr>
          <p:nvPr>
            <p:ph type="sldNum" idx="12"/>
          </p:nvPr>
        </p:nvSpPr>
        <p:spPr/>
        <p:txBody>
          <a:bodyPr/>
          <a:lstStyle/>
          <a:p>
            <a:fld id="{80CE368E-5361-4CCF-9E57-78561A0842E2}" type="slidenum">
              <a:rPr lang="en-US" altLang="en-US"/>
              <a:pPr/>
              <a:t>32</a:t>
            </a:fld>
            <a:endParaRPr lang="en-US" altLang="en-US"/>
          </a:p>
        </p:txBody>
      </p:sp>
      <p:sp>
        <p:nvSpPr>
          <p:cNvPr id="123907" name="Rectangle 3"/>
          <p:cNvSpPr>
            <a:spLocks noGrp="1" noChangeArrowheads="1"/>
          </p:cNvSpPr>
          <p:nvPr>
            <p:ph type="body" sz="half" idx="4294967295"/>
          </p:nvPr>
        </p:nvSpPr>
        <p:spPr>
          <a:xfrm>
            <a:off x="0" y="1143000"/>
            <a:ext cx="3694113" cy="4953000"/>
          </a:xfrm>
        </p:spPr>
        <p:txBody>
          <a:bodyPr/>
          <a:lstStyle/>
          <a:p>
            <a:pPr>
              <a:buFontTx/>
              <a:buNone/>
            </a:pPr>
            <a:r>
              <a:rPr lang="en-US" altLang="en-US" sz="1800" dirty="0"/>
              <a:t>Sau </a:t>
            </a:r>
            <a:r>
              <a:rPr lang="en-US" altLang="en-US" sz="1800" dirty="0" err="1"/>
              <a:t>khi</a:t>
            </a:r>
            <a:r>
              <a:rPr lang="en-US" altLang="en-US" sz="1800" dirty="0"/>
              <a:t> </a:t>
            </a:r>
            <a:r>
              <a:rPr lang="en-US" altLang="en-US" sz="1800" dirty="0" err="1"/>
              <a:t>tô</a:t>
            </a:r>
            <a:r>
              <a:rPr lang="en-US" altLang="en-US" sz="1800" dirty="0"/>
              <a:t> </a:t>
            </a:r>
            <a:r>
              <a:rPr lang="en-US" altLang="en-US" sz="1800" dirty="0" err="1"/>
              <a:t>màu</a:t>
            </a:r>
            <a:r>
              <a:rPr lang="en-US" altLang="en-US" sz="1800" dirty="0"/>
              <a:t> </a:t>
            </a:r>
            <a:r>
              <a:rPr lang="en-US" altLang="en-US" sz="1800" dirty="0" err="1"/>
              <a:t>tại</a:t>
            </a:r>
            <a:r>
              <a:rPr lang="en-US" altLang="en-US" sz="1800" dirty="0"/>
              <a:t> </a:t>
            </a:r>
            <a:r>
              <a:rPr lang="en-US" altLang="en-US" sz="1800" dirty="0" err="1"/>
              <a:t>dòng</a:t>
            </a:r>
            <a:r>
              <a:rPr lang="en-US" altLang="en-US" sz="1800" dirty="0"/>
              <a:t> scanline </a:t>
            </a:r>
            <a:r>
              <a:rPr lang="en-US" altLang="en-US" sz="1800" dirty="0" err="1"/>
              <a:t>hiện</a:t>
            </a:r>
            <a:r>
              <a:rPr lang="en-US" altLang="en-US" sz="1800" dirty="0"/>
              <a:t> </a:t>
            </a:r>
            <a:r>
              <a:rPr lang="en-US" altLang="en-US" sz="1800" dirty="0" err="1"/>
              <a:t>hành</a:t>
            </a:r>
            <a:r>
              <a:rPr lang="en-US" altLang="en-US" sz="1800" dirty="0"/>
              <a:t> </a:t>
            </a:r>
            <a:r>
              <a:rPr lang="en-US" altLang="en-US" sz="1800" dirty="0">
                <a:solidFill>
                  <a:schemeClr val="hlink"/>
                </a:solidFill>
              </a:rPr>
              <a:t>y</a:t>
            </a:r>
            <a:r>
              <a:rPr lang="en-US" altLang="en-US" sz="1800" dirty="0"/>
              <a:t>, </a:t>
            </a:r>
            <a:r>
              <a:rPr lang="en-US" altLang="en-US" sz="1800" dirty="0" err="1"/>
              <a:t>AEL</a:t>
            </a:r>
            <a:r>
              <a:rPr lang="en-US" altLang="en-US" sz="1800" dirty="0"/>
              <a:t> </a:t>
            </a:r>
            <a:r>
              <a:rPr lang="en-US" altLang="en-US" sz="1800" dirty="0" err="1"/>
              <a:t>phải</a:t>
            </a:r>
            <a:r>
              <a:rPr lang="en-US" altLang="en-US" sz="1800" dirty="0"/>
              <a:t> </a:t>
            </a:r>
            <a:r>
              <a:rPr lang="en-US" altLang="en-US" sz="1800" dirty="0" err="1"/>
              <a:t>được</a:t>
            </a:r>
            <a:r>
              <a:rPr lang="en-US" altLang="en-US" sz="1800" dirty="0"/>
              <a:t> </a:t>
            </a:r>
            <a:r>
              <a:rPr lang="en-US" altLang="en-US" sz="1800" dirty="0" err="1"/>
              <a:t>cập</a:t>
            </a:r>
            <a:r>
              <a:rPr lang="en-US" altLang="en-US" sz="1800" dirty="0"/>
              <a:t> </a:t>
            </a:r>
            <a:r>
              <a:rPr lang="en-US" altLang="en-US" sz="1800" dirty="0" err="1"/>
              <a:t>nhật</a:t>
            </a:r>
            <a:r>
              <a:rPr lang="en-US" altLang="en-US" sz="1800" dirty="0"/>
              <a:t> </a:t>
            </a:r>
            <a:r>
              <a:rPr lang="en-US" altLang="en-US" sz="1800" dirty="0" err="1"/>
              <a:t>tại</a:t>
            </a:r>
            <a:r>
              <a:rPr lang="en-US" altLang="en-US" sz="1800" dirty="0"/>
              <a:t> scanline </a:t>
            </a:r>
            <a:r>
              <a:rPr lang="en-US" altLang="en-US" sz="1800" dirty="0">
                <a:solidFill>
                  <a:schemeClr val="hlink"/>
                </a:solidFill>
              </a:rPr>
              <a:t>y+1</a:t>
            </a:r>
            <a:r>
              <a:rPr lang="en-US" altLang="en-US" sz="1800" dirty="0"/>
              <a:t>:</a:t>
            </a:r>
            <a:endParaRPr lang="en-US" altLang="en-US" sz="1800" dirty="0">
              <a:solidFill>
                <a:schemeClr val="hlink"/>
              </a:solidFill>
            </a:endParaRPr>
          </a:p>
          <a:p>
            <a:pPr marL="342900" indent="-342900">
              <a:buFont typeface="+mj-lt"/>
              <a:buAutoNum type="arabicPeriod"/>
            </a:pPr>
            <a:r>
              <a:rPr lang="en-US" altLang="en-US" sz="1800" dirty="0" err="1"/>
              <a:t>Bằng</a:t>
            </a:r>
            <a:r>
              <a:rPr lang="en-US" altLang="en-US" sz="1800" dirty="0"/>
              <a:t> </a:t>
            </a:r>
            <a:r>
              <a:rPr lang="en-US" altLang="en-US" sz="1800" dirty="0" err="1"/>
              <a:t>cách</a:t>
            </a:r>
            <a:r>
              <a:rPr lang="en-US" altLang="en-US" sz="1800" dirty="0"/>
              <a:t> so </a:t>
            </a:r>
            <a:r>
              <a:rPr lang="en-US" altLang="en-US" sz="1800" dirty="0" err="1"/>
              <a:t>sánh</a:t>
            </a:r>
            <a:r>
              <a:rPr lang="en-US" altLang="en-US" sz="1800" dirty="0"/>
              <a:t> </a:t>
            </a:r>
            <a:r>
              <a:rPr lang="en-US" altLang="en-US" sz="1800" dirty="0">
                <a:solidFill>
                  <a:schemeClr val="hlink"/>
                </a:solidFill>
              </a:rPr>
              <a:t>y</a:t>
            </a:r>
            <a:r>
              <a:rPr lang="en-US" altLang="en-US" sz="1800" dirty="0"/>
              <a:t> </a:t>
            </a:r>
            <a:r>
              <a:rPr lang="en-US" altLang="en-US" sz="1800" dirty="0" err="1"/>
              <a:t>và</a:t>
            </a:r>
            <a:r>
              <a:rPr lang="en-US" altLang="en-US" sz="1800" dirty="0"/>
              <a:t> </a:t>
            </a:r>
            <a:r>
              <a:rPr lang="en-US" altLang="en-US" sz="1800" dirty="0" err="1">
                <a:solidFill>
                  <a:schemeClr val="hlink"/>
                </a:solidFill>
              </a:rPr>
              <a:t>y_upper</a:t>
            </a:r>
            <a:r>
              <a:rPr lang="en-US" altLang="en-US" sz="1800" dirty="0"/>
              <a:t> </a:t>
            </a:r>
            <a:r>
              <a:rPr lang="en-US" altLang="en-US" sz="1800" dirty="0" err="1"/>
              <a:t>của</a:t>
            </a:r>
            <a:r>
              <a:rPr lang="en-US" altLang="en-US" sz="1800" dirty="0"/>
              <a:t>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trong</a:t>
            </a:r>
            <a:r>
              <a:rPr lang="en-US" altLang="en-US" sz="1800" dirty="0"/>
              <a:t> </a:t>
            </a:r>
            <a:r>
              <a:rPr lang="en-US" altLang="en-US" sz="1800" dirty="0" err="1"/>
              <a:t>AEL</a:t>
            </a:r>
            <a:r>
              <a:rPr lang="en-US" altLang="en-US" sz="1800" dirty="0"/>
              <a:t>, ta </a:t>
            </a:r>
            <a:r>
              <a:rPr lang="en-US" altLang="en-US" sz="1800" dirty="0" err="1"/>
              <a:t>xác</a:t>
            </a:r>
            <a:r>
              <a:rPr lang="en-US" altLang="en-US" sz="1800" dirty="0"/>
              <a:t> </a:t>
            </a:r>
            <a:r>
              <a:rPr lang="en-US" altLang="en-US" sz="1800" dirty="0" err="1"/>
              <a:t>định</a:t>
            </a:r>
            <a:r>
              <a:rPr lang="en-US" altLang="en-US" sz="1800" dirty="0"/>
              <a:t> “</a:t>
            </a:r>
            <a:r>
              <a:rPr lang="en-US" altLang="en-US" sz="1800" dirty="0" err="1">
                <a:solidFill>
                  <a:schemeClr val="hlink"/>
                </a:solidFill>
              </a:rPr>
              <a:t>dòng</a:t>
            </a:r>
            <a:r>
              <a:rPr lang="en-US" altLang="en-US" sz="1800" dirty="0">
                <a:solidFill>
                  <a:schemeClr val="hlink"/>
                </a:solidFill>
              </a:rPr>
              <a:t> scanline </a:t>
            </a:r>
            <a:r>
              <a:rPr lang="en-US" altLang="en-US" sz="1800" dirty="0" err="1">
                <a:solidFill>
                  <a:schemeClr val="hlink"/>
                </a:solidFill>
              </a:rPr>
              <a:t>mới</a:t>
            </a:r>
            <a:r>
              <a:rPr lang="en-US" altLang="en-US" sz="1800" dirty="0">
                <a:solidFill>
                  <a:schemeClr val="hlink"/>
                </a:solidFill>
              </a:rPr>
              <a:t> </a:t>
            </a:r>
            <a:r>
              <a:rPr lang="en-US" altLang="en-US" sz="1800" dirty="0" err="1">
                <a:solidFill>
                  <a:schemeClr val="hlink"/>
                </a:solidFill>
              </a:rPr>
              <a:t>nằm</a:t>
            </a:r>
            <a:r>
              <a:rPr lang="en-US" altLang="en-US" sz="1800" dirty="0">
                <a:solidFill>
                  <a:schemeClr val="hlink"/>
                </a:solidFill>
              </a:rPr>
              <a:t> </a:t>
            </a:r>
            <a:r>
              <a:rPr lang="en-US" altLang="en-US" sz="1800" dirty="0" err="1">
                <a:solidFill>
                  <a:schemeClr val="hlink"/>
                </a:solidFill>
              </a:rPr>
              <a:t>phía</a:t>
            </a:r>
            <a:r>
              <a:rPr lang="en-US" altLang="en-US" sz="1800" dirty="0">
                <a:solidFill>
                  <a:schemeClr val="hlink"/>
                </a:solidFill>
              </a:rPr>
              <a:t> </a:t>
            </a:r>
            <a:r>
              <a:rPr lang="en-US" altLang="en-US" sz="1800" dirty="0" err="1">
                <a:solidFill>
                  <a:schemeClr val="hlink"/>
                </a:solidFill>
              </a:rPr>
              <a:t>trên</a:t>
            </a:r>
            <a:r>
              <a:rPr lang="en-US" altLang="en-US" sz="1800" dirty="0">
                <a:solidFill>
                  <a:schemeClr val="hlink"/>
                </a:solidFill>
              </a:rPr>
              <a:t> </a:t>
            </a:r>
            <a:r>
              <a:rPr lang="en-US" altLang="en-US" sz="1800" dirty="0" err="1">
                <a:solidFill>
                  <a:schemeClr val="hlink"/>
                </a:solidFill>
              </a:rPr>
              <a:t>cạnh</a:t>
            </a:r>
            <a:r>
              <a:rPr lang="en-US" altLang="en-US" sz="1800" dirty="0">
                <a:solidFill>
                  <a:schemeClr val="hlink"/>
                </a:solidFill>
              </a:rPr>
              <a:t> </a:t>
            </a:r>
            <a:r>
              <a:rPr lang="en-US" altLang="en-US" sz="1800" dirty="0" err="1">
                <a:solidFill>
                  <a:schemeClr val="hlink"/>
                </a:solidFill>
              </a:rPr>
              <a:t>nào</a:t>
            </a:r>
            <a:r>
              <a:rPr lang="en-US" altLang="en-US" sz="1800" dirty="0">
                <a:solidFill>
                  <a:schemeClr val="hlink"/>
                </a:solidFill>
              </a:rPr>
              <a:t> </a:t>
            </a:r>
            <a:r>
              <a:rPr lang="en-US" altLang="en-US" sz="1800" dirty="0" err="1">
                <a:solidFill>
                  <a:schemeClr val="hlink"/>
                </a:solidFill>
              </a:rPr>
              <a:t>đó</a:t>
            </a:r>
            <a:r>
              <a:rPr lang="en-US" altLang="en-US" sz="1800" dirty="0">
                <a:solidFill>
                  <a:schemeClr val="hlink"/>
                </a:solidFill>
              </a:rPr>
              <a:t> </a:t>
            </a:r>
            <a:r>
              <a:rPr lang="en-US" altLang="en-US" sz="1800" dirty="0" err="1">
                <a:solidFill>
                  <a:schemeClr val="hlink"/>
                </a:solidFill>
              </a:rPr>
              <a:t>trong</a:t>
            </a:r>
            <a:r>
              <a:rPr lang="en-US" altLang="en-US" sz="1800" dirty="0">
                <a:solidFill>
                  <a:schemeClr val="hlink"/>
                </a:solidFill>
              </a:rPr>
              <a:t> </a:t>
            </a:r>
            <a:r>
              <a:rPr lang="en-US" altLang="en-US" sz="1800" dirty="0" err="1">
                <a:solidFill>
                  <a:schemeClr val="hlink"/>
                </a:solidFill>
              </a:rPr>
              <a:t>AEL</a:t>
            </a:r>
            <a:r>
              <a:rPr lang="en-US" altLang="en-US" sz="1800" dirty="0"/>
              <a:t>” : </a:t>
            </a:r>
            <a:r>
              <a:rPr lang="en-US" altLang="en-US" sz="1800" dirty="0" err="1"/>
              <a:t>xóa</a:t>
            </a:r>
            <a:r>
              <a:rPr lang="en-US" altLang="en-US" sz="1800" dirty="0"/>
              <a:t> </a:t>
            </a:r>
            <a:r>
              <a:rPr lang="en-US" altLang="en-US" sz="1800" dirty="0" err="1"/>
              <a:t>cạnh</a:t>
            </a:r>
            <a:r>
              <a:rPr lang="en-US" altLang="en-US" sz="1800" dirty="0"/>
              <a:t> </a:t>
            </a:r>
            <a:r>
              <a:rPr lang="en-US" altLang="en-US" sz="1800" dirty="0" err="1"/>
              <a:t>có</a:t>
            </a:r>
            <a:r>
              <a:rPr lang="en-US" altLang="en-US" sz="1800" dirty="0"/>
              <a:t> </a:t>
            </a:r>
            <a:r>
              <a:rPr lang="en-US" altLang="en-US" sz="1800" dirty="0">
                <a:solidFill>
                  <a:schemeClr val="hlink"/>
                </a:solidFill>
              </a:rPr>
              <a:t>y</a:t>
            </a:r>
            <a:r>
              <a:rPr lang="en-US" altLang="en-US" sz="1800" dirty="0"/>
              <a:t> </a:t>
            </a:r>
            <a:r>
              <a:rPr lang="en-US" altLang="en-US" sz="1800" dirty="0" err="1"/>
              <a:t>vượt</a:t>
            </a:r>
            <a:r>
              <a:rPr lang="en-US" altLang="en-US" sz="1800" dirty="0"/>
              <a:t> </a:t>
            </a:r>
            <a:r>
              <a:rPr lang="en-US" altLang="en-US" sz="1800" dirty="0" err="1"/>
              <a:t>quá</a:t>
            </a:r>
            <a:r>
              <a:rPr lang="en-US" altLang="en-US" sz="1800" dirty="0"/>
              <a:t> </a:t>
            </a:r>
            <a:r>
              <a:rPr lang="en-US" altLang="en-US" sz="1800" dirty="0" err="1">
                <a:solidFill>
                  <a:schemeClr val="hlink"/>
                </a:solidFill>
              </a:rPr>
              <a:t>y_upper</a:t>
            </a:r>
            <a:r>
              <a:rPr lang="en-US" altLang="en-US" sz="1800" dirty="0"/>
              <a:t>.</a:t>
            </a:r>
          </a:p>
          <a:p>
            <a:pPr marL="342900" indent="-342900">
              <a:buFont typeface="+mj-lt"/>
              <a:buAutoNum type="arabicPeriod"/>
            </a:pPr>
            <a:r>
              <a:rPr lang="en-US" altLang="en-US" sz="1800" dirty="0" err="1"/>
              <a:t>Giá</a:t>
            </a:r>
            <a:r>
              <a:rPr lang="en-US" altLang="en-US" sz="1800" dirty="0"/>
              <a:t> </a:t>
            </a:r>
            <a:r>
              <a:rPr lang="en-US" altLang="en-US" sz="1800" dirty="0" err="1"/>
              <a:t>trị</a:t>
            </a:r>
            <a:r>
              <a:rPr lang="en-US" altLang="en-US" sz="1800" dirty="0"/>
              <a:t> </a:t>
            </a:r>
            <a:r>
              <a:rPr lang="en-US" altLang="en-US" sz="1800" dirty="0" err="1"/>
              <a:t>của</a:t>
            </a:r>
            <a:r>
              <a:rPr lang="en-US" altLang="en-US" sz="1800" dirty="0"/>
              <a:t> </a:t>
            </a:r>
            <a:r>
              <a:rPr lang="en-US" altLang="en-US" sz="1800" dirty="0" err="1"/>
              <a:t>hoành</a:t>
            </a:r>
            <a:r>
              <a:rPr lang="en-US" altLang="en-US" sz="1800" dirty="0"/>
              <a:t> </a:t>
            </a:r>
            <a:r>
              <a:rPr lang="en-US" altLang="en-US" sz="1800" dirty="0" err="1"/>
              <a:t>độ</a:t>
            </a:r>
            <a:r>
              <a:rPr lang="en-US" altLang="en-US" sz="1800" dirty="0"/>
              <a:t> </a:t>
            </a:r>
            <a:r>
              <a:rPr lang="en-US" altLang="en-US" sz="1800" dirty="0" err="1"/>
              <a:t>giao</a:t>
            </a:r>
            <a:r>
              <a:rPr lang="en-US" altLang="en-US" sz="1800" dirty="0"/>
              <a:t> </a:t>
            </a:r>
            <a:r>
              <a:rPr lang="en-US" altLang="en-US" sz="1800" dirty="0" err="1"/>
              <a:t>điểm</a:t>
            </a:r>
            <a:r>
              <a:rPr lang="en-US" altLang="en-US" sz="1800" dirty="0"/>
              <a:t> </a:t>
            </a:r>
            <a:r>
              <a:rPr lang="en-US" altLang="en-US" sz="1800" dirty="0" err="1"/>
              <a:t>thay</a:t>
            </a:r>
            <a:r>
              <a:rPr lang="en-US" altLang="en-US" sz="1800" dirty="0"/>
              <a:t> </a:t>
            </a:r>
            <a:r>
              <a:rPr lang="en-US" altLang="en-US" sz="1800" dirty="0" err="1"/>
              <a:t>đổi</a:t>
            </a:r>
            <a:r>
              <a:rPr lang="en-US" altLang="en-US" sz="1800" dirty="0"/>
              <a:t> </a:t>
            </a:r>
            <a:r>
              <a:rPr lang="en-US" altLang="en-US" sz="1800" dirty="0" err="1"/>
              <a:t>theo</a:t>
            </a:r>
            <a:r>
              <a:rPr lang="en-US" altLang="en-US" sz="1800" dirty="0"/>
              <a:t> </a:t>
            </a:r>
            <a:r>
              <a:rPr lang="en-US" altLang="en-US" sz="1800" dirty="0" err="1"/>
              <a:t>dòng</a:t>
            </a:r>
            <a:r>
              <a:rPr lang="en-US" altLang="en-US" sz="1800" dirty="0"/>
              <a:t> scanline. </a:t>
            </a:r>
            <a:r>
              <a:rPr lang="en-US" altLang="en-US" sz="1800" dirty="0" err="1"/>
              <a:t>Khi</a:t>
            </a:r>
            <a:r>
              <a:rPr lang="en-US" altLang="en-US" sz="1800" dirty="0"/>
              <a:t> </a:t>
            </a:r>
            <a:r>
              <a:rPr lang="en-US" altLang="en-US" sz="1800" dirty="0" err="1"/>
              <a:t>dòng</a:t>
            </a:r>
            <a:r>
              <a:rPr lang="en-US" altLang="en-US" sz="1800" dirty="0"/>
              <a:t> scanline </a:t>
            </a:r>
            <a:r>
              <a:rPr lang="en-US" altLang="en-US" sz="1800" dirty="0" err="1"/>
              <a:t>tăng</a:t>
            </a:r>
            <a:r>
              <a:rPr lang="en-US" altLang="en-US" sz="1800" dirty="0"/>
              <a:t> </a:t>
            </a:r>
            <a:r>
              <a:rPr lang="en-US" altLang="en-US" sz="1800" dirty="0" err="1"/>
              <a:t>lên</a:t>
            </a:r>
            <a:r>
              <a:rPr lang="en-US" altLang="en-US" sz="1800" dirty="0"/>
              <a:t> </a:t>
            </a:r>
            <a:r>
              <a:rPr lang="en-US" altLang="en-US" sz="1800" dirty="0">
                <a:solidFill>
                  <a:schemeClr val="hlink"/>
                </a:solidFill>
              </a:rPr>
              <a:t>1</a:t>
            </a:r>
            <a:r>
              <a:rPr lang="en-US" altLang="en-US" sz="1800" dirty="0"/>
              <a:t> </a:t>
            </a:r>
            <a:r>
              <a:rPr lang="en-US" altLang="en-US" sz="1800" dirty="0" err="1"/>
              <a:t>thì</a:t>
            </a:r>
            <a:r>
              <a:rPr lang="en-US" altLang="en-US" sz="1800" dirty="0"/>
              <a:t> </a:t>
            </a:r>
            <a:r>
              <a:rPr lang="en-US" altLang="en-US" sz="1800" dirty="0" err="1">
                <a:solidFill>
                  <a:schemeClr val="hlink"/>
                </a:solidFill>
              </a:rPr>
              <a:t>x_int</a:t>
            </a:r>
            <a:r>
              <a:rPr lang="en-US" altLang="en-US" sz="1800" dirty="0"/>
              <a:t> </a:t>
            </a:r>
            <a:r>
              <a:rPr lang="en-US" altLang="en-US" sz="1800" dirty="0" err="1"/>
              <a:t>thay</a:t>
            </a:r>
            <a:r>
              <a:rPr lang="en-US" altLang="en-US" sz="1800" dirty="0"/>
              <a:t> </a:t>
            </a:r>
            <a:r>
              <a:rPr lang="en-US" altLang="en-US" sz="1800" dirty="0" err="1"/>
              <a:t>đổi</a:t>
            </a:r>
            <a:r>
              <a:rPr lang="en-US" altLang="en-US" sz="1800" dirty="0"/>
              <a:t> </a:t>
            </a:r>
            <a:r>
              <a:rPr lang="en-US" altLang="en-US" sz="1800" dirty="0" err="1"/>
              <a:t>là</a:t>
            </a:r>
            <a:r>
              <a:rPr lang="en-US" altLang="en-US" sz="1800" dirty="0"/>
              <a:t> </a:t>
            </a:r>
            <a:r>
              <a:rPr lang="en-US" altLang="en-US" sz="1800" dirty="0">
                <a:solidFill>
                  <a:schemeClr val="hlink"/>
                </a:solidFill>
              </a:rPr>
              <a:t>1/m</a:t>
            </a:r>
            <a:r>
              <a:rPr lang="en-US" altLang="en-US" sz="1800" dirty="0"/>
              <a:t> : </a:t>
            </a:r>
            <a:r>
              <a:rPr lang="en-US" altLang="en-US" sz="1800" dirty="0" err="1"/>
              <a:t>cập</a:t>
            </a:r>
            <a:r>
              <a:rPr lang="en-US" altLang="en-US" sz="1800" dirty="0"/>
              <a:t> </a:t>
            </a:r>
            <a:r>
              <a:rPr lang="en-US" altLang="en-US" sz="1800" dirty="0" err="1"/>
              <a:t>nhật</a:t>
            </a:r>
            <a:r>
              <a:rPr lang="en-US" altLang="en-US" sz="1800" dirty="0"/>
              <a:t> </a:t>
            </a:r>
            <a:r>
              <a:rPr lang="en-US" altLang="en-US" sz="1800" dirty="0" err="1"/>
              <a:t>tất</a:t>
            </a:r>
            <a:r>
              <a:rPr lang="en-US" altLang="en-US" sz="1800" dirty="0"/>
              <a:t> </a:t>
            </a:r>
            <a:r>
              <a:rPr lang="en-US" altLang="en-US" sz="1800" dirty="0" err="1"/>
              <a:t>cả</a:t>
            </a:r>
            <a:r>
              <a:rPr lang="en-US" altLang="en-US" sz="1800" dirty="0"/>
              <a:t>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với</a:t>
            </a:r>
            <a:r>
              <a:rPr lang="en-US" altLang="en-US" sz="1800" dirty="0"/>
              <a:t> </a:t>
            </a:r>
            <a:r>
              <a:rPr lang="en-US" altLang="en-US" sz="1800" dirty="0" err="1">
                <a:solidFill>
                  <a:schemeClr val="hlink"/>
                </a:solidFill>
              </a:rPr>
              <a:t>x_int</a:t>
            </a:r>
            <a:r>
              <a:rPr lang="en-US" altLang="en-US" sz="1800" dirty="0">
                <a:solidFill>
                  <a:schemeClr val="hlink"/>
                </a:solidFill>
              </a:rPr>
              <a:t> = </a:t>
            </a:r>
            <a:r>
              <a:rPr lang="en-US" altLang="en-US" sz="1800" dirty="0" err="1">
                <a:solidFill>
                  <a:schemeClr val="hlink"/>
                </a:solidFill>
              </a:rPr>
              <a:t>x_int</a:t>
            </a:r>
            <a:r>
              <a:rPr lang="en-US" altLang="en-US" sz="1800" dirty="0">
                <a:solidFill>
                  <a:schemeClr val="hlink"/>
                </a:solidFill>
              </a:rPr>
              <a:t> + </a:t>
            </a:r>
            <a:r>
              <a:rPr lang="en-US" altLang="en-US" sz="1800" dirty="0" err="1">
                <a:solidFill>
                  <a:schemeClr val="hlink"/>
                </a:solidFill>
              </a:rPr>
              <a:t>recip_slope</a:t>
            </a:r>
            <a:endParaRPr lang="en-US" altLang="en-US" sz="1800" dirty="0">
              <a:solidFill>
                <a:schemeClr val="hlink"/>
              </a:solidFill>
            </a:endParaRPr>
          </a:p>
        </p:txBody>
      </p:sp>
      <p:grpSp>
        <p:nvGrpSpPr>
          <p:cNvPr id="123910" name="Group 6"/>
          <p:cNvGrpSpPr>
            <a:grpSpLocks/>
          </p:cNvGrpSpPr>
          <p:nvPr/>
        </p:nvGrpSpPr>
        <p:grpSpPr bwMode="auto">
          <a:xfrm>
            <a:off x="4686300" y="1316038"/>
            <a:ext cx="3649663" cy="3140075"/>
            <a:chOff x="480" y="1248"/>
            <a:chExt cx="2688" cy="2496"/>
          </a:xfrm>
        </p:grpSpPr>
        <p:sp>
          <p:nvSpPr>
            <p:cNvPr id="123911" name="Line 7"/>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2" name="Line 8"/>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3" name="Line 9"/>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4" name="Line 10"/>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5" name="Line 11"/>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6" name="Line 12"/>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7" name="Line 13"/>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8" name="Line 14"/>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9" name="Line 15"/>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0" name="Line 16"/>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1" name="Line 17"/>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2" name="Line 18"/>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3" name="Line 19"/>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4" name="Line 20"/>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5" name="Line 21"/>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6" name="Line 22"/>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7" name="Line 23"/>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8" name="Line 24"/>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9" name="Line 25"/>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0" name="Line 26"/>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1" name="Line 27"/>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2" name="Line 28"/>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3" name="Line 29"/>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4" name="Line 30"/>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5" name="Line 31"/>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936" name="Text Box 32"/>
          <p:cNvSpPr txBox="1">
            <a:spLocks noChangeArrowheads="1"/>
          </p:cNvSpPr>
          <p:nvPr/>
        </p:nvSpPr>
        <p:spPr bwMode="auto">
          <a:xfrm>
            <a:off x="494982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3937" name="Text Box 33"/>
          <p:cNvSpPr txBox="1">
            <a:spLocks noChangeArrowheads="1"/>
          </p:cNvSpPr>
          <p:nvPr/>
        </p:nvSpPr>
        <p:spPr bwMode="auto">
          <a:xfrm>
            <a:off x="5211763" y="43100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3938" name="Text Box 34"/>
          <p:cNvSpPr txBox="1">
            <a:spLocks noChangeArrowheads="1"/>
          </p:cNvSpPr>
          <p:nvPr/>
        </p:nvSpPr>
        <p:spPr bwMode="auto">
          <a:xfrm>
            <a:off x="5441950"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3939" name="Text Box 35"/>
          <p:cNvSpPr txBox="1">
            <a:spLocks noChangeArrowheads="1"/>
          </p:cNvSpPr>
          <p:nvPr/>
        </p:nvSpPr>
        <p:spPr bwMode="auto">
          <a:xfrm>
            <a:off x="6000750"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3940" name="Text Box 36"/>
          <p:cNvSpPr txBox="1">
            <a:spLocks noChangeArrowheads="1"/>
          </p:cNvSpPr>
          <p:nvPr/>
        </p:nvSpPr>
        <p:spPr bwMode="auto">
          <a:xfrm>
            <a:off x="5703888" y="43100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3941" name="Text Box 37"/>
          <p:cNvSpPr txBox="1">
            <a:spLocks noChangeArrowheads="1"/>
          </p:cNvSpPr>
          <p:nvPr/>
        </p:nvSpPr>
        <p:spPr bwMode="auto">
          <a:xfrm>
            <a:off x="626427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3942" name="Text Box 38"/>
          <p:cNvSpPr txBox="1">
            <a:spLocks noChangeArrowheads="1"/>
          </p:cNvSpPr>
          <p:nvPr/>
        </p:nvSpPr>
        <p:spPr bwMode="auto">
          <a:xfrm>
            <a:off x="649287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3943" name="Text Box 39"/>
          <p:cNvSpPr txBox="1">
            <a:spLocks noChangeArrowheads="1"/>
          </p:cNvSpPr>
          <p:nvPr/>
        </p:nvSpPr>
        <p:spPr bwMode="auto">
          <a:xfrm>
            <a:off x="6754813" y="43100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3944" name="Text Box 40"/>
          <p:cNvSpPr txBox="1">
            <a:spLocks noChangeArrowheads="1"/>
          </p:cNvSpPr>
          <p:nvPr/>
        </p:nvSpPr>
        <p:spPr bwMode="auto">
          <a:xfrm>
            <a:off x="7016750"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3945" name="Text Box 41"/>
          <p:cNvSpPr txBox="1">
            <a:spLocks noChangeArrowheads="1"/>
          </p:cNvSpPr>
          <p:nvPr/>
        </p:nvSpPr>
        <p:spPr bwMode="auto">
          <a:xfrm>
            <a:off x="724852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123946" name="Text Box 42"/>
          <p:cNvSpPr txBox="1">
            <a:spLocks noChangeArrowheads="1"/>
          </p:cNvSpPr>
          <p:nvPr/>
        </p:nvSpPr>
        <p:spPr bwMode="auto">
          <a:xfrm>
            <a:off x="4456113" y="39036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3947" name="Text Box 43"/>
          <p:cNvSpPr txBox="1">
            <a:spLocks noChangeArrowheads="1"/>
          </p:cNvSpPr>
          <p:nvPr/>
        </p:nvSpPr>
        <p:spPr bwMode="auto">
          <a:xfrm>
            <a:off x="4456113" y="3660775"/>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3948" name="Text Box 44"/>
          <p:cNvSpPr txBox="1">
            <a:spLocks noChangeArrowheads="1"/>
          </p:cNvSpPr>
          <p:nvPr/>
        </p:nvSpPr>
        <p:spPr bwMode="auto">
          <a:xfrm>
            <a:off x="4456113" y="34163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3949" name="Text Box 45"/>
          <p:cNvSpPr txBox="1">
            <a:spLocks noChangeArrowheads="1"/>
          </p:cNvSpPr>
          <p:nvPr/>
        </p:nvSpPr>
        <p:spPr bwMode="auto">
          <a:xfrm>
            <a:off x="4456113" y="3201988"/>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3950" name="Text Box 46"/>
          <p:cNvSpPr txBox="1">
            <a:spLocks noChangeArrowheads="1"/>
          </p:cNvSpPr>
          <p:nvPr/>
        </p:nvSpPr>
        <p:spPr bwMode="auto">
          <a:xfrm>
            <a:off x="4456113" y="29591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3951" name="Text Box 47"/>
          <p:cNvSpPr txBox="1">
            <a:spLocks noChangeArrowheads="1"/>
          </p:cNvSpPr>
          <p:nvPr/>
        </p:nvSpPr>
        <p:spPr bwMode="auto">
          <a:xfrm>
            <a:off x="4456113" y="27178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3952" name="Text Box 48"/>
          <p:cNvSpPr txBox="1">
            <a:spLocks noChangeArrowheads="1"/>
          </p:cNvSpPr>
          <p:nvPr/>
        </p:nvSpPr>
        <p:spPr bwMode="auto">
          <a:xfrm>
            <a:off x="4456113" y="2471738"/>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3953" name="Text Box 49"/>
          <p:cNvSpPr txBox="1">
            <a:spLocks noChangeArrowheads="1"/>
          </p:cNvSpPr>
          <p:nvPr/>
        </p:nvSpPr>
        <p:spPr bwMode="auto">
          <a:xfrm>
            <a:off x="4456113" y="2198688"/>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3954" name="Text Box 50"/>
          <p:cNvSpPr txBox="1">
            <a:spLocks noChangeArrowheads="1"/>
          </p:cNvSpPr>
          <p:nvPr/>
        </p:nvSpPr>
        <p:spPr bwMode="auto">
          <a:xfrm>
            <a:off x="4456113" y="19558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3955" name="Text Box 51"/>
          <p:cNvSpPr txBox="1">
            <a:spLocks noChangeArrowheads="1"/>
          </p:cNvSpPr>
          <p:nvPr/>
        </p:nvSpPr>
        <p:spPr bwMode="auto">
          <a:xfrm>
            <a:off x="4456113" y="1711325"/>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nvGrpSpPr>
          <p:cNvPr id="123956" name="Group 52"/>
          <p:cNvGrpSpPr>
            <a:grpSpLocks/>
          </p:cNvGrpSpPr>
          <p:nvPr/>
        </p:nvGrpSpPr>
        <p:grpSpPr bwMode="auto">
          <a:xfrm>
            <a:off x="5343525" y="2138363"/>
            <a:ext cx="2101850" cy="1703387"/>
            <a:chOff x="1743" y="2305"/>
            <a:chExt cx="1548" cy="1355"/>
          </a:xfrm>
        </p:grpSpPr>
        <p:sp>
          <p:nvSpPr>
            <p:cNvPr id="123957" name="Line 53"/>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58" name="Line 54"/>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59" name="Line 55"/>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0" name="Line 56"/>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1" name="Line 57"/>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2" name="Line 58"/>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3" name="Line 59"/>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964" name="Line 60"/>
          <p:cNvSpPr>
            <a:spLocks noChangeShapeType="1"/>
          </p:cNvSpPr>
          <p:nvPr/>
        </p:nvSpPr>
        <p:spPr bwMode="auto">
          <a:xfrm>
            <a:off x="4840288" y="2659063"/>
            <a:ext cx="3416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66" name="Text Box 62"/>
          <p:cNvSpPr txBox="1">
            <a:spLocks noChangeArrowheads="1"/>
          </p:cNvSpPr>
          <p:nvPr/>
        </p:nvSpPr>
        <p:spPr bwMode="auto">
          <a:xfrm>
            <a:off x="7477125" y="33861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2</a:t>
            </a:r>
          </a:p>
        </p:txBody>
      </p:sp>
      <p:sp>
        <p:nvSpPr>
          <p:cNvPr id="123967" name="Text Box 63"/>
          <p:cNvSpPr txBox="1">
            <a:spLocks noChangeArrowheads="1"/>
          </p:cNvSpPr>
          <p:nvPr/>
        </p:nvSpPr>
        <p:spPr bwMode="auto">
          <a:xfrm>
            <a:off x="6724650" y="33861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3</a:t>
            </a:r>
          </a:p>
        </p:txBody>
      </p:sp>
      <p:sp>
        <p:nvSpPr>
          <p:cNvPr id="123968" name="Text Box 64"/>
          <p:cNvSpPr txBox="1">
            <a:spLocks noChangeArrowheads="1"/>
          </p:cNvSpPr>
          <p:nvPr/>
        </p:nvSpPr>
        <p:spPr bwMode="auto">
          <a:xfrm>
            <a:off x="5672138" y="33861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4</a:t>
            </a:r>
          </a:p>
        </p:txBody>
      </p:sp>
      <p:sp>
        <p:nvSpPr>
          <p:cNvPr id="123969" name="Text Box 65"/>
          <p:cNvSpPr txBox="1">
            <a:spLocks noChangeArrowheads="1"/>
          </p:cNvSpPr>
          <p:nvPr/>
        </p:nvSpPr>
        <p:spPr bwMode="auto">
          <a:xfrm>
            <a:off x="5146675" y="289877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5</a:t>
            </a:r>
          </a:p>
        </p:txBody>
      </p:sp>
      <p:sp>
        <p:nvSpPr>
          <p:cNvPr id="123975" name="Line 71"/>
          <p:cNvSpPr>
            <a:spLocks noChangeShapeType="1"/>
          </p:cNvSpPr>
          <p:nvPr/>
        </p:nvSpPr>
        <p:spPr bwMode="auto">
          <a:xfrm>
            <a:off x="4840288" y="2890838"/>
            <a:ext cx="3416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77" name="Text Box 73"/>
          <p:cNvSpPr txBox="1">
            <a:spLocks noChangeArrowheads="1"/>
          </p:cNvSpPr>
          <p:nvPr/>
        </p:nvSpPr>
        <p:spPr bwMode="auto">
          <a:xfrm>
            <a:off x="8374063" y="2698750"/>
            <a:ext cx="422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hlink"/>
                </a:solidFill>
              </a:rPr>
              <a:t>y</a:t>
            </a:r>
          </a:p>
        </p:txBody>
      </p:sp>
      <p:sp>
        <p:nvSpPr>
          <p:cNvPr id="123978" name="Text Box 74"/>
          <p:cNvSpPr txBox="1">
            <a:spLocks noChangeArrowheads="1"/>
          </p:cNvSpPr>
          <p:nvPr/>
        </p:nvSpPr>
        <p:spPr bwMode="auto">
          <a:xfrm>
            <a:off x="8258175" y="2430463"/>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hlink"/>
                </a:solidFill>
              </a:rPr>
              <a:t>y+1</a:t>
            </a:r>
          </a:p>
        </p:txBody>
      </p:sp>
      <p:sp>
        <p:nvSpPr>
          <p:cNvPr id="124101" name="Text Box 197"/>
          <p:cNvSpPr txBox="1">
            <a:spLocks noChangeArrowheads="1"/>
          </p:cNvSpPr>
          <p:nvPr/>
        </p:nvSpPr>
        <p:spPr bwMode="auto">
          <a:xfrm>
            <a:off x="6953250" y="216217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1</a:t>
            </a:r>
          </a:p>
        </p:txBody>
      </p:sp>
      <p:sp>
        <p:nvSpPr>
          <p:cNvPr id="124102" name="Text Box 198"/>
          <p:cNvSpPr txBox="1">
            <a:spLocks noChangeArrowheads="1"/>
          </p:cNvSpPr>
          <p:nvPr/>
        </p:nvSpPr>
        <p:spPr bwMode="auto">
          <a:xfrm>
            <a:off x="4533900" y="4811713"/>
            <a:ext cx="39941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Tại y : ael = {</a:t>
            </a:r>
            <a:r>
              <a:rPr lang="en-US" altLang="en-US" sz="2000" b="1">
                <a:solidFill>
                  <a:schemeClr val="hlink"/>
                </a:solidFill>
              </a:rPr>
              <a:t>e</a:t>
            </a:r>
            <a:r>
              <a:rPr lang="en-US" altLang="en-US" sz="2000" b="1" baseline="-25000">
                <a:solidFill>
                  <a:schemeClr val="hlink"/>
                </a:solidFill>
              </a:rPr>
              <a:t>5</a:t>
            </a:r>
            <a:r>
              <a:rPr lang="en-US" altLang="en-US" sz="2000" b="1">
                <a:solidFill>
                  <a:schemeClr val="hlink"/>
                </a:solidFill>
              </a:rPr>
              <a:t>, e</a:t>
            </a:r>
            <a:r>
              <a:rPr lang="en-US" altLang="en-US" sz="2000" b="1" baseline="-25000">
                <a:solidFill>
                  <a:schemeClr val="hlink"/>
                </a:solidFill>
              </a:rPr>
              <a:t>4</a:t>
            </a:r>
            <a:r>
              <a:rPr lang="en-US" altLang="en-US" sz="2000" b="1">
                <a:solidFill>
                  <a:schemeClr val="hlink"/>
                </a:solidFill>
              </a:rPr>
              <a:t>, e</a:t>
            </a:r>
            <a:r>
              <a:rPr lang="en-US" altLang="en-US" sz="2000" b="1" baseline="-25000">
                <a:solidFill>
                  <a:schemeClr val="hlink"/>
                </a:solidFill>
              </a:rPr>
              <a:t>3</a:t>
            </a:r>
            <a:r>
              <a:rPr lang="en-US" altLang="en-US" sz="2000" b="1">
                <a:solidFill>
                  <a:schemeClr val="hlink"/>
                </a:solidFill>
              </a:rPr>
              <a:t>, e</a:t>
            </a:r>
            <a:r>
              <a:rPr lang="en-US" altLang="en-US" sz="2000" b="1" baseline="-25000">
                <a:solidFill>
                  <a:schemeClr val="hlink"/>
                </a:solidFill>
              </a:rPr>
              <a:t>1</a:t>
            </a:r>
            <a:r>
              <a:rPr lang="en-US" altLang="en-US" sz="2000" b="1"/>
              <a:t>}</a:t>
            </a:r>
          </a:p>
          <a:p>
            <a:pPr>
              <a:spcBef>
                <a:spcPct val="50000"/>
              </a:spcBef>
            </a:pPr>
            <a:r>
              <a:rPr lang="en-US" altLang="en-US" sz="2000" b="1"/>
              <a:t>Tại y+1 : ael = {</a:t>
            </a:r>
            <a:r>
              <a:rPr lang="en-US" altLang="en-US" sz="2000" b="1">
                <a:solidFill>
                  <a:schemeClr val="hlink"/>
                </a:solidFill>
              </a:rPr>
              <a:t>e</a:t>
            </a:r>
            <a:r>
              <a:rPr lang="en-US" altLang="en-US" sz="2000" b="1" baseline="-25000">
                <a:solidFill>
                  <a:schemeClr val="hlink"/>
                </a:solidFill>
              </a:rPr>
              <a:t>5</a:t>
            </a:r>
            <a:r>
              <a:rPr lang="en-US" altLang="en-US" sz="2000" b="1">
                <a:solidFill>
                  <a:schemeClr val="hlink"/>
                </a:solidFill>
              </a:rPr>
              <a:t>, e</a:t>
            </a:r>
            <a:r>
              <a:rPr lang="en-US" altLang="en-US" sz="2000" b="1" baseline="-25000">
                <a:solidFill>
                  <a:schemeClr val="hlink"/>
                </a:solidFill>
              </a:rPr>
              <a:t>1</a:t>
            </a:r>
            <a:r>
              <a:rPr lang="en-US" altLang="en-US" sz="2000" b="1"/>
              <a:t>}</a:t>
            </a:r>
          </a:p>
          <a:p>
            <a:pPr>
              <a:spcBef>
                <a:spcPct val="50000"/>
              </a:spcBef>
            </a:pPr>
            <a:endParaRPr lang="en-US" altLang="en-US" sz="1800" b="1"/>
          </a:p>
        </p:txBody>
      </p:sp>
    </p:spTree>
    <p:extLst>
      <p:ext uri="{BB962C8B-B14F-4D97-AF65-F5344CB8AC3E}">
        <p14:creationId xmlns:p14="http://schemas.microsoft.com/office/powerpoint/2010/main" val="2572747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98250" y="21800"/>
            <a:ext cx="9045750" cy="803699"/>
          </a:xfrm>
        </p:spPr>
        <p:txBody>
          <a:bodyPr/>
          <a:lstStyle/>
          <a:p>
            <a:r>
              <a:rPr lang="en-US" altLang="en-US" dirty="0" err="1"/>
              <a:t>Cập</a:t>
            </a:r>
            <a:r>
              <a:rPr lang="en-US" altLang="en-US" dirty="0"/>
              <a:t> </a:t>
            </a:r>
            <a:r>
              <a:rPr lang="en-US" altLang="en-US" dirty="0" err="1"/>
              <a:t>nhật</a:t>
            </a:r>
            <a:r>
              <a:rPr lang="en-US" altLang="en-US" dirty="0"/>
              <a:t> </a:t>
            </a:r>
            <a:r>
              <a:rPr lang="en-US" altLang="en-US" dirty="0" err="1"/>
              <a:t>AEL</a:t>
            </a:r>
            <a:r>
              <a:rPr lang="en-US" altLang="en-US" dirty="0"/>
              <a:t> </a:t>
            </a:r>
            <a:r>
              <a:rPr lang="en-US" altLang="en-US" dirty="0" err="1"/>
              <a:t>khi</a:t>
            </a:r>
            <a:r>
              <a:rPr lang="en-US" altLang="en-US" dirty="0"/>
              <a:t> </a:t>
            </a:r>
            <a:r>
              <a:rPr lang="en-US" altLang="en-US" dirty="0" err="1"/>
              <a:t>dòng</a:t>
            </a:r>
            <a:r>
              <a:rPr lang="en-US" altLang="en-US" dirty="0"/>
              <a:t> scanline di </a:t>
            </a:r>
            <a:r>
              <a:rPr lang="en-US" altLang="en-US" dirty="0" err="1"/>
              <a:t>chuyển</a:t>
            </a:r>
            <a:r>
              <a:rPr lang="en-US" altLang="en-US" dirty="0"/>
              <a:t> (</a:t>
            </a:r>
            <a:r>
              <a:rPr lang="en-US" altLang="en-US" dirty="0" err="1"/>
              <a:t>cont</a:t>
            </a:r>
            <a:r>
              <a:rPr lang="en-US" altLang="en-US" dirty="0"/>
              <a:t>)</a:t>
            </a:r>
          </a:p>
        </p:txBody>
      </p:sp>
      <p:sp>
        <p:nvSpPr>
          <p:cNvPr id="68" name="Slide Number Placeholder 67"/>
          <p:cNvSpPr>
            <a:spLocks noGrp="1"/>
          </p:cNvSpPr>
          <p:nvPr>
            <p:ph type="sldNum" idx="12"/>
          </p:nvPr>
        </p:nvSpPr>
        <p:spPr/>
        <p:txBody>
          <a:bodyPr/>
          <a:lstStyle/>
          <a:p>
            <a:fld id="{5F57DDE1-AE8A-4936-ACE5-3D40C7BD5A04}" type="slidenum">
              <a:rPr lang="en-US" altLang="en-US"/>
              <a:pPr/>
              <a:t>33</a:t>
            </a:fld>
            <a:endParaRPr lang="en-US" altLang="en-US"/>
          </a:p>
        </p:txBody>
      </p:sp>
      <p:sp>
        <p:nvSpPr>
          <p:cNvPr id="124931" name="Rectangle 3"/>
          <p:cNvSpPr>
            <a:spLocks noGrp="1" noChangeArrowheads="1"/>
          </p:cNvSpPr>
          <p:nvPr>
            <p:ph type="body" sz="half" idx="4294967295"/>
          </p:nvPr>
        </p:nvSpPr>
        <p:spPr>
          <a:xfrm>
            <a:off x="306615" y="1216025"/>
            <a:ext cx="3694113" cy="4953000"/>
          </a:xfrm>
        </p:spPr>
        <p:txBody>
          <a:bodyPr/>
          <a:lstStyle/>
          <a:p>
            <a:pPr>
              <a:buFontTx/>
              <a:buNone/>
            </a:pPr>
            <a:r>
              <a:rPr lang="en-US" altLang="en-US" sz="1800" dirty="0"/>
              <a:t>Sau </a:t>
            </a:r>
            <a:r>
              <a:rPr lang="en-US" altLang="en-US" sz="1800" dirty="0" err="1"/>
              <a:t>khi</a:t>
            </a:r>
            <a:r>
              <a:rPr lang="en-US" altLang="en-US" sz="1800" dirty="0"/>
              <a:t> </a:t>
            </a:r>
            <a:r>
              <a:rPr lang="en-US" altLang="en-US" sz="1800" dirty="0" err="1"/>
              <a:t>tô</a:t>
            </a:r>
            <a:r>
              <a:rPr lang="en-US" altLang="en-US" sz="1800" dirty="0"/>
              <a:t> </a:t>
            </a:r>
            <a:r>
              <a:rPr lang="en-US" altLang="en-US" sz="1800" dirty="0" err="1"/>
              <a:t>màu</a:t>
            </a:r>
            <a:r>
              <a:rPr lang="en-US" altLang="en-US" sz="1800" dirty="0"/>
              <a:t> </a:t>
            </a:r>
            <a:r>
              <a:rPr lang="en-US" altLang="en-US" sz="1800" dirty="0" err="1"/>
              <a:t>tại</a:t>
            </a:r>
            <a:r>
              <a:rPr lang="en-US" altLang="en-US" sz="1800" dirty="0"/>
              <a:t> </a:t>
            </a:r>
            <a:r>
              <a:rPr lang="en-US" altLang="en-US" sz="1800" dirty="0" err="1"/>
              <a:t>dòng</a:t>
            </a:r>
            <a:r>
              <a:rPr lang="en-US" altLang="en-US" sz="1800" dirty="0"/>
              <a:t> scanline </a:t>
            </a:r>
            <a:r>
              <a:rPr lang="en-US" altLang="en-US" sz="1800" dirty="0" err="1"/>
              <a:t>hiện</a:t>
            </a:r>
            <a:r>
              <a:rPr lang="en-US" altLang="en-US" sz="1800" dirty="0"/>
              <a:t> </a:t>
            </a:r>
            <a:r>
              <a:rPr lang="en-US" altLang="en-US" sz="1800" dirty="0" err="1"/>
              <a:t>hành</a:t>
            </a:r>
            <a:r>
              <a:rPr lang="en-US" altLang="en-US" sz="1800" dirty="0"/>
              <a:t> </a:t>
            </a:r>
            <a:r>
              <a:rPr lang="en-US" altLang="en-US" sz="1800" dirty="0">
                <a:solidFill>
                  <a:schemeClr val="hlink"/>
                </a:solidFill>
              </a:rPr>
              <a:t>y</a:t>
            </a:r>
            <a:r>
              <a:rPr lang="en-US" altLang="en-US" sz="1800" dirty="0"/>
              <a:t>, </a:t>
            </a:r>
            <a:r>
              <a:rPr lang="en-US" altLang="en-US" sz="1800" dirty="0" err="1"/>
              <a:t>AEL</a:t>
            </a:r>
            <a:r>
              <a:rPr lang="en-US" altLang="en-US" sz="1800" dirty="0"/>
              <a:t> </a:t>
            </a:r>
            <a:r>
              <a:rPr lang="en-US" altLang="en-US" sz="1800" dirty="0" err="1"/>
              <a:t>phải</a:t>
            </a:r>
            <a:r>
              <a:rPr lang="en-US" altLang="en-US" sz="1800" dirty="0"/>
              <a:t> </a:t>
            </a:r>
            <a:r>
              <a:rPr lang="en-US" altLang="en-US" sz="1800" dirty="0" err="1"/>
              <a:t>được</a:t>
            </a:r>
            <a:r>
              <a:rPr lang="en-US" altLang="en-US" sz="1800" dirty="0"/>
              <a:t> </a:t>
            </a:r>
            <a:r>
              <a:rPr lang="en-US" altLang="en-US" sz="1800" dirty="0" err="1"/>
              <a:t>cập</a:t>
            </a:r>
            <a:r>
              <a:rPr lang="en-US" altLang="en-US" sz="1800" dirty="0"/>
              <a:t> </a:t>
            </a:r>
            <a:r>
              <a:rPr lang="en-US" altLang="en-US" sz="1800" dirty="0" err="1"/>
              <a:t>nhật</a:t>
            </a:r>
            <a:r>
              <a:rPr lang="en-US" altLang="en-US" sz="1800" dirty="0"/>
              <a:t> </a:t>
            </a:r>
            <a:r>
              <a:rPr lang="en-US" altLang="en-US" sz="1800" dirty="0" err="1"/>
              <a:t>tại</a:t>
            </a:r>
            <a:r>
              <a:rPr lang="en-US" altLang="en-US" sz="1800" dirty="0"/>
              <a:t> scanline </a:t>
            </a:r>
            <a:r>
              <a:rPr lang="en-US" altLang="en-US" sz="1800" dirty="0">
                <a:solidFill>
                  <a:schemeClr val="hlink"/>
                </a:solidFill>
              </a:rPr>
              <a:t>y+1</a:t>
            </a:r>
            <a:r>
              <a:rPr lang="en-US" altLang="en-US" sz="1800" dirty="0"/>
              <a:t>:</a:t>
            </a:r>
            <a:endParaRPr lang="en-US" altLang="en-US" sz="1800" dirty="0">
              <a:solidFill>
                <a:schemeClr val="hlink"/>
              </a:solidFill>
            </a:endParaRPr>
          </a:p>
          <a:p>
            <a:pPr marL="342900" indent="-342900">
              <a:buFont typeface="+mj-lt"/>
              <a:buAutoNum type="arabicPeriod" startAt="3"/>
            </a:pPr>
            <a:r>
              <a:rPr lang="en-US" altLang="en-US" sz="1800" dirty="0" err="1"/>
              <a:t>Khi</a:t>
            </a:r>
            <a:r>
              <a:rPr lang="en-US" altLang="en-US" sz="1800" dirty="0"/>
              <a:t> </a:t>
            </a:r>
            <a:r>
              <a:rPr lang="en-US" altLang="en-US" sz="1800" dirty="0">
                <a:solidFill>
                  <a:schemeClr val="hlink"/>
                </a:solidFill>
              </a:rPr>
              <a:t>y+1</a:t>
            </a:r>
            <a:r>
              <a:rPr lang="en-US" altLang="en-US" sz="1800" dirty="0"/>
              <a:t> </a:t>
            </a:r>
            <a:r>
              <a:rPr lang="en-US" altLang="en-US" sz="1800" dirty="0" err="1"/>
              <a:t>bằng</a:t>
            </a:r>
            <a:r>
              <a:rPr lang="en-US" altLang="en-US" sz="1800" dirty="0"/>
              <a:t> </a:t>
            </a:r>
            <a:r>
              <a:rPr lang="en-US" altLang="en-US" sz="1800" dirty="0" err="1"/>
              <a:t>với</a:t>
            </a:r>
            <a:r>
              <a:rPr lang="en-US" altLang="en-US" sz="1800" dirty="0"/>
              <a:t> </a:t>
            </a:r>
            <a:r>
              <a:rPr lang="en-US" altLang="en-US" sz="1800" dirty="0" err="1">
                <a:solidFill>
                  <a:schemeClr val="hlink"/>
                </a:solidFill>
              </a:rPr>
              <a:t>y_lower</a:t>
            </a:r>
            <a:r>
              <a:rPr lang="en-US" altLang="en-US" sz="1800" dirty="0"/>
              <a:t> </a:t>
            </a:r>
            <a:r>
              <a:rPr lang="en-US" altLang="en-US" sz="1800" dirty="0" err="1"/>
              <a:t>của</a:t>
            </a:r>
            <a:r>
              <a:rPr lang="en-US" altLang="en-US" sz="1800" dirty="0"/>
              <a:t> </a:t>
            </a:r>
            <a:r>
              <a:rPr lang="en-US" altLang="en-US" sz="1800" dirty="0" err="1"/>
              <a:t>một</a:t>
            </a:r>
            <a:r>
              <a:rPr lang="en-US" altLang="en-US" sz="1800" dirty="0"/>
              <a:t> </a:t>
            </a:r>
            <a:r>
              <a:rPr lang="en-US" altLang="en-US" sz="1800" dirty="0" err="1"/>
              <a:t>cạnh</a:t>
            </a:r>
            <a:r>
              <a:rPr lang="en-US" altLang="en-US" sz="1800" dirty="0"/>
              <a:t> </a:t>
            </a:r>
            <a:r>
              <a:rPr lang="en-US" altLang="en-US" sz="1800" dirty="0" err="1"/>
              <a:t>thì</a:t>
            </a:r>
            <a:r>
              <a:rPr lang="en-US" altLang="en-US" sz="1800" dirty="0"/>
              <a:t> </a:t>
            </a:r>
            <a:r>
              <a:rPr lang="en-US" altLang="en-US" sz="1800" dirty="0" err="1"/>
              <a:t>nó</a:t>
            </a:r>
            <a:r>
              <a:rPr lang="en-US" altLang="en-US" sz="1800" dirty="0"/>
              <a:t> </a:t>
            </a:r>
            <a:r>
              <a:rPr lang="en-US" altLang="en-US" sz="1800" dirty="0" err="1"/>
              <a:t>phải</a:t>
            </a:r>
            <a:r>
              <a:rPr lang="en-US" altLang="en-US" sz="1800" dirty="0"/>
              <a:t> </a:t>
            </a:r>
            <a:r>
              <a:rPr lang="en-US" altLang="en-US" sz="1800" dirty="0" err="1"/>
              <a:t>được</a:t>
            </a:r>
            <a:r>
              <a:rPr lang="en-US" altLang="en-US" sz="1800" dirty="0"/>
              <a:t> </a:t>
            </a:r>
            <a:r>
              <a:rPr lang="en-US" altLang="en-US" sz="1800" dirty="0" err="1"/>
              <a:t>chèn</a:t>
            </a:r>
            <a:r>
              <a:rPr lang="en-US" altLang="en-US" sz="1800" dirty="0"/>
              <a:t> </a:t>
            </a:r>
            <a:r>
              <a:rPr lang="en-US" altLang="en-US" sz="1800" dirty="0" err="1"/>
              <a:t>vào</a:t>
            </a:r>
            <a:r>
              <a:rPr lang="en-US" altLang="en-US" sz="1800" dirty="0"/>
              <a:t> </a:t>
            </a:r>
            <a:r>
              <a:rPr lang="en-US" altLang="en-US" sz="1800" dirty="0" err="1"/>
              <a:t>AEL</a:t>
            </a:r>
            <a:r>
              <a:rPr lang="en-US" altLang="en-US" sz="1800" dirty="0"/>
              <a:t> (</a:t>
            </a:r>
            <a:r>
              <a:rPr lang="en-US" altLang="en-US" sz="1800" dirty="0" err="1"/>
              <a:t>giá</a:t>
            </a:r>
            <a:r>
              <a:rPr lang="en-US" altLang="en-US" sz="1800" dirty="0"/>
              <a:t> </a:t>
            </a:r>
            <a:r>
              <a:rPr lang="en-US" altLang="en-US" sz="1800" dirty="0" err="1"/>
              <a:t>trị</a:t>
            </a:r>
            <a:r>
              <a:rPr lang="en-US" altLang="en-US" sz="1800" dirty="0"/>
              <a:t> </a:t>
            </a:r>
            <a:r>
              <a:rPr lang="en-US" altLang="en-US" sz="1800" dirty="0" err="1"/>
              <a:t>của</a:t>
            </a:r>
            <a:r>
              <a:rPr lang="en-US" altLang="en-US" sz="1800" dirty="0"/>
              <a:t> </a:t>
            </a:r>
            <a:r>
              <a:rPr lang="en-US" altLang="en-US" sz="1800" dirty="0" err="1"/>
              <a:t>cạnh</a:t>
            </a:r>
            <a:r>
              <a:rPr lang="en-US" altLang="en-US" sz="1800" dirty="0"/>
              <a:t> </a:t>
            </a:r>
            <a:r>
              <a:rPr lang="en-US" altLang="en-US" sz="1800" dirty="0" err="1"/>
              <a:t>này</a:t>
            </a:r>
            <a:r>
              <a:rPr lang="en-US" altLang="en-US" sz="1800" dirty="0"/>
              <a:t> </a:t>
            </a:r>
            <a:r>
              <a:rPr lang="en-US" altLang="en-US" sz="1800" dirty="0" err="1"/>
              <a:t>sẽ</a:t>
            </a:r>
            <a:r>
              <a:rPr lang="en-US" altLang="en-US" sz="1800" dirty="0"/>
              <a:t> </a:t>
            </a:r>
            <a:r>
              <a:rPr lang="en-US" altLang="en-US" sz="1800" dirty="0" err="1"/>
              <a:t>trình</a:t>
            </a:r>
            <a:r>
              <a:rPr lang="en-US" altLang="en-US" sz="1800" dirty="0"/>
              <a:t> </a:t>
            </a:r>
            <a:r>
              <a:rPr lang="en-US" altLang="en-US" sz="1800" dirty="0" err="1"/>
              <a:t>bày</a:t>
            </a:r>
            <a:r>
              <a:rPr lang="en-US" altLang="en-US" sz="1800" dirty="0"/>
              <a:t> </a:t>
            </a:r>
            <a:r>
              <a:rPr lang="en-US" altLang="en-US" sz="1800" dirty="0" err="1"/>
              <a:t>sau</a:t>
            </a:r>
            <a:r>
              <a:rPr lang="en-US" altLang="en-US" sz="1800" dirty="0"/>
              <a:t> </a:t>
            </a:r>
            <a:r>
              <a:rPr lang="en-US" altLang="en-US" sz="1800" dirty="0" err="1"/>
              <a:t>trong</a:t>
            </a:r>
            <a:r>
              <a:rPr lang="en-US" altLang="en-US" sz="1800" dirty="0"/>
              <a:t> Edge Table).</a:t>
            </a:r>
          </a:p>
          <a:p>
            <a:pPr marL="342900" indent="-342900">
              <a:buFont typeface="+mj-lt"/>
              <a:buAutoNum type="arabicPeriod" startAt="3"/>
            </a:pPr>
            <a:r>
              <a:rPr lang="en-US" altLang="en-US" sz="1800" dirty="0" err="1"/>
              <a:t>Thứ</a:t>
            </a:r>
            <a:r>
              <a:rPr lang="en-US" altLang="en-US" sz="1800" dirty="0"/>
              <a:t> </a:t>
            </a:r>
            <a:r>
              <a:rPr lang="en-US" altLang="en-US" sz="1800" dirty="0" err="1"/>
              <a:t>tự</a:t>
            </a:r>
            <a:r>
              <a:rPr lang="en-US" altLang="en-US" sz="1800" dirty="0"/>
              <a:t> </a:t>
            </a:r>
            <a:r>
              <a:rPr lang="en-US" altLang="en-US" sz="1800" dirty="0" err="1"/>
              <a:t>của</a:t>
            </a:r>
            <a:r>
              <a:rPr lang="en-US" altLang="en-US" sz="1800" dirty="0"/>
              <a:t> </a:t>
            </a:r>
            <a:r>
              <a:rPr lang="en-US" altLang="en-US" sz="1800" dirty="0" err="1"/>
              <a:t>hoành</a:t>
            </a:r>
            <a:r>
              <a:rPr lang="en-US" altLang="en-US" sz="1800" dirty="0"/>
              <a:t> </a:t>
            </a:r>
            <a:r>
              <a:rPr lang="en-US" altLang="en-US" sz="1800" dirty="0" err="1"/>
              <a:t>độ</a:t>
            </a:r>
            <a:r>
              <a:rPr lang="en-US" altLang="en-US" sz="1800" dirty="0"/>
              <a:t> </a:t>
            </a:r>
            <a:r>
              <a:rPr lang="en-US" altLang="en-US" sz="1800" dirty="0" err="1"/>
              <a:t>giao</a:t>
            </a:r>
            <a:r>
              <a:rPr lang="en-US" altLang="en-US" sz="1800" dirty="0"/>
              <a:t> </a:t>
            </a:r>
            <a:r>
              <a:rPr lang="en-US" altLang="en-US" sz="1800" dirty="0" err="1"/>
              <a:t>điểm</a:t>
            </a:r>
            <a:r>
              <a:rPr lang="en-US" altLang="en-US" sz="1800" dirty="0"/>
              <a:t> </a:t>
            </a:r>
            <a:r>
              <a:rPr lang="en-US" altLang="en-US" sz="1800" dirty="0" err="1"/>
              <a:t>có</a:t>
            </a:r>
            <a:r>
              <a:rPr lang="en-US" altLang="en-US" sz="1800" dirty="0"/>
              <a:t> </a:t>
            </a:r>
            <a:r>
              <a:rPr lang="en-US" altLang="en-US" sz="1800" dirty="0" err="1"/>
              <a:t>thể</a:t>
            </a:r>
            <a:r>
              <a:rPr lang="en-US" altLang="en-US" sz="1800" dirty="0"/>
              <a:t> </a:t>
            </a:r>
            <a:r>
              <a:rPr lang="en-US" altLang="en-US" sz="1800" dirty="0" err="1"/>
              <a:t>đảo</a:t>
            </a:r>
            <a:r>
              <a:rPr lang="en-US" altLang="en-US" sz="1800" dirty="0"/>
              <a:t> </a:t>
            </a:r>
            <a:r>
              <a:rPr lang="en-US" altLang="en-US" sz="1800" dirty="0" err="1"/>
              <a:t>ngược</a:t>
            </a:r>
            <a:r>
              <a:rPr lang="en-US" altLang="en-US" sz="1800" dirty="0"/>
              <a:t> </a:t>
            </a:r>
            <a:r>
              <a:rPr lang="en-US" altLang="en-US" sz="1800" dirty="0" err="1"/>
              <a:t>khi</a:t>
            </a:r>
            <a:r>
              <a:rPr lang="en-US" altLang="en-US" sz="1800" dirty="0"/>
              <a:t> 2 </a:t>
            </a:r>
            <a:r>
              <a:rPr lang="en-US" altLang="en-US" sz="1800" dirty="0" err="1"/>
              <a:t>cạnh</a:t>
            </a:r>
            <a:r>
              <a:rPr lang="en-US" altLang="en-US" sz="1800" dirty="0"/>
              <a:t> </a:t>
            </a:r>
            <a:r>
              <a:rPr lang="en-US" altLang="en-US" sz="1800" dirty="0" err="1"/>
              <a:t>giao</a:t>
            </a:r>
            <a:r>
              <a:rPr lang="en-US" altLang="en-US" sz="1800" dirty="0"/>
              <a:t> </a:t>
            </a:r>
            <a:r>
              <a:rPr lang="en-US" altLang="en-US" sz="1800" dirty="0" err="1"/>
              <a:t>nhau</a:t>
            </a:r>
            <a:r>
              <a:rPr lang="en-US" altLang="en-US" sz="1800" dirty="0"/>
              <a:t> (</a:t>
            </a:r>
            <a:r>
              <a:rPr lang="en-US" altLang="en-US" sz="1800" dirty="0" err="1"/>
              <a:t>đa</a:t>
            </a:r>
            <a:r>
              <a:rPr lang="en-US" altLang="en-US" sz="1800" dirty="0"/>
              <a:t> </a:t>
            </a:r>
            <a:r>
              <a:rPr lang="en-US" altLang="en-US" sz="1800" dirty="0" err="1"/>
              <a:t>giác</a:t>
            </a:r>
            <a:r>
              <a:rPr lang="en-US" altLang="en-US" sz="1800" dirty="0"/>
              <a:t> </a:t>
            </a:r>
            <a:r>
              <a:rPr lang="en-US" altLang="en-US" sz="1800" dirty="0" err="1"/>
              <a:t>tự</a:t>
            </a:r>
            <a:r>
              <a:rPr lang="en-US" altLang="en-US" sz="1800" dirty="0"/>
              <a:t> </a:t>
            </a:r>
            <a:r>
              <a:rPr lang="en-US" altLang="en-US" sz="1800" dirty="0" err="1"/>
              <a:t>cắt</a:t>
            </a:r>
            <a:r>
              <a:rPr lang="en-US" altLang="en-US" sz="1800" dirty="0"/>
              <a:t>) : </a:t>
            </a:r>
            <a:r>
              <a:rPr lang="en-US" altLang="en-US" sz="1800" dirty="0" err="1"/>
              <a:t>AEL</a:t>
            </a:r>
            <a:r>
              <a:rPr lang="en-US" altLang="en-US" sz="1800" dirty="0"/>
              <a:t> </a:t>
            </a:r>
            <a:r>
              <a:rPr lang="en-US" altLang="en-US" sz="1800" dirty="0" err="1"/>
              <a:t>phải</a:t>
            </a:r>
            <a:r>
              <a:rPr lang="en-US" altLang="en-US" sz="1800" dirty="0"/>
              <a:t> </a:t>
            </a:r>
            <a:r>
              <a:rPr lang="en-US" altLang="en-US" sz="1800" dirty="0" err="1"/>
              <a:t>được</a:t>
            </a:r>
            <a:r>
              <a:rPr lang="en-US" altLang="en-US" sz="1800" dirty="0"/>
              <a:t> </a:t>
            </a:r>
            <a:r>
              <a:rPr lang="en-US" altLang="en-US" sz="1800" dirty="0" err="1"/>
              <a:t>sắp</a:t>
            </a:r>
            <a:r>
              <a:rPr lang="en-US" altLang="en-US" sz="1800" dirty="0"/>
              <a:t> </a:t>
            </a:r>
            <a:r>
              <a:rPr lang="en-US" altLang="en-US" sz="1800" dirty="0" err="1"/>
              <a:t>xếp</a:t>
            </a:r>
            <a:r>
              <a:rPr lang="en-US" altLang="en-US" sz="1800" dirty="0"/>
              <a:t> </a:t>
            </a:r>
            <a:r>
              <a:rPr lang="en-US" altLang="en-US" sz="1800" dirty="0" err="1"/>
              <a:t>lại</a:t>
            </a:r>
            <a:r>
              <a:rPr lang="en-US" altLang="en-US" sz="1800" dirty="0"/>
              <a:t>.</a:t>
            </a:r>
          </a:p>
        </p:txBody>
      </p:sp>
      <p:grpSp>
        <p:nvGrpSpPr>
          <p:cNvPr id="124932" name="Group 4"/>
          <p:cNvGrpSpPr>
            <a:grpSpLocks/>
          </p:cNvGrpSpPr>
          <p:nvPr/>
        </p:nvGrpSpPr>
        <p:grpSpPr bwMode="auto">
          <a:xfrm>
            <a:off x="4686300" y="1316038"/>
            <a:ext cx="3649663" cy="3140075"/>
            <a:chOff x="480" y="1248"/>
            <a:chExt cx="2688" cy="2496"/>
          </a:xfrm>
        </p:grpSpPr>
        <p:sp>
          <p:nvSpPr>
            <p:cNvPr id="124933" name="Line 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4" name="Line 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5" name="Line 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6" name="Line 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7" name="Line 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8" name="Line 1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9" name="Line 1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0" name="Line 1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1" name="Line 1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2" name="Line 1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3" name="Line 1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4" name="Line 1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5" name="Line 1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6" name="Line 1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7" name="Line 1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8" name="Line 2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9" name="Line 2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0" name="Line 2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1" name="Line 2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2" name="Line 2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3" name="Line 2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4" name="Line 2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5" name="Line 2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6" name="Line 2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7" name="Line 2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58" name="Text Box 30"/>
          <p:cNvSpPr txBox="1">
            <a:spLocks noChangeArrowheads="1"/>
          </p:cNvSpPr>
          <p:nvPr/>
        </p:nvSpPr>
        <p:spPr bwMode="auto">
          <a:xfrm>
            <a:off x="494982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4959" name="Text Box 31"/>
          <p:cNvSpPr txBox="1">
            <a:spLocks noChangeArrowheads="1"/>
          </p:cNvSpPr>
          <p:nvPr/>
        </p:nvSpPr>
        <p:spPr bwMode="auto">
          <a:xfrm>
            <a:off x="5211763" y="43100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4960" name="Text Box 32"/>
          <p:cNvSpPr txBox="1">
            <a:spLocks noChangeArrowheads="1"/>
          </p:cNvSpPr>
          <p:nvPr/>
        </p:nvSpPr>
        <p:spPr bwMode="auto">
          <a:xfrm>
            <a:off x="5441950"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4961" name="Text Box 33"/>
          <p:cNvSpPr txBox="1">
            <a:spLocks noChangeArrowheads="1"/>
          </p:cNvSpPr>
          <p:nvPr/>
        </p:nvSpPr>
        <p:spPr bwMode="auto">
          <a:xfrm>
            <a:off x="6000750"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4962" name="Text Box 34"/>
          <p:cNvSpPr txBox="1">
            <a:spLocks noChangeArrowheads="1"/>
          </p:cNvSpPr>
          <p:nvPr/>
        </p:nvSpPr>
        <p:spPr bwMode="auto">
          <a:xfrm>
            <a:off x="5703888" y="43100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4963" name="Text Box 35"/>
          <p:cNvSpPr txBox="1">
            <a:spLocks noChangeArrowheads="1"/>
          </p:cNvSpPr>
          <p:nvPr/>
        </p:nvSpPr>
        <p:spPr bwMode="auto">
          <a:xfrm>
            <a:off x="626427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4964" name="Text Box 36"/>
          <p:cNvSpPr txBox="1">
            <a:spLocks noChangeArrowheads="1"/>
          </p:cNvSpPr>
          <p:nvPr/>
        </p:nvSpPr>
        <p:spPr bwMode="auto">
          <a:xfrm>
            <a:off x="649287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4965" name="Text Box 37"/>
          <p:cNvSpPr txBox="1">
            <a:spLocks noChangeArrowheads="1"/>
          </p:cNvSpPr>
          <p:nvPr/>
        </p:nvSpPr>
        <p:spPr bwMode="auto">
          <a:xfrm>
            <a:off x="6754813" y="43100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4966" name="Text Box 38"/>
          <p:cNvSpPr txBox="1">
            <a:spLocks noChangeArrowheads="1"/>
          </p:cNvSpPr>
          <p:nvPr/>
        </p:nvSpPr>
        <p:spPr bwMode="auto">
          <a:xfrm>
            <a:off x="7016750"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4967" name="Text Box 39"/>
          <p:cNvSpPr txBox="1">
            <a:spLocks noChangeArrowheads="1"/>
          </p:cNvSpPr>
          <p:nvPr/>
        </p:nvSpPr>
        <p:spPr bwMode="auto">
          <a:xfrm>
            <a:off x="7248525" y="4310063"/>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124968" name="Text Box 40"/>
          <p:cNvSpPr txBox="1">
            <a:spLocks noChangeArrowheads="1"/>
          </p:cNvSpPr>
          <p:nvPr/>
        </p:nvSpPr>
        <p:spPr bwMode="auto">
          <a:xfrm>
            <a:off x="4456113" y="3903663"/>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4969" name="Text Box 41"/>
          <p:cNvSpPr txBox="1">
            <a:spLocks noChangeArrowheads="1"/>
          </p:cNvSpPr>
          <p:nvPr/>
        </p:nvSpPr>
        <p:spPr bwMode="auto">
          <a:xfrm>
            <a:off x="4456113" y="3660775"/>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4970" name="Text Box 42"/>
          <p:cNvSpPr txBox="1">
            <a:spLocks noChangeArrowheads="1"/>
          </p:cNvSpPr>
          <p:nvPr/>
        </p:nvSpPr>
        <p:spPr bwMode="auto">
          <a:xfrm>
            <a:off x="4456113" y="34163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4971" name="Text Box 43"/>
          <p:cNvSpPr txBox="1">
            <a:spLocks noChangeArrowheads="1"/>
          </p:cNvSpPr>
          <p:nvPr/>
        </p:nvSpPr>
        <p:spPr bwMode="auto">
          <a:xfrm>
            <a:off x="4456113" y="3201988"/>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4972" name="Text Box 44"/>
          <p:cNvSpPr txBox="1">
            <a:spLocks noChangeArrowheads="1"/>
          </p:cNvSpPr>
          <p:nvPr/>
        </p:nvSpPr>
        <p:spPr bwMode="auto">
          <a:xfrm>
            <a:off x="4456113" y="29591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4973" name="Text Box 45"/>
          <p:cNvSpPr txBox="1">
            <a:spLocks noChangeArrowheads="1"/>
          </p:cNvSpPr>
          <p:nvPr/>
        </p:nvSpPr>
        <p:spPr bwMode="auto">
          <a:xfrm>
            <a:off x="4456113" y="27178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4974" name="Text Box 46"/>
          <p:cNvSpPr txBox="1">
            <a:spLocks noChangeArrowheads="1"/>
          </p:cNvSpPr>
          <p:nvPr/>
        </p:nvSpPr>
        <p:spPr bwMode="auto">
          <a:xfrm>
            <a:off x="4456113" y="2471738"/>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4975" name="Text Box 47"/>
          <p:cNvSpPr txBox="1">
            <a:spLocks noChangeArrowheads="1"/>
          </p:cNvSpPr>
          <p:nvPr/>
        </p:nvSpPr>
        <p:spPr bwMode="auto">
          <a:xfrm>
            <a:off x="4456113" y="2198688"/>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4976" name="Text Box 48"/>
          <p:cNvSpPr txBox="1">
            <a:spLocks noChangeArrowheads="1"/>
          </p:cNvSpPr>
          <p:nvPr/>
        </p:nvSpPr>
        <p:spPr bwMode="auto">
          <a:xfrm>
            <a:off x="4456113" y="1955800"/>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4977" name="Text Box 49"/>
          <p:cNvSpPr txBox="1">
            <a:spLocks noChangeArrowheads="1"/>
          </p:cNvSpPr>
          <p:nvPr/>
        </p:nvSpPr>
        <p:spPr bwMode="auto">
          <a:xfrm>
            <a:off x="4456113" y="1711325"/>
            <a:ext cx="32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nvGrpSpPr>
          <p:cNvPr id="124978" name="Group 50"/>
          <p:cNvGrpSpPr>
            <a:grpSpLocks/>
          </p:cNvGrpSpPr>
          <p:nvPr/>
        </p:nvGrpSpPr>
        <p:grpSpPr bwMode="auto">
          <a:xfrm>
            <a:off x="5343525" y="2138363"/>
            <a:ext cx="2101850" cy="1703387"/>
            <a:chOff x="1743" y="2305"/>
            <a:chExt cx="1548" cy="1355"/>
          </a:xfrm>
        </p:grpSpPr>
        <p:sp>
          <p:nvSpPr>
            <p:cNvPr id="124979" name="Line 51"/>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0" name="Line 52"/>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1" name="Line 53"/>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2" name="Line 54"/>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3" name="Line 55"/>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4" name="Line 56"/>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5" name="Line 57"/>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986" name="Line 58"/>
          <p:cNvSpPr>
            <a:spLocks noChangeShapeType="1"/>
          </p:cNvSpPr>
          <p:nvPr/>
        </p:nvSpPr>
        <p:spPr bwMode="auto">
          <a:xfrm>
            <a:off x="4840288" y="3121025"/>
            <a:ext cx="3416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7" name="Text Box 59"/>
          <p:cNvSpPr txBox="1">
            <a:spLocks noChangeArrowheads="1"/>
          </p:cNvSpPr>
          <p:nvPr/>
        </p:nvSpPr>
        <p:spPr bwMode="auto">
          <a:xfrm>
            <a:off x="7477125" y="33861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2</a:t>
            </a:r>
          </a:p>
        </p:txBody>
      </p:sp>
      <p:sp>
        <p:nvSpPr>
          <p:cNvPr id="124988" name="Text Box 60"/>
          <p:cNvSpPr txBox="1">
            <a:spLocks noChangeArrowheads="1"/>
          </p:cNvSpPr>
          <p:nvPr/>
        </p:nvSpPr>
        <p:spPr bwMode="auto">
          <a:xfrm>
            <a:off x="6724650" y="33861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3</a:t>
            </a:r>
          </a:p>
        </p:txBody>
      </p:sp>
      <p:sp>
        <p:nvSpPr>
          <p:cNvPr id="124989" name="Text Box 61"/>
          <p:cNvSpPr txBox="1">
            <a:spLocks noChangeArrowheads="1"/>
          </p:cNvSpPr>
          <p:nvPr/>
        </p:nvSpPr>
        <p:spPr bwMode="auto">
          <a:xfrm>
            <a:off x="5672138" y="33861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4</a:t>
            </a:r>
          </a:p>
        </p:txBody>
      </p:sp>
      <p:sp>
        <p:nvSpPr>
          <p:cNvPr id="124990" name="Text Box 62"/>
          <p:cNvSpPr txBox="1">
            <a:spLocks noChangeArrowheads="1"/>
          </p:cNvSpPr>
          <p:nvPr/>
        </p:nvSpPr>
        <p:spPr bwMode="auto">
          <a:xfrm>
            <a:off x="5146675" y="289877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5</a:t>
            </a:r>
          </a:p>
        </p:txBody>
      </p:sp>
      <p:sp>
        <p:nvSpPr>
          <p:cNvPr id="124991" name="Line 63"/>
          <p:cNvSpPr>
            <a:spLocks noChangeShapeType="1"/>
          </p:cNvSpPr>
          <p:nvPr/>
        </p:nvSpPr>
        <p:spPr bwMode="auto">
          <a:xfrm>
            <a:off x="4840288" y="2890838"/>
            <a:ext cx="3416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92" name="Text Box 64"/>
          <p:cNvSpPr txBox="1">
            <a:spLocks noChangeArrowheads="1"/>
          </p:cNvSpPr>
          <p:nvPr/>
        </p:nvSpPr>
        <p:spPr bwMode="auto">
          <a:xfrm>
            <a:off x="8374063" y="2890838"/>
            <a:ext cx="422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hlink"/>
                </a:solidFill>
              </a:rPr>
              <a:t>y</a:t>
            </a:r>
          </a:p>
        </p:txBody>
      </p:sp>
      <p:sp>
        <p:nvSpPr>
          <p:cNvPr id="124993" name="Text Box 65"/>
          <p:cNvSpPr txBox="1">
            <a:spLocks noChangeArrowheads="1"/>
          </p:cNvSpPr>
          <p:nvPr/>
        </p:nvSpPr>
        <p:spPr bwMode="auto">
          <a:xfrm>
            <a:off x="8258175" y="2660650"/>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hlink"/>
                </a:solidFill>
              </a:rPr>
              <a:t>y+1</a:t>
            </a:r>
          </a:p>
        </p:txBody>
      </p:sp>
      <p:sp>
        <p:nvSpPr>
          <p:cNvPr id="124994" name="Text Box 66"/>
          <p:cNvSpPr txBox="1">
            <a:spLocks noChangeArrowheads="1"/>
          </p:cNvSpPr>
          <p:nvPr/>
        </p:nvSpPr>
        <p:spPr bwMode="auto">
          <a:xfrm>
            <a:off x="6953250" y="216217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1</a:t>
            </a:r>
          </a:p>
        </p:txBody>
      </p:sp>
      <p:sp>
        <p:nvSpPr>
          <p:cNvPr id="124995" name="Text Box 67"/>
          <p:cNvSpPr txBox="1">
            <a:spLocks noChangeArrowheads="1"/>
          </p:cNvSpPr>
          <p:nvPr/>
        </p:nvSpPr>
        <p:spPr bwMode="auto">
          <a:xfrm>
            <a:off x="4533900" y="4811713"/>
            <a:ext cx="3994150"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Tại y : ael = {</a:t>
            </a:r>
            <a:r>
              <a:rPr lang="en-US" altLang="en-US" sz="2000" b="1">
                <a:solidFill>
                  <a:schemeClr val="hlink"/>
                </a:solidFill>
              </a:rPr>
              <a:t>e</a:t>
            </a:r>
            <a:r>
              <a:rPr lang="en-US" altLang="en-US" sz="2000" b="1" baseline="-25000">
                <a:solidFill>
                  <a:schemeClr val="hlink"/>
                </a:solidFill>
              </a:rPr>
              <a:t>5</a:t>
            </a:r>
            <a:r>
              <a:rPr lang="en-US" altLang="en-US" sz="2000" b="1">
                <a:solidFill>
                  <a:schemeClr val="hlink"/>
                </a:solidFill>
              </a:rPr>
              <a:t>, e</a:t>
            </a:r>
            <a:r>
              <a:rPr lang="en-US" altLang="en-US" sz="2000" b="1" baseline="-25000">
                <a:solidFill>
                  <a:schemeClr val="hlink"/>
                </a:solidFill>
              </a:rPr>
              <a:t>4</a:t>
            </a:r>
            <a:r>
              <a:rPr lang="en-US" altLang="en-US" sz="2000" b="1">
                <a:solidFill>
                  <a:schemeClr val="hlink"/>
                </a:solidFill>
              </a:rPr>
              <a:t>, e</a:t>
            </a:r>
            <a:r>
              <a:rPr lang="en-US" altLang="en-US" sz="2000" b="1" baseline="-25000">
                <a:solidFill>
                  <a:schemeClr val="hlink"/>
                </a:solidFill>
              </a:rPr>
              <a:t>3</a:t>
            </a:r>
            <a:r>
              <a:rPr lang="en-US" altLang="en-US" sz="2000" b="1">
                <a:solidFill>
                  <a:schemeClr val="hlink"/>
                </a:solidFill>
              </a:rPr>
              <a:t>, e</a:t>
            </a:r>
            <a:r>
              <a:rPr lang="en-US" altLang="en-US" sz="2000" b="1" baseline="-25000">
                <a:solidFill>
                  <a:schemeClr val="hlink"/>
                </a:solidFill>
              </a:rPr>
              <a:t>2</a:t>
            </a:r>
            <a:r>
              <a:rPr lang="en-US" altLang="en-US" sz="2000" b="1"/>
              <a:t>}</a:t>
            </a:r>
          </a:p>
          <a:p>
            <a:pPr>
              <a:spcBef>
                <a:spcPct val="50000"/>
              </a:spcBef>
            </a:pPr>
            <a:r>
              <a:rPr lang="en-US" altLang="en-US" sz="2000" b="1"/>
              <a:t>Tại y+1 : ael = {</a:t>
            </a:r>
            <a:r>
              <a:rPr lang="en-US" altLang="en-US" sz="2000" b="1">
                <a:solidFill>
                  <a:schemeClr val="hlink"/>
                </a:solidFill>
              </a:rPr>
              <a:t>e</a:t>
            </a:r>
            <a:r>
              <a:rPr lang="en-US" altLang="en-US" sz="2000" b="1" baseline="-25000">
                <a:solidFill>
                  <a:schemeClr val="hlink"/>
                </a:solidFill>
              </a:rPr>
              <a:t>5</a:t>
            </a:r>
            <a:r>
              <a:rPr lang="en-US" altLang="en-US" sz="2000" b="1">
                <a:solidFill>
                  <a:schemeClr val="hlink"/>
                </a:solidFill>
              </a:rPr>
              <a:t>, e</a:t>
            </a:r>
            <a:r>
              <a:rPr lang="en-US" altLang="en-US" sz="2000" b="1" baseline="-25000">
                <a:solidFill>
                  <a:schemeClr val="hlink"/>
                </a:solidFill>
              </a:rPr>
              <a:t>4</a:t>
            </a:r>
            <a:r>
              <a:rPr lang="en-US" altLang="en-US" sz="2000" b="1">
                <a:solidFill>
                  <a:schemeClr val="hlink"/>
                </a:solidFill>
              </a:rPr>
              <a:t>, e</a:t>
            </a:r>
            <a:r>
              <a:rPr lang="en-US" altLang="en-US" sz="2000" b="1" baseline="-25000">
                <a:solidFill>
                  <a:schemeClr val="hlink"/>
                </a:solidFill>
              </a:rPr>
              <a:t>3</a:t>
            </a:r>
            <a:r>
              <a:rPr lang="en-US" altLang="en-US" sz="2000" b="1">
                <a:solidFill>
                  <a:schemeClr val="hlink"/>
                </a:solidFill>
              </a:rPr>
              <a:t>,</a:t>
            </a:r>
            <a:r>
              <a:rPr lang="en-US" altLang="en-US"/>
              <a:t> </a:t>
            </a:r>
            <a:r>
              <a:rPr lang="en-US" altLang="en-US" sz="2000" b="1">
                <a:solidFill>
                  <a:schemeClr val="hlink"/>
                </a:solidFill>
              </a:rPr>
              <a:t>e</a:t>
            </a:r>
            <a:r>
              <a:rPr lang="en-US" altLang="en-US" sz="2000" b="1" baseline="-25000">
                <a:solidFill>
                  <a:schemeClr val="hlink"/>
                </a:solidFill>
              </a:rPr>
              <a:t>1</a:t>
            </a:r>
            <a:r>
              <a:rPr lang="en-US" altLang="en-US" sz="2000" b="1"/>
              <a:t>}</a:t>
            </a:r>
          </a:p>
          <a:p>
            <a:pPr>
              <a:spcBef>
                <a:spcPct val="50000"/>
              </a:spcBef>
            </a:pPr>
            <a:endParaRPr lang="en-US" altLang="en-US" sz="1800" b="1"/>
          </a:p>
        </p:txBody>
      </p:sp>
    </p:spTree>
    <p:extLst>
      <p:ext uri="{BB962C8B-B14F-4D97-AF65-F5344CB8AC3E}">
        <p14:creationId xmlns:p14="http://schemas.microsoft.com/office/powerpoint/2010/main" val="93883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EdgeTable</a:t>
            </a:r>
            <a:endParaRPr lang="en-US" dirty="0"/>
          </a:p>
        </p:txBody>
      </p:sp>
      <p:sp>
        <p:nvSpPr>
          <p:cNvPr id="3" name="TextBox 2"/>
          <p:cNvSpPr txBox="1"/>
          <p:nvPr/>
        </p:nvSpPr>
        <p:spPr>
          <a:xfrm>
            <a:off x="471948" y="1297858"/>
            <a:ext cx="8452901" cy="409342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altLang="en-US" sz="2400" dirty="0" err="1"/>
              <a:t>Để</a:t>
            </a:r>
            <a:r>
              <a:rPr lang="en-US" altLang="en-US" sz="2400" dirty="0"/>
              <a:t> </a:t>
            </a:r>
            <a:r>
              <a:rPr lang="en-US" altLang="en-US" sz="2400" dirty="0" err="1"/>
              <a:t>xác</a:t>
            </a:r>
            <a:r>
              <a:rPr lang="en-US" altLang="en-US" sz="2400" dirty="0"/>
              <a:t> </a:t>
            </a:r>
            <a:r>
              <a:rPr lang="en-US" altLang="en-US" sz="2400" dirty="0" err="1"/>
              <a:t>định</a:t>
            </a:r>
            <a:r>
              <a:rPr lang="en-US" altLang="en-US" sz="2400" dirty="0"/>
              <a:t> </a:t>
            </a:r>
            <a:r>
              <a:rPr lang="en-US" altLang="en-US" sz="2400" dirty="0" err="1"/>
              <a:t>cạnh</a:t>
            </a:r>
            <a:r>
              <a:rPr lang="en-US" altLang="en-US" sz="2400" dirty="0"/>
              <a:t> </a:t>
            </a:r>
            <a:r>
              <a:rPr lang="en-US" altLang="en-US" sz="2400" dirty="0" err="1"/>
              <a:t>nào</a:t>
            </a:r>
            <a:r>
              <a:rPr lang="en-US" altLang="en-US" sz="2400" dirty="0"/>
              <a:t> </a:t>
            </a:r>
            <a:r>
              <a:rPr lang="en-US" altLang="en-US" sz="2400" dirty="0" err="1"/>
              <a:t>được</a:t>
            </a:r>
            <a:r>
              <a:rPr lang="en-US" altLang="en-US" sz="2400" dirty="0"/>
              <a:t> </a:t>
            </a:r>
            <a:r>
              <a:rPr lang="en-US" altLang="en-US" sz="2400" dirty="0" err="1"/>
              <a:t>chèn</a:t>
            </a:r>
            <a:r>
              <a:rPr lang="en-US" altLang="en-US" sz="2400" dirty="0"/>
              <a:t> </a:t>
            </a:r>
            <a:r>
              <a:rPr lang="en-US" altLang="en-US" sz="2400" dirty="0" err="1"/>
              <a:t>vào</a:t>
            </a:r>
            <a:r>
              <a:rPr lang="en-US" altLang="en-US" sz="2400" dirty="0"/>
              <a:t> </a:t>
            </a:r>
            <a:r>
              <a:rPr lang="en-US" altLang="en-US" sz="2400" dirty="0" err="1"/>
              <a:t>AEL</a:t>
            </a:r>
            <a:r>
              <a:rPr lang="en-US" altLang="en-US" sz="2400" dirty="0"/>
              <a:t>, </a:t>
            </a:r>
            <a:r>
              <a:rPr lang="en-US" altLang="en-US" sz="2400" dirty="0" err="1"/>
              <a:t>chúng</a:t>
            </a:r>
            <a:r>
              <a:rPr lang="en-US" altLang="en-US" sz="2400" dirty="0"/>
              <a:t> ta </a:t>
            </a:r>
            <a:r>
              <a:rPr lang="en-US" altLang="en-US" sz="2400" dirty="0" err="1"/>
              <a:t>phải</a:t>
            </a:r>
            <a:r>
              <a:rPr lang="en-US" altLang="en-US" sz="2400" dirty="0"/>
              <a:t> </a:t>
            </a:r>
            <a:r>
              <a:rPr lang="en-US" altLang="en-US" sz="2400" dirty="0" err="1"/>
              <a:t>xét</a:t>
            </a:r>
            <a:r>
              <a:rPr lang="en-US" altLang="en-US" sz="2400" dirty="0"/>
              <a:t> </a:t>
            </a:r>
            <a:r>
              <a:rPr lang="en-US" altLang="en-US" sz="2400" dirty="0" err="1"/>
              <a:t>từng</a:t>
            </a:r>
            <a:r>
              <a:rPr lang="en-US" altLang="en-US" sz="2400" dirty="0"/>
              <a:t> </a:t>
            </a:r>
            <a:r>
              <a:rPr lang="en-US" altLang="en-US" sz="2400" dirty="0" err="1"/>
              <a:t>đỉnh</a:t>
            </a:r>
            <a:r>
              <a:rPr lang="en-US" altLang="en-US" sz="2400" dirty="0"/>
              <a:t> </a:t>
            </a:r>
            <a:r>
              <a:rPr lang="en-US" altLang="en-US" sz="2400" dirty="0" err="1"/>
              <a:t>của</a:t>
            </a:r>
            <a:r>
              <a:rPr lang="en-US" altLang="en-US" sz="2400" dirty="0"/>
              <a:t> </a:t>
            </a:r>
            <a:r>
              <a:rPr lang="en-US" altLang="en-US" sz="2400" dirty="0" err="1"/>
              <a:t>đa</a:t>
            </a:r>
            <a:r>
              <a:rPr lang="en-US" altLang="en-US" sz="2400" dirty="0"/>
              <a:t> </a:t>
            </a:r>
            <a:r>
              <a:rPr lang="en-US" altLang="en-US" sz="2400" dirty="0" err="1"/>
              <a:t>giác</a:t>
            </a:r>
            <a:r>
              <a:rPr lang="en-US" altLang="en-US" sz="2400" dirty="0"/>
              <a:t>. </a:t>
            </a:r>
            <a:r>
              <a:rPr lang="en-US" altLang="en-US" sz="2400" dirty="0" err="1"/>
              <a:t>Tuy</a:t>
            </a:r>
            <a:r>
              <a:rPr lang="en-US" altLang="en-US" sz="2400" dirty="0"/>
              <a:t> </a:t>
            </a:r>
            <a:r>
              <a:rPr lang="en-US" altLang="en-US" sz="2400" dirty="0" err="1"/>
              <a:t>nhiên</a:t>
            </a:r>
            <a:r>
              <a:rPr lang="en-US" altLang="en-US" sz="2400" dirty="0"/>
              <a:t>, </a:t>
            </a:r>
            <a:r>
              <a:rPr lang="en-US" altLang="en-US" sz="2400" dirty="0" err="1"/>
              <a:t>cấu</a:t>
            </a:r>
            <a:r>
              <a:rPr lang="en-US" altLang="en-US" sz="2400" dirty="0"/>
              <a:t> </a:t>
            </a:r>
            <a:r>
              <a:rPr lang="en-US" altLang="en-US" sz="2400" dirty="0" err="1"/>
              <a:t>trúc</a:t>
            </a:r>
            <a:r>
              <a:rPr lang="en-US" altLang="en-US" sz="2400" dirty="0"/>
              <a:t> </a:t>
            </a:r>
            <a:r>
              <a:rPr lang="en-US" altLang="en-US" sz="2400" dirty="0" err="1">
                <a:solidFill>
                  <a:schemeClr val="hlink"/>
                </a:solidFill>
              </a:rPr>
              <a:t>EdgeTable</a:t>
            </a:r>
            <a:r>
              <a:rPr lang="en-US" altLang="en-US" sz="2400" dirty="0"/>
              <a:t> </a:t>
            </a:r>
            <a:r>
              <a:rPr lang="en-US" altLang="en-US" sz="2400" dirty="0" err="1"/>
              <a:t>được</a:t>
            </a:r>
            <a:r>
              <a:rPr lang="en-US" altLang="en-US" sz="2400" dirty="0"/>
              <a:t> </a:t>
            </a:r>
            <a:r>
              <a:rPr lang="en-US" altLang="en-US" sz="2400" dirty="0" err="1"/>
              <a:t>tạo</a:t>
            </a:r>
            <a:r>
              <a:rPr lang="en-US" altLang="en-US" sz="2400" dirty="0"/>
              <a:t> </a:t>
            </a:r>
            <a:r>
              <a:rPr lang="en-US" altLang="en-US" sz="2400" dirty="0" err="1"/>
              <a:t>ra</a:t>
            </a:r>
            <a:r>
              <a:rPr lang="en-US" altLang="en-US" sz="2400" dirty="0"/>
              <a:t> </a:t>
            </a:r>
            <a:r>
              <a:rPr lang="en-US" altLang="en-US" sz="2400" dirty="0" err="1"/>
              <a:t>để</a:t>
            </a:r>
            <a:r>
              <a:rPr lang="en-US" altLang="en-US" sz="2400" dirty="0"/>
              <a:t> </a:t>
            </a:r>
            <a:r>
              <a:rPr lang="en-US" altLang="en-US" sz="2400" dirty="0" err="1">
                <a:solidFill>
                  <a:schemeClr val="hlink"/>
                </a:solidFill>
              </a:rPr>
              <a:t>lưu</a:t>
            </a:r>
            <a:r>
              <a:rPr lang="en-US" altLang="en-US" sz="2400" dirty="0">
                <a:solidFill>
                  <a:schemeClr val="hlink"/>
                </a:solidFill>
              </a:rPr>
              <a:t> </a:t>
            </a:r>
            <a:r>
              <a:rPr lang="en-US" altLang="en-US" sz="2400" dirty="0" err="1">
                <a:solidFill>
                  <a:schemeClr val="hlink"/>
                </a:solidFill>
              </a:rPr>
              <a:t>trữ</a:t>
            </a:r>
            <a:r>
              <a:rPr lang="en-US" altLang="en-US" sz="2400" dirty="0">
                <a:solidFill>
                  <a:schemeClr val="hlink"/>
                </a:solidFill>
              </a:rPr>
              <a:t> </a:t>
            </a:r>
            <a:r>
              <a:rPr lang="en-US" altLang="en-US" sz="2400" dirty="0" err="1">
                <a:solidFill>
                  <a:schemeClr val="hlink"/>
                </a:solidFill>
              </a:rPr>
              <a:t>thông</a:t>
            </a:r>
            <a:r>
              <a:rPr lang="en-US" altLang="en-US" sz="2400" dirty="0">
                <a:solidFill>
                  <a:schemeClr val="hlink"/>
                </a:solidFill>
              </a:rPr>
              <a:t> tin </a:t>
            </a:r>
            <a:r>
              <a:rPr lang="en-US" altLang="en-US" sz="2400" dirty="0" err="1">
                <a:solidFill>
                  <a:schemeClr val="hlink"/>
                </a:solidFill>
              </a:rPr>
              <a:t>các</a:t>
            </a:r>
            <a:r>
              <a:rPr lang="en-US" altLang="en-US" sz="2400" dirty="0">
                <a:solidFill>
                  <a:schemeClr val="hlink"/>
                </a:solidFill>
              </a:rPr>
              <a:t> </a:t>
            </a:r>
            <a:r>
              <a:rPr lang="en-US" altLang="en-US" sz="2400" dirty="0" err="1">
                <a:solidFill>
                  <a:schemeClr val="hlink"/>
                </a:solidFill>
              </a:rPr>
              <a:t>cạnh</a:t>
            </a:r>
            <a:r>
              <a:rPr lang="en-US" altLang="en-US" sz="2400" dirty="0"/>
              <a:t> </a:t>
            </a:r>
            <a:r>
              <a:rPr lang="en-US" altLang="en-US" sz="2400" dirty="0" err="1"/>
              <a:t>trước</a:t>
            </a:r>
            <a:r>
              <a:rPr lang="en-US" altLang="en-US" sz="2400" dirty="0"/>
              <a:t> </a:t>
            </a:r>
            <a:r>
              <a:rPr lang="en-US" altLang="en-US" sz="2400" dirty="0" err="1"/>
              <a:t>khi</a:t>
            </a:r>
            <a:r>
              <a:rPr lang="en-US" altLang="en-US" sz="2400" dirty="0"/>
              <a:t> </a:t>
            </a:r>
            <a:r>
              <a:rPr lang="en-US" altLang="en-US" sz="2400" dirty="0" err="1"/>
              <a:t>quá</a:t>
            </a:r>
            <a:r>
              <a:rPr lang="en-US" altLang="en-US" sz="2400" dirty="0"/>
              <a:t> </a:t>
            </a:r>
            <a:r>
              <a:rPr lang="en-US" altLang="en-US" sz="2400" dirty="0" err="1"/>
              <a:t>trình</a:t>
            </a:r>
            <a:r>
              <a:rPr lang="en-US" altLang="en-US" sz="2400" dirty="0"/>
              <a:t> </a:t>
            </a:r>
            <a:r>
              <a:rPr lang="en-US" altLang="en-US" sz="2400" dirty="0" err="1"/>
              <a:t>tô</a:t>
            </a:r>
            <a:r>
              <a:rPr lang="en-US" altLang="en-US" sz="2400" dirty="0"/>
              <a:t> </a:t>
            </a:r>
            <a:r>
              <a:rPr lang="en-US" altLang="en-US" sz="2400" dirty="0" err="1"/>
              <a:t>màu</a:t>
            </a:r>
            <a:r>
              <a:rPr lang="en-US" altLang="en-US" sz="2400" dirty="0"/>
              <a:t> </a:t>
            </a:r>
            <a:r>
              <a:rPr lang="en-US" altLang="en-US" sz="2400" dirty="0" err="1"/>
              <a:t>xảy</a:t>
            </a:r>
            <a:r>
              <a:rPr lang="en-US" altLang="en-US" sz="2400" dirty="0"/>
              <a:t> </a:t>
            </a:r>
            <a:r>
              <a:rPr lang="en-US" altLang="en-US" sz="2400" dirty="0" err="1"/>
              <a:t>ra</a:t>
            </a:r>
            <a:r>
              <a:rPr lang="en-US" altLang="en-US" sz="2400" dirty="0"/>
              <a:t>, </a:t>
            </a:r>
            <a:r>
              <a:rPr lang="en-US" altLang="en-US" sz="2400" dirty="0" err="1"/>
              <a:t>bảo</a:t>
            </a:r>
            <a:r>
              <a:rPr lang="en-US" altLang="en-US" sz="2400" dirty="0"/>
              <a:t> </a:t>
            </a:r>
            <a:r>
              <a:rPr lang="en-US" altLang="en-US" sz="2400" dirty="0" err="1"/>
              <a:t>đảm</a:t>
            </a:r>
            <a:r>
              <a:rPr lang="en-US" altLang="en-US" sz="2400" dirty="0"/>
              <a:t> </a:t>
            </a:r>
            <a:r>
              <a:rPr lang="en-US" altLang="en-US" sz="2400" dirty="0" err="1"/>
              <a:t>yêu</a:t>
            </a:r>
            <a:r>
              <a:rPr lang="en-US" altLang="en-US" sz="2400" dirty="0"/>
              <a:t> </a:t>
            </a:r>
            <a:r>
              <a:rPr lang="en-US" altLang="en-US" sz="2400" dirty="0" err="1"/>
              <a:t>cầu</a:t>
            </a:r>
            <a:r>
              <a:rPr lang="en-US" altLang="en-US" sz="2400" dirty="0"/>
              <a:t> </a:t>
            </a:r>
            <a:r>
              <a:rPr lang="en-US" altLang="en-US" sz="2400" dirty="0" err="1"/>
              <a:t>cập</a:t>
            </a:r>
            <a:r>
              <a:rPr lang="en-US" altLang="en-US" sz="2400" dirty="0"/>
              <a:t> </a:t>
            </a:r>
            <a:r>
              <a:rPr lang="en-US" altLang="en-US" sz="2400" dirty="0" err="1"/>
              <a:t>nhật</a:t>
            </a:r>
            <a:r>
              <a:rPr lang="en-US" altLang="en-US" sz="2400" dirty="0"/>
              <a:t> </a:t>
            </a:r>
            <a:r>
              <a:rPr lang="en-US" altLang="en-US" sz="2400" dirty="0" err="1"/>
              <a:t>nhanh</a:t>
            </a:r>
            <a:r>
              <a:rPr lang="en-US" altLang="en-US" sz="2400" dirty="0"/>
              <a:t> </a:t>
            </a:r>
            <a:r>
              <a:rPr lang="en-US" altLang="en-US" sz="2400" dirty="0" err="1"/>
              <a:t>chóng</a:t>
            </a:r>
            <a:r>
              <a:rPr lang="en-US" altLang="en-US" sz="2400" dirty="0"/>
              <a:t> </a:t>
            </a:r>
            <a:r>
              <a:rPr lang="en-US" altLang="en-US" sz="2400" dirty="0" err="1"/>
              <a:t>AEL</a:t>
            </a:r>
            <a:r>
              <a:rPr lang="en-US" altLang="en-US" sz="2400" dirty="0"/>
              <a:t>:</a:t>
            </a:r>
          </a:p>
          <a:p>
            <a:pPr marL="342900" indent="-342900">
              <a:spcAft>
                <a:spcPts val="1200"/>
              </a:spcAft>
              <a:buFont typeface="Arial" panose="020B0604020202020204" pitchFamily="34" charset="0"/>
              <a:buChar char="•"/>
            </a:pPr>
            <a:r>
              <a:rPr lang="en-US" altLang="en-US" sz="2400" dirty="0" err="1"/>
              <a:t>Mỗi</a:t>
            </a:r>
            <a:r>
              <a:rPr lang="en-US" altLang="en-US" sz="2400" dirty="0"/>
              <a:t> </a:t>
            </a:r>
            <a:r>
              <a:rPr lang="en-US" altLang="en-US" sz="2400" dirty="0" err="1"/>
              <a:t>cạnh</a:t>
            </a:r>
            <a:r>
              <a:rPr lang="en-US" altLang="en-US" sz="2400" dirty="0"/>
              <a:t> </a:t>
            </a:r>
            <a:r>
              <a:rPr lang="en-US" altLang="en-US" sz="2400" dirty="0" err="1"/>
              <a:t>được</a:t>
            </a:r>
            <a:r>
              <a:rPr lang="en-US" altLang="en-US" sz="2400" dirty="0"/>
              <a:t> </a:t>
            </a:r>
            <a:r>
              <a:rPr lang="en-US" altLang="en-US" sz="2400" dirty="0" err="1"/>
              <a:t>xác</a:t>
            </a:r>
            <a:r>
              <a:rPr lang="en-US" altLang="en-US" sz="2400" dirty="0"/>
              <a:t> </a:t>
            </a:r>
            <a:r>
              <a:rPr lang="en-US" altLang="en-US" sz="2400" dirty="0" err="1"/>
              <a:t>định</a:t>
            </a:r>
            <a:r>
              <a:rPr lang="en-US" altLang="en-US" sz="2400" dirty="0"/>
              <a:t> </a:t>
            </a:r>
            <a:r>
              <a:rPr lang="en-US" altLang="en-US" sz="2400" dirty="0" err="1">
                <a:solidFill>
                  <a:schemeClr val="hlink"/>
                </a:solidFill>
              </a:rPr>
              <a:t>y_upper</a:t>
            </a:r>
            <a:r>
              <a:rPr lang="en-US" altLang="en-US" sz="2400" dirty="0"/>
              <a:t>, </a:t>
            </a:r>
            <a:r>
              <a:rPr lang="en-US" altLang="en-US" sz="2400" dirty="0" err="1">
                <a:solidFill>
                  <a:schemeClr val="hlink"/>
                </a:solidFill>
              </a:rPr>
              <a:t>recip_slope</a:t>
            </a:r>
            <a:r>
              <a:rPr lang="en-US" altLang="en-US" sz="2400" dirty="0"/>
              <a:t> </a:t>
            </a:r>
            <a:r>
              <a:rPr lang="en-US" altLang="en-US" sz="2400" dirty="0" err="1"/>
              <a:t>thông</a:t>
            </a:r>
            <a:r>
              <a:rPr lang="en-US" altLang="en-US" sz="2400" dirty="0"/>
              <a:t> qua </a:t>
            </a:r>
            <a:r>
              <a:rPr lang="en-US" altLang="en-US" sz="2400" dirty="0" err="1"/>
              <a:t>đỉnh</a:t>
            </a:r>
            <a:r>
              <a:rPr lang="en-US" altLang="en-US" sz="2400" dirty="0"/>
              <a:t> </a:t>
            </a:r>
            <a:r>
              <a:rPr lang="en-US" altLang="en-US" sz="2400" dirty="0" err="1"/>
              <a:t>đa</a:t>
            </a:r>
            <a:r>
              <a:rPr lang="en-US" altLang="en-US" sz="2400" dirty="0"/>
              <a:t> </a:t>
            </a:r>
            <a:r>
              <a:rPr lang="en-US" altLang="en-US" sz="2400" dirty="0" err="1"/>
              <a:t>giác</a:t>
            </a:r>
            <a:r>
              <a:rPr lang="en-US" altLang="en-US" sz="2400" dirty="0"/>
              <a:t>, </a:t>
            </a:r>
            <a:r>
              <a:rPr lang="en-US" altLang="en-US" sz="2400" dirty="0" err="1"/>
              <a:t>và</a:t>
            </a:r>
            <a:r>
              <a:rPr lang="en-US" altLang="en-US" sz="2400" dirty="0"/>
              <a:t> </a:t>
            </a:r>
            <a:r>
              <a:rPr lang="en-US" altLang="en-US" sz="2400" dirty="0" err="1">
                <a:solidFill>
                  <a:schemeClr val="hlink"/>
                </a:solidFill>
              </a:rPr>
              <a:t>x_int</a:t>
            </a:r>
            <a:r>
              <a:rPr lang="en-US" altLang="en-US" sz="2400" dirty="0"/>
              <a:t> </a:t>
            </a:r>
            <a:r>
              <a:rPr lang="en-US" altLang="en-US" sz="2400" dirty="0" err="1"/>
              <a:t>là</a:t>
            </a:r>
            <a:r>
              <a:rPr lang="en-US" altLang="en-US" sz="2400" dirty="0"/>
              <a:t> </a:t>
            </a:r>
            <a:r>
              <a:rPr lang="en-US" altLang="en-US" sz="2400" dirty="0" err="1"/>
              <a:t>hoành</a:t>
            </a:r>
            <a:r>
              <a:rPr lang="en-US" altLang="en-US" sz="2400" dirty="0"/>
              <a:t> </a:t>
            </a:r>
            <a:r>
              <a:rPr lang="en-US" altLang="en-US" sz="2400" dirty="0" err="1"/>
              <a:t>độ</a:t>
            </a:r>
            <a:r>
              <a:rPr lang="en-US" altLang="en-US" sz="2400" dirty="0"/>
              <a:t> </a:t>
            </a:r>
            <a:r>
              <a:rPr lang="en-US" altLang="en-US" sz="2400" dirty="0" err="1"/>
              <a:t>đỉnh</a:t>
            </a:r>
            <a:r>
              <a:rPr lang="en-US" altLang="en-US" sz="2400" dirty="0"/>
              <a:t> </a:t>
            </a:r>
            <a:r>
              <a:rPr lang="en-US" altLang="en-US" sz="2400" dirty="0" err="1"/>
              <a:t>dưới</a:t>
            </a:r>
            <a:r>
              <a:rPr lang="en-US" altLang="en-US" sz="2400" dirty="0"/>
              <a:t> </a:t>
            </a:r>
            <a:r>
              <a:rPr lang="en-US" altLang="en-US" sz="2400" dirty="0" err="1"/>
              <a:t>của</a:t>
            </a:r>
            <a:r>
              <a:rPr lang="en-US" altLang="en-US" sz="2400" dirty="0"/>
              <a:t> </a:t>
            </a:r>
            <a:r>
              <a:rPr lang="en-US" altLang="en-US" sz="2400" dirty="0" err="1"/>
              <a:t>cạnh</a:t>
            </a:r>
            <a:r>
              <a:rPr lang="en-US" altLang="en-US" sz="2400" dirty="0"/>
              <a:t>.</a:t>
            </a:r>
          </a:p>
          <a:p>
            <a:pPr marL="342900" indent="-342900">
              <a:spcAft>
                <a:spcPts val="1200"/>
              </a:spcAft>
              <a:buFont typeface="Arial" panose="020B0604020202020204" pitchFamily="34" charset="0"/>
              <a:buChar char="•"/>
            </a:pPr>
            <a:r>
              <a:rPr lang="en-US" altLang="en-US" sz="2400" dirty="0" err="1"/>
              <a:t>EdgeTable</a:t>
            </a:r>
            <a:r>
              <a:rPr lang="en-US" altLang="en-US" sz="2400" dirty="0"/>
              <a:t> </a:t>
            </a:r>
            <a:r>
              <a:rPr lang="en-US" altLang="en-US" sz="2400" dirty="0" err="1"/>
              <a:t>là</a:t>
            </a:r>
            <a:r>
              <a:rPr lang="en-US" altLang="en-US" sz="2400" dirty="0"/>
              <a:t> </a:t>
            </a:r>
            <a:r>
              <a:rPr lang="en-US" altLang="en-US" sz="2400" dirty="0" err="1"/>
              <a:t>một</a:t>
            </a:r>
            <a:r>
              <a:rPr lang="en-US" altLang="en-US" sz="2400" dirty="0"/>
              <a:t> </a:t>
            </a:r>
            <a:r>
              <a:rPr lang="en-US" altLang="en-US" sz="2400" dirty="0" err="1"/>
              <a:t>mảng</a:t>
            </a:r>
            <a:r>
              <a:rPr lang="en-US" altLang="en-US" sz="2400" dirty="0"/>
              <a:t> </a:t>
            </a:r>
            <a:r>
              <a:rPr lang="en-US" altLang="en-US" sz="2400" dirty="0" err="1"/>
              <a:t>các</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các</a:t>
            </a:r>
            <a:r>
              <a:rPr lang="en-US" altLang="en-US" sz="2400" dirty="0"/>
              <a:t> </a:t>
            </a:r>
            <a:r>
              <a:rPr lang="en-US" altLang="en-US" sz="2400" dirty="0" err="1"/>
              <a:t>cạnh</a:t>
            </a:r>
            <a:r>
              <a:rPr lang="en-US" altLang="en-US" sz="2400" dirty="0"/>
              <a:t> (</a:t>
            </a:r>
            <a:r>
              <a:rPr lang="en-US" altLang="en-US" sz="2400" dirty="0" err="1"/>
              <a:t>như</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AEL</a:t>
            </a:r>
            <a:r>
              <a:rPr lang="en-US" altLang="en-US" sz="2400" dirty="0"/>
              <a:t>). </a:t>
            </a:r>
            <a:r>
              <a:rPr lang="en-US" altLang="en-US" sz="2400" dirty="0" err="1"/>
              <a:t>EdgeTable</a:t>
            </a:r>
            <a:r>
              <a:rPr lang="en-US" altLang="en-US" sz="2400" dirty="0"/>
              <a:t>[</a:t>
            </a:r>
            <a:r>
              <a:rPr lang="en-US" altLang="en-US" sz="2400" dirty="0">
                <a:solidFill>
                  <a:schemeClr val="hlink"/>
                </a:solidFill>
              </a:rPr>
              <a:t>y</a:t>
            </a:r>
            <a:r>
              <a:rPr lang="en-US" altLang="en-US" sz="2400" dirty="0"/>
              <a:t>] </a:t>
            </a:r>
            <a:r>
              <a:rPr lang="en-US" altLang="en-US" sz="2400" dirty="0" err="1"/>
              <a:t>chứa</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các</a:t>
            </a:r>
            <a:r>
              <a:rPr lang="en-US" altLang="en-US" sz="2400" dirty="0"/>
              <a:t> </a:t>
            </a:r>
            <a:r>
              <a:rPr lang="en-US" altLang="en-US" sz="2400" dirty="0" err="1"/>
              <a:t>cạnh</a:t>
            </a:r>
            <a:r>
              <a:rPr lang="en-US" altLang="en-US" sz="2400" dirty="0"/>
              <a:t> </a:t>
            </a:r>
            <a:r>
              <a:rPr lang="en-US" altLang="en-US" sz="2400" dirty="0" err="1"/>
              <a:t>có</a:t>
            </a:r>
            <a:r>
              <a:rPr lang="en-US" altLang="en-US" sz="2400" dirty="0"/>
              <a:t> </a:t>
            </a:r>
            <a:r>
              <a:rPr lang="en-US" altLang="en-US" sz="2400" dirty="0" err="1">
                <a:solidFill>
                  <a:schemeClr val="hlink"/>
                </a:solidFill>
              </a:rPr>
              <a:t>y_lower</a:t>
            </a:r>
            <a:r>
              <a:rPr lang="en-US" altLang="en-US" sz="2400" dirty="0"/>
              <a:t> = </a:t>
            </a:r>
            <a:r>
              <a:rPr lang="en-US" altLang="en-US" sz="2400" dirty="0">
                <a:solidFill>
                  <a:schemeClr val="hlink"/>
                </a:solidFill>
              </a:rPr>
              <a:t>y</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34</a:t>
            </a:fld>
            <a:endParaRPr lang="en"/>
          </a:p>
        </p:txBody>
      </p:sp>
    </p:spTree>
    <p:extLst>
      <p:ext uri="{BB962C8B-B14F-4D97-AF65-F5344CB8AC3E}">
        <p14:creationId xmlns:p14="http://schemas.microsoft.com/office/powerpoint/2010/main" val="852284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Building EdgeTable</a:t>
            </a:r>
          </a:p>
        </p:txBody>
      </p:sp>
      <p:sp>
        <p:nvSpPr>
          <p:cNvPr id="157" name="Slide Number Placeholder 156"/>
          <p:cNvSpPr>
            <a:spLocks noGrp="1"/>
          </p:cNvSpPr>
          <p:nvPr>
            <p:ph type="sldNum" idx="12"/>
          </p:nvPr>
        </p:nvSpPr>
        <p:spPr/>
        <p:txBody>
          <a:bodyPr/>
          <a:lstStyle/>
          <a:p>
            <a:fld id="{171C09B1-91B6-48AC-89CD-D5A3F2437CDA}" type="slidenum">
              <a:rPr lang="en-US" altLang="en-US"/>
              <a:pPr/>
              <a:t>35</a:t>
            </a:fld>
            <a:endParaRPr lang="en-US" altLang="en-US"/>
          </a:p>
        </p:txBody>
      </p:sp>
      <p:sp>
        <p:nvSpPr>
          <p:cNvPr id="97465" name="Rectangle 185"/>
          <p:cNvSpPr>
            <a:spLocks noChangeArrowheads="1"/>
          </p:cNvSpPr>
          <p:nvPr/>
        </p:nvSpPr>
        <p:spPr bwMode="auto">
          <a:xfrm>
            <a:off x="4800600" y="1600200"/>
            <a:ext cx="4038600" cy="41148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7295" name="Group 15"/>
          <p:cNvGrpSpPr>
            <a:grpSpLocks/>
          </p:cNvGrpSpPr>
          <p:nvPr/>
        </p:nvGrpSpPr>
        <p:grpSpPr bwMode="auto">
          <a:xfrm>
            <a:off x="381000" y="1676400"/>
            <a:ext cx="4267200" cy="3962400"/>
            <a:chOff x="480" y="1248"/>
            <a:chExt cx="2688" cy="2496"/>
          </a:xfrm>
        </p:grpSpPr>
        <p:sp>
          <p:nvSpPr>
            <p:cNvPr id="97296" name="Line 16"/>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7" name="Line 17"/>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8" name="Line 18"/>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9" name="Line 19"/>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0" name="Line 20"/>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1" name="Line 21"/>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2" name="Line 22"/>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3" name="Line 23"/>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4" name="Line 24"/>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5" name="Line 25"/>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6" name="Line 26"/>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7" name="Line 27"/>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8" name="Line 28"/>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9" name="Line 29"/>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0" name="Line 30"/>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1" name="Line 31"/>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2" name="Line 32"/>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3" name="Line 33"/>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4" name="Line 34"/>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5" name="Line 35"/>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6" name="Line 36"/>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7" name="Line 37"/>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8" name="Line 38"/>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9" name="Line 39"/>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0" name="Line 40"/>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284" name="Group 4"/>
          <p:cNvGrpSpPr>
            <a:grpSpLocks/>
          </p:cNvGrpSpPr>
          <p:nvPr/>
        </p:nvGrpSpPr>
        <p:grpSpPr bwMode="auto">
          <a:xfrm>
            <a:off x="838200" y="2133600"/>
            <a:ext cx="3352800" cy="3048000"/>
            <a:chOff x="1776" y="1488"/>
            <a:chExt cx="2112" cy="1920"/>
          </a:xfrm>
        </p:grpSpPr>
        <p:sp>
          <p:nvSpPr>
            <p:cNvPr id="97285" name="Line 5"/>
            <p:cNvSpPr>
              <a:spLocks noChangeShapeType="1"/>
            </p:cNvSpPr>
            <p:nvPr/>
          </p:nvSpPr>
          <p:spPr bwMode="auto">
            <a:xfrm flipV="1">
              <a:off x="1776" y="1488"/>
              <a:ext cx="192" cy="960"/>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6" name="Line 6"/>
            <p:cNvSpPr>
              <a:spLocks noChangeShapeType="1"/>
            </p:cNvSpPr>
            <p:nvPr/>
          </p:nvSpPr>
          <p:spPr bwMode="auto">
            <a:xfrm>
              <a:off x="1968" y="1488"/>
              <a:ext cx="384" cy="576"/>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Line 7"/>
            <p:cNvSpPr>
              <a:spLocks noChangeShapeType="1"/>
            </p:cNvSpPr>
            <p:nvPr/>
          </p:nvSpPr>
          <p:spPr bwMode="auto">
            <a:xfrm flipV="1">
              <a:off x="2352" y="1680"/>
              <a:ext cx="576" cy="384"/>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8" name="Line 8"/>
            <p:cNvSpPr>
              <a:spLocks noChangeShapeType="1"/>
            </p:cNvSpPr>
            <p:nvPr/>
          </p:nvSpPr>
          <p:spPr bwMode="auto">
            <a:xfrm>
              <a:off x="3312" y="1680"/>
              <a:ext cx="384" cy="576"/>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9" name="Line 9"/>
            <p:cNvSpPr>
              <a:spLocks noChangeShapeType="1"/>
            </p:cNvSpPr>
            <p:nvPr/>
          </p:nvSpPr>
          <p:spPr bwMode="auto">
            <a:xfrm>
              <a:off x="3696" y="2256"/>
              <a:ext cx="192" cy="1152"/>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0" name="Line 10"/>
            <p:cNvSpPr>
              <a:spLocks noChangeShapeType="1"/>
            </p:cNvSpPr>
            <p:nvPr/>
          </p:nvSpPr>
          <p:spPr bwMode="auto">
            <a:xfrm>
              <a:off x="2160" y="3216"/>
              <a:ext cx="384" cy="0"/>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1" name="Line 11"/>
            <p:cNvSpPr>
              <a:spLocks noChangeShapeType="1"/>
            </p:cNvSpPr>
            <p:nvPr/>
          </p:nvSpPr>
          <p:spPr bwMode="auto">
            <a:xfrm flipV="1">
              <a:off x="2544" y="2640"/>
              <a:ext cx="576" cy="576"/>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Line 12"/>
            <p:cNvSpPr>
              <a:spLocks noChangeShapeType="1"/>
            </p:cNvSpPr>
            <p:nvPr/>
          </p:nvSpPr>
          <p:spPr bwMode="auto">
            <a:xfrm>
              <a:off x="3120" y="2640"/>
              <a:ext cx="768" cy="768"/>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3" name="Line 13"/>
            <p:cNvSpPr>
              <a:spLocks noChangeShapeType="1"/>
            </p:cNvSpPr>
            <p:nvPr/>
          </p:nvSpPr>
          <p:spPr bwMode="auto">
            <a:xfrm>
              <a:off x="2928" y="1680"/>
              <a:ext cx="384" cy="0"/>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4" name="Line 14"/>
            <p:cNvSpPr>
              <a:spLocks noChangeShapeType="1"/>
            </p:cNvSpPr>
            <p:nvPr/>
          </p:nvSpPr>
          <p:spPr bwMode="auto">
            <a:xfrm>
              <a:off x="1776" y="2448"/>
              <a:ext cx="384" cy="768"/>
            </a:xfrm>
            <a:prstGeom prst="line">
              <a:avLst/>
            </a:prstGeom>
            <a:noFill/>
            <a:ln w="381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322" name="Text Box 42"/>
          <p:cNvSpPr txBox="1">
            <a:spLocks noChangeArrowheads="1"/>
          </p:cNvSpPr>
          <p:nvPr/>
        </p:nvSpPr>
        <p:spPr bwMode="auto">
          <a:xfrm>
            <a:off x="1219200" y="1981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A</a:t>
            </a:r>
          </a:p>
        </p:txBody>
      </p:sp>
      <p:sp>
        <p:nvSpPr>
          <p:cNvPr id="97323" name="Text Box 43"/>
          <p:cNvSpPr txBox="1">
            <a:spLocks noChangeArrowheads="1"/>
          </p:cNvSpPr>
          <p:nvPr/>
        </p:nvSpPr>
        <p:spPr bwMode="auto">
          <a:xfrm>
            <a:off x="1600200" y="3124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B</a:t>
            </a:r>
          </a:p>
        </p:txBody>
      </p:sp>
      <p:sp>
        <p:nvSpPr>
          <p:cNvPr id="97324" name="Text Box 44"/>
          <p:cNvSpPr txBox="1">
            <a:spLocks noChangeArrowheads="1"/>
          </p:cNvSpPr>
          <p:nvPr/>
        </p:nvSpPr>
        <p:spPr bwMode="auto">
          <a:xfrm>
            <a:off x="2514600" y="25146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C</a:t>
            </a:r>
          </a:p>
        </p:txBody>
      </p:sp>
      <p:sp>
        <p:nvSpPr>
          <p:cNvPr id="97325" name="Text Box 45"/>
          <p:cNvSpPr txBox="1">
            <a:spLocks noChangeArrowheads="1"/>
          </p:cNvSpPr>
          <p:nvPr/>
        </p:nvSpPr>
        <p:spPr bwMode="auto">
          <a:xfrm>
            <a:off x="3352800" y="22860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D</a:t>
            </a:r>
          </a:p>
        </p:txBody>
      </p:sp>
      <p:sp>
        <p:nvSpPr>
          <p:cNvPr id="97326" name="Text Box 46"/>
          <p:cNvSpPr txBox="1">
            <a:spLocks noChangeArrowheads="1"/>
          </p:cNvSpPr>
          <p:nvPr/>
        </p:nvSpPr>
        <p:spPr bwMode="auto">
          <a:xfrm>
            <a:off x="3962400" y="32004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E</a:t>
            </a:r>
          </a:p>
        </p:txBody>
      </p:sp>
      <p:sp>
        <p:nvSpPr>
          <p:cNvPr id="97327" name="Text Box 47"/>
          <p:cNvSpPr txBox="1">
            <a:spLocks noChangeArrowheads="1"/>
          </p:cNvSpPr>
          <p:nvPr/>
        </p:nvSpPr>
        <p:spPr bwMode="auto">
          <a:xfrm>
            <a:off x="4267200" y="5029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F</a:t>
            </a:r>
          </a:p>
        </p:txBody>
      </p:sp>
      <p:sp>
        <p:nvSpPr>
          <p:cNvPr id="97328" name="Text Box 48"/>
          <p:cNvSpPr txBox="1">
            <a:spLocks noChangeArrowheads="1"/>
          </p:cNvSpPr>
          <p:nvPr/>
        </p:nvSpPr>
        <p:spPr bwMode="auto">
          <a:xfrm>
            <a:off x="3048000" y="38100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G</a:t>
            </a:r>
          </a:p>
        </p:txBody>
      </p:sp>
      <p:sp>
        <p:nvSpPr>
          <p:cNvPr id="97329" name="Text Box 49"/>
          <p:cNvSpPr txBox="1">
            <a:spLocks noChangeArrowheads="1"/>
          </p:cNvSpPr>
          <p:nvPr/>
        </p:nvSpPr>
        <p:spPr bwMode="auto">
          <a:xfrm>
            <a:off x="2133600" y="47244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H</a:t>
            </a:r>
          </a:p>
        </p:txBody>
      </p:sp>
      <p:sp>
        <p:nvSpPr>
          <p:cNvPr id="97330" name="Text Box 50"/>
          <p:cNvSpPr txBox="1">
            <a:spLocks noChangeArrowheads="1"/>
          </p:cNvSpPr>
          <p:nvPr/>
        </p:nvSpPr>
        <p:spPr bwMode="auto">
          <a:xfrm>
            <a:off x="1295400" y="49530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I</a:t>
            </a:r>
          </a:p>
        </p:txBody>
      </p:sp>
      <p:sp>
        <p:nvSpPr>
          <p:cNvPr id="97331" name="Text Box 51"/>
          <p:cNvSpPr txBox="1">
            <a:spLocks noChangeArrowheads="1"/>
          </p:cNvSpPr>
          <p:nvPr/>
        </p:nvSpPr>
        <p:spPr bwMode="auto">
          <a:xfrm>
            <a:off x="914400" y="3505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effectLst>
                  <a:outerShdw blurRad="38100" dist="38100" dir="2700000" algn="tl">
                    <a:srgbClr val="C0C0C0"/>
                  </a:outerShdw>
                </a:effectLst>
              </a:rPr>
              <a:t>J</a:t>
            </a:r>
          </a:p>
        </p:txBody>
      </p:sp>
      <p:sp>
        <p:nvSpPr>
          <p:cNvPr id="97332" name="Line 52"/>
          <p:cNvSpPr>
            <a:spLocks noChangeShapeType="1"/>
          </p:cNvSpPr>
          <p:nvPr/>
        </p:nvSpPr>
        <p:spPr bwMode="auto">
          <a:xfrm>
            <a:off x="1143000" y="2133600"/>
            <a:ext cx="6096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51" name="Group 71"/>
          <p:cNvGrpSpPr>
            <a:grpSpLocks/>
          </p:cNvGrpSpPr>
          <p:nvPr/>
        </p:nvGrpSpPr>
        <p:grpSpPr bwMode="auto">
          <a:xfrm>
            <a:off x="4876800" y="1676400"/>
            <a:ext cx="457200" cy="3962400"/>
            <a:chOff x="3264" y="1056"/>
            <a:chExt cx="288" cy="2496"/>
          </a:xfrm>
        </p:grpSpPr>
        <p:sp>
          <p:nvSpPr>
            <p:cNvPr id="97334" name="Rectangle 54"/>
            <p:cNvSpPr>
              <a:spLocks noChangeArrowheads="1"/>
            </p:cNvSpPr>
            <p:nvPr/>
          </p:nvSpPr>
          <p:spPr bwMode="auto">
            <a:xfrm>
              <a:off x="3264" y="1056"/>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5" name="Rectangle 55"/>
            <p:cNvSpPr>
              <a:spLocks noChangeArrowheads="1"/>
            </p:cNvSpPr>
            <p:nvPr/>
          </p:nvSpPr>
          <p:spPr bwMode="auto">
            <a:xfrm>
              <a:off x="3264" y="1248"/>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6" name="Rectangle 56"/>
            <p:cNvSpPr>
              <a:spLocks noChangeArrowheads="1"/>
            </p:cNvSpPr>
            <p:nvPr/>
          </p:nvSpPr>
          <p:spPr bwMode="auto">
            <a:xfrm>
              <a:off x="3264" y="1440"/>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7" name="Rectangle 57"/>
            <p:cNvSpPr>
              <a:spLocks noChangeArrowheads="1"/>
            </p:cNvSpPr>
            <p:nvPr/>
          </p:nvSpPr>
          <p:spPr bwMode="auto">
            <a:xfrm>
              <a:off x="3264" y="1632"/>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8" name="Rectangle 58"/>
            <p:cNvSpPr>
              <a:spLocks noChangeArrowheads="1"/>
            </p:cNvSpPr>
            <p:nvPr/>
          </p:nvSpPr>
          <p:spPr bwMode="auto">
            <a:xfrm>
              <a:off x="3264" y="1824"/>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9" name="Rectangle 59"/>
            <p:cNvSpPr>
              <a:spLocks noChangeArrowheads="1"/>
            </p:cNvSpPr>
            <p:nvPr/>
          </p:nvSpPr>
          <p:spPr bwMode="auto">
            <a:xfrm>
              <a:off x="3264" y="2016"/>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0" name="Rectangle 60"/>
            <p:cNvSpPr>
              <a:spLocks noChangeArrowheads="1"/>
            </p:cNvSpPr>
            <p:nvPr/>
          </p:nvSpPr>
          <p:spPr bwMode="auto">
            <a:xfrm>
              <a:off x="3264" y="2208"/>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1" name="Rectangle 61"/>
            <p:cNvSpPr>
              <a:spLocks noChangeArrowheads="1"/>
            </p:cNvSpPr>
            <p:nvPr/>
          </p:nvSpPr>
          <p:spPr bwMode="auto">
            <a:xfrm>
              <a:off x="3264" y="2400"/>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2" name="Rectangle 62"/>
            <p:cNvSpPr>
              <a:spLocks noChangeArrowheads="1"/>
            </p:cNvSpPr>
            <p:nvPr/>
          </p:nvSpPr>
          <p:spPr bwMode="auto">
            <a:xfrm>
              <a:off x="3264" y="2592"/>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3" name="Rectangle 63"/>
            <p:cNvSpPr>
              <a:spLocks noChangeArrowheads="1"/>
            </p:cNvSpPr>
            <p:nvPr/>
          </p:nvSpPr>
          <p:spPr bwMode="auto">
            <a:xfrm>
              <a:off x="3264" y="2784"/>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4" name="Rectangle 64"/>
            <p:cNvSpPr>
              <a:spLocks noChangeArrowheads="1"/>
            </p:cNvSpPr>
            <p:nvPr/>
          </p:nvSpPr>
          <p:spPr bwMode="auto">
            <a:xfrm>
              <a:off x="3264" y="2976"/>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5" name="Rectangle 65"/>
            <p:cNvSpPr>
              <a:spLocks noChangeArrowheads="1"/>
            </p:cNvSpPr>
            <p:nvPr/>
          </p:nvSpPr>
          <p:spPr bwMode="auto">
            <a:xfrm>
              <a:off x="3264" y="3168"/>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6" name="Rectangle 66"/>
            <p:cNvSpPr>
              <a:spLocks noChangeArrowheads="1"/>
            </p:cNvSpPr>
            <p:nvPr/>
          </p:nvSpPr>
          <p:spPr bwMode="auto">
            <a:xfrm>
              <a:off x="3264" y="3360"/>
              <a:ext cx="28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359" name="Group 79"/>
          <p:cNvGrpSpPr>
            <a:grpSpLocks/>
          </p:cNvGrpSpPr>
          <p:nvPr/>
        </p:nvGrpSpPr>
        <p:grpSpPr bwMode="auto">
          <a:xfrm>
            <a:off x="5105400" y="2895600"/>
            <a:ext cx="1828800" cy="304800"/>
            <a:chOff x="3408" y="1824"/>
            <a:chExt cx="1152" cy="192"/>
          </a:xfrm>
        </p:grpSpPr>
        <p:sp>
          <p:nvSpPr>
            <p:cNvPr id="97348" name="Line 68"/>
            <p:cNvSpPr>
              <a:spLocks noChangeShapeType="1"/>
            </p:cNvSpPr>
            <p:nvPr/>
          </p:nvSpPr>
          <p:spPr bwMode="auto">
            <a:xfrm>
              <a:off x="340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58" name="Group 78"/>
            <p:cNvGrpSpPr>
              <a:grpSpLocks/>
            </p:cNvGrpSpPr>
            <p:nvPr/>
          </p:nvGrpSpPr>
          <p:grpSpPr bwMode="auto">
            <a:xfrm>
              <a:off x="3696" y="1824"/>
              <a:ext cx="864" cy="192"/>
              <a:chOff x="3696" y="1824"/>
              <a:chExt cx="864" cy="192"/>
            </a:xfrm>
          </p:grpSpPr>
          <p:sp>
            <p:nvSpPr>
              <p:cNvPr id="97350" name="Rectangle 70"/>
              <p:cNvSpPr>
                <a:spLocks noChangeArrowheads="1"/>
              </p:cNvSpPr>
              <p:nvPr/>
            </p:nvSpPr>
            <p:spPr bwMode="auto">
              <a:xfrm>
                <a:off x="36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52" name="Rectangle 72"/>
              <p:cNvSpPr>
                <a:spLocks noChangeArrowheads="1"/>
              </p:cNvSpPr>
              <p:nvPr/>
            </p:nvSpPr>
            <p:spPr bwMode="auto">
              <a:xfrm>
                <a:off x="393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53" name="Rectangle 73"/>
              <p:cNvSpPr>
                <a:spLocks noChangeArrowheads="1"/>
              </p:cNvSpPr>
              <p:nvPr/>
            </p:nvSpPr>
            <p:spPr bwMode="auto">
              <a:xfrm>
                <a:off x="417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55" name="Text Box 75"/>
              <p:cNvSpPr txBox="1">
                <a:spLocks noChangeArrowheads="1"/>
              </p:cNvSpPr>
              <p:nvPr/>
            </p:nvSpPr>
            <p:spPr bwMode="auto">
              <a:xfrm>
                <a:off x="36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A</a:t>
                </a:r>
              </a:p>
            </p:txBody>
          </p:sp>
          <p:sp>
            <p:nvSpPr>
              <p:cNvPr id="97356" name="Text Box 76"/>
              <p:cNvSpPr txBox="1">
                <a:spLocks noChangeArrowheads="1"/>
              </p:cNvSpPr>
              <p:nvPr/>
            </p:nvSpPr>
            <p:spPr bwMode="auto">
              <a:xfrm>
                <a:off x="393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B</a:t>
                </a:r>
              </a:p>
            </p:txBody>
          </p:sp>
          <p:sp>
            <p:nvSpPr>
              <p:cNvPr id="97357" name="Text Box 77"/>
              <p:cNvSpPr txBox="1">
                <a:spLocks noChangeArrowheads="1"/>
              </p:cNvSpPr>
              <p:nvPr/>
            </p:nvSpPr>
            <p:spPr bwMode="auto">
              <a:xfrm>
                <a:off x="417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BA</a:t>
                </a:r>
              </a:p>
            </p:txBody>
          </p:sp>
        </p:grpSp>
      </p:grpSp>
      <p:sp>
        <p:nvSpPr>
          <p:cNvPr id="97360" name="Line 80"/>
          <p:cNvSpPr>
            <a:spLocks noChangeShapeType="1"/>
          </p:cNvSpPr>
          <p:nvPr/>
        </p:nvSpPr>
        <p:spPr bwMode="auto">
          <a:xfrm flipV="1">
            <a:off x="1752600" y="2438400"/>
            <a:ext cx="914400" cy="609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70" name="Group 90"/>
          <p:cNvGrpSpPr>
            <a:grpSpLocks/>
          </p:cNvGrpSpPr>
          <p:nvPr/>
        </p:nvGrpSpPr>
        <p:grpSpPr bwMode="auto">
          <a:xfrm>
            <a:off x="6934200" y="2895600"/>
            <a:ext cx="1828800" cy="304800"/>
            <a:chOff x="4368" y="1824"/>
            <a:chExt cx="1152" cy="192"/>
          </a:xfrm>
        </p:grpSpPr>
        <p:sp>
          <p:nvSpPr>
            <p:cNvPr id="97362" name="Line 82"/>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64" name="Rectangle 84"/>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5" name="Rectangle 85"/>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6" name="Rectangle 86"/>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7" name="Text Box 87"/>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C</a:t>
              </a:r>
            </a:p>
          </p:txBody>
        </p:sp>
        <p:sp>
          <p:nvSpPr>
            <p:cNvPr id="97368" name="Text Box 88"/>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B</a:t>
              </a:r>
            </a:p>
          </p:txBody>
        </p:sp>
        <p:sp>
          <p:nvSpPr>
            <p:cNvPr id="97369" name="Text Box 89"/>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BC</a:t>
              </a:r>
            </a:p>
          </p:txBody>
        </p:sp>
      </p:grpSp>
      <p:sp>
        <p:nvSpPr>
          <p:cNvPr id="97381" name="Line 101"/>
          <p:cNvSpPr>
            <a:spLocks noChangeShapeType="1"/>
          </p:cNvSpPr>
          <p:nvPr/>
        </p:nvSpPr>
        <p:spPr bwMode="auto">
          <a:xfrm>
            <a:off x="3276600" y="2438400"/>
            <a:ext cx="6096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2" name="Line 102"/>
          <p:cNvSpPr>
            <a:spLocks noChangeShapeType="1"/>
          </p:cNvSpPr>
          <p:nvPr/>
        </p:nvSpPr>
        <p:spPr bwMode="auto">
          <a:xfrm>
            <a:off x="3886200" y="3352800"/>
            <a:ext cx="304800" cy="1828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391" name="Group 111"/>
          <p:cNvGrpSpPr>
            <a:grpSpLocks/>
          </p:cNvGrpSpPr>
          <p:nvPr/>
        </p:nvGrpSpPr>
        <p:grpSpPr bwMode="auto">
          <a:xfrm>
            <a:off x="5105400" y="3200400"/>
            <a:ext cx="1828800" cy="304800"/>
            <a:chOff x="4368" y="1824"/>
            <a:chExt cx="1152" cy="192"/>
          </a:xfrm>
        </p:grpSpPr>
        <p:sp>
          <p:nvSpPr>
            <p:cNvPr id="97392" name="Line 112"/>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93" name="Rectangle 113"/>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94" name="Rectangle 114"/>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95" name="Rectangle 115"/>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96" name="Text Box 116"/>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D</a:t>
              </a:r>
            </a:p>
          </p:txBody>
        </p:sp>
        <p:sp>
          <p:nvSpPr>
            <p:cNvPr id="97397" name="Text Box 117"/>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E</a:t>
              </a:r>
            </a:p>
          </p:txBody>
        </p:sp>
        <p:sp>
          <p:nvSpPr>
            <p:cNvPr id="97398" name="Text Box 118"/>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ED</a:t>
              </a:r>
            </a:p>
          </p:txBody>
        </p:sp>
      </p:grpSp>
      <p:sp>
        <p:nvSpPr>
          <p:cNvPr id="97408" name="Line 128"/>
          <p:cNvSpPr>
            <a:spLocks noChangeShapeType="1"/>
          </p:cNvSpPr>
          <p:nvPr/>
        </p:nvSpPr>
        <p:spPr bwMode="auto">
          <a:xfrm flipH="1" flipV="1">
            <a:off x="2971800" y="3962400"/>
            <a:ext cx="1219200" cy="1219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0" name="Line 130"/>
          <p:cNvSpPr>
            <a:spLocks noChangeShapeType="1"/>
          </p:cNvSpPr>
          <p:nvPr/>
        </p:nvSpPr>
        <p:spPr bwMode="auto">
          <a:xfrm flipH="1">
            <a:off x="2057400" y="3962400"/>
            <a:ext cx="9144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1" name="Line 131"/>
          <p:cNvSpPr>
            <a:spLocks noChangeShapeType="1"/>
          </p:cNvSpPr>
          <p:nvPr/>
        </p:nvSpPr>
        <p:spPr bwMode="auto">
          <a:xfrm flipH="1" flipV="1">
            <a:off x="838200" y="3657600"/>
            <a:ext cx="609600" cy="1219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2" name="Line 132"/>
          <p:cNvSpPr>
            <a:spLocks noChangeShapeType="1"/>
          </p:cNvSpPr>
          <p:nvPr/>
        </p:nvSpPr>
        <p:spPr bwMode="auto">
          <a:xfrm flipV="1">
            <a:off x="838200" y="2133600"/>
            <a:ext cx="304800" cy="1524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3" name="Line 133"/>
          <p:cNvSpPr>
            <a:spLocks noChangeShapeType="1"/>
          </p:cNvSpPr>
          <p:nvPr/>
        </p:nvSpPr>
        <p:spPr bwMode="auto">
          <a:xfrm flipV="1">
            <a:off x="2667000" y="2438400"/>
            <a:ext cx="6096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4" name="Line 134"/>
          <p:cNvSpPr>
            <a:spLocks noChangeShapeType="1"/>
          </p:cNvSpPr>
          <p:nvPr/>
        </p:nvSpPr>
        <p:spPr bwMode="auto">
          <a:xfrm flipH="1">
            <a:off x="1447800" y="4876800"/>
            <a:ext cx="6096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432" name="Group 152"/>
          <p:cNvGrpSpPr>
            <a:grpSpLocks/>
          </p:cNvGrpSpPr>
          <p:nvPr/>
        </p:nvGrpSpPr>
        <p:grpSpPr bwMode="auto">
          <a:xfrm>
            <a:off x="5105400" y="4724400"/>
            <a:ext cx="3657600" cy="304800"/>
            <a:chOff x="3216" y="2976"/>
            <a:chExt cx="2304" cy="192"/>
          </a:xfrm>
        </p:grpSpPr>
        <p:grpSp>
          <p:nvGrpSpPr>
            <p:cNvPr id="97415" name="Group 135"/>
            <p:cNvGrpSpPr>
              <a:grpSpLocks/>
            </p:cNvGrpSpPr>
            <p:nvPr/>
          </p:nvGrpSpPr>
          <p:grpSpPr bwMode="auto">
            <a:xfrm>
              <a:off x="4368" y="2976"/>
              <a:ext cx="1152" cy="192"/>
              <a:chOff x="4368" y="1824"/>
              <a:chExt cx="1152" cy="192"/>
            </a:xfrm>
          </p:grpSpPr>
          <p:sp>
            <p:nvSpPr>
              <p:cNvPr id="97416" name="Line 136"/>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17" name="Rectangle 137"/>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18" name="Rectangle 138"/>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19" name="Rectangle 139"/>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20" name="Text Box 140"/>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G</a:t>
                </a:r>
              </a:p>
            </p:txBody>
          </p:sp>
          <p:sp>
            <p:nvSpPr>
              <p:cNvPr id="97421" name="Text Box 141"/>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H</a:t>
                </a:r>
              </a:p>
            </p:txBody>
          </p:sp>
          <p:sp>
            <p:nvSpPr>
              <p:cNvPr id="97422" name="Text Box 142"/>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HG</a:t>
                </a:r>
              </a:p>
            </p:txBody>
          </p:sp>
        </p:grpSp>
        <p:sp>
          <p:nvSpPr>
            <p:cNvPr id="97431" name="Line 151"/>
            <p:cNvSpPr>
              <a:spLocks noChangeShapeType="1"/>
            </p:cNvSpPr>
            <p:nvPr/>
          </p:nvSpPr>
          <p:spPr bwMode="auto">
            <a:xfrm flipH="1">
              <a:off x="3216" y="30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7423" name="Group 143"/>
          <p:cNvGrpSpPr>
            <a:grpSpLocks/>
          </p:cNvGrpSpPr>
          <p:nvPr/>
        </p:nvGrpSpPr>
        <p:grpSpPr bwMode="auto">
          <a:xfrm>
            <a:off x="5105400" y="4724400"/>
            <a:ext cx="1828800" cy="304800"/>
            <a:chOff x="4368" y="1824"/>
            <a:chExt cx="1152" cy="192"/>
          </a:xfrm>
        </p:grpSpPr>
        <p:sp>
          <p:nvSpPr>
            <p:cNvPr id="97424" name="Line 144"/>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25" name="Rectangle 145"/>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26" name="Rectangle 146"/>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27" name="Rectangle 147"/>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28" name="Text Box 148"/>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J</a:t>
              </a:r>
              <a:r>
                <a:rPr lang="en-US" altLang="en-US" sz="1200" b="1"/>
                <a:t>-1</a:t>
              </a:r>
              <a:endParaRPr lang="en-US" altLang="en-US" sz="1200" b="1" baseline="-25000"/>
            </a:p>
          </p:txBody>
        </p:sp>
        <p:sp>
          <p:nvSpPr>
            <p:cNvPr id="97429" name="Text Box 149"/>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I</a:t>
              </a:r>
            </a:p>
          </p:txBody>
        </p:sp>
        <p:sp>
          <p:nvSpPr>
            <p:cNvPr id="97430" name="Text Box 150"/>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IJ</a:t>
              </a:r>
            </a:p>
          </p:txBody>
        </p:sp>
      </p:grpSp>
      <p:grpSp>
        <p:nvGrpSpPr>
          <p:cNvPr id="97434" name="Group 154"/>
          <p:cNvGrpSpPr>
            <a:grpSpLocks/>
          </p:cNvGrpSpPr>
          <p:nvPr/>
        </p:nvGrpSpPr>
        <p:grpSpPr bwMode="auto">
          <a:xfrm>
            <a:off x="5105400" y="5029200"/>
            <a:ext cx="3657600" cy="304800"/>
            <a:chOff x="3216" y="3168"/>
            <a:chExt cx="2304" cy="192"/>
          </a:xfrm>
        </p:grpSpPr>
        <p:grpSp>
          <p:nvGrpSpPr>
            <p:cNvPr id="97399" name="Group 119"/>
            <p:cNvGrpSpPr>
              <a:grpSpLocks/>
            </p:cNvGrpSpPr>
            <p:nvPr/>
          </p:nvGrpSpPr>
          <p:grpSpPr bwMode="auto">
            <a:xfrm>
              <a:off x="4368" y="3168"/>
              <a:ext cx="1152" cy="192"/>
              <a:chOff x="4368" y="1824"/>
              <a:chExt cx="1152" cy="192"/>
            </a:xfrm>
          </p:grpSpPr>
          <p:sp>
            <p:nvSpPr>
              <p:cNvPr id="97400" name="Line 120"/>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01" name="Rectangle 121"/>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02" name="Rectangle 122"/>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03" name="Rectangle 123"/>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04" name="Text Box 124"/>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E</a:t>
                </a:r>
                <a:r>
                  <a:rPr lang="en-US" altLang="en-US" sz="1200" b="1"/>
                  <a:t>-1</a:t>
                </a:r>
                <a:endParaRPr lang="en-US" altLang="en-US" sz="1200" b="1" baseline="-25000"/>
              </a:p>
            </p:txBody>
          </p:sp>
          <p:sp>
            <p:nvSpPr>
              <p:cNvPr id="97405" name="Text Box 125"/>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F</a:t>
                </a:r>
              </a:p>
            </p:txBody>
          </p:sp>
          <p:sp>
            <p:nvSpPr>
              <p:cNvPr id="97406" name="Text Box 126"/>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FE</a:t>
                </a:r>
              </a:p>
            </p:txBody>
          </p:sp>
        </p:grpSp>
        <p:sp>
          <p:nvSpPr>
            <p:cNvPr id="97433" name="Line 153"/>
            <p:cNvSpPr>
              <a:spLocks noChangeShapeType="1"/>
            </p:cNvSpPr>
            <p:nvPr/>
          </p:nvSpPr>
          <p:spPr bwMode="auto">
            <a:xfrm flipH="1">
              <a:off x="3216" y="3264"/>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7435" name="Group 155"/>
          <p:cNvGrpSpPr>
            <a:grpSpLocks/>
          </p:cNvGrpSpPr>
          <p:nvPr/>
        </p:nvGrpSpPr>
        <p:grpSpPr bwMode="auto">
          <a:xfrm>
            <a:off x="5105400" y="5029200"/>
            <a:ext cx="1828800" cy="304800"/>
            <a:chOff x="4368" y="1824"/>
            <a:chExt cx="1152" cy="192"/>
          </a:xfrm>
        </p:grpSpPr>
        <p:sp>
          <p:nvSpPr>
            <p:cNvPr id="97436" name="Line 156"/>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37" name="Rectangle 157"/>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38" name="Rectangle 158"/>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39" name="Rectangle 159"/>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40" name="Text Box 160"/>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G</a:t>
              </a:r>
            </a:p>
          </p:txBody>
        </p:sp>
        <p:sp>
          <p:nvSpPr>
            <p:cNvPr id="97441" name="Text Box 161"/>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F</a:t>
              </a:r>
            </a:p>
          </p:txBody>
        </p:sp>
        <p:sp>
          <p:nvSpPr>
            <p:cNvPr id="97442" name="Text Box 162"/>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FG</a:t>
              </a:r>
            </a:p>
          </p:txBody>
        </p:sp>
      </p:grpSp>
      <p:grpSp>
        <p:nvGrpSpPr>
          <p:cNvPr id="97443" name="Group 163"/>
          <p:cNvGrpSpPr>
            <a:grpSpLocks/>
          </p:cNvGrpSpPr>
          <p:nvPr/>
        </p:nvGrpSpPr>
        <p:grpSpPr bwMode="auto">
          <a:xfrm>
            <a:off x="5105400" y="3505200"/>
            <a:ext cx="1828800" cy="304800"/>
            <a:chOff x="4368" y="1824"/>
            <a:chExt cx="1152" cy="192"/>
          </a:xfrm>
        </p:grpSpPr>
        <p:sp>
          <p:nvSpPr>
            <p:cNvPr id="97444" name="Line 164"/>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445" name="Rectangle 165"/>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46" name="Rectangle 166"/>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47" name="Rectangle 167"/>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48" name="Text Box 168"/>
            <p:cNvSpPr txBox="1">
              <a:spLocks noChangeArrowheads="1"/>
            </p:cNvSpPr>
            <p:nvPr/>
          </p:nvSpPr>
          <p:spPr bwMode="auto">
            <a:xfrm>
              <a:off x="4608" y="1824"/>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y</a:t>
              </a:r>
              <a:r>
                <a:rPr lang="en-US" altLang="en-US" sz="1200" b="1" baseline="-25000"/>
                <a:t>A</a:t>
              </a:r>
            </a:p>
          </p:txBody>
        </p:sp>
        <p:sp>
          <p:nvSpPr>
            <p:cNvPr id="97449" name="Text Box 169"/>
            <p:cNvSpPr txBox="1">
              <a:spLocks noChangeArrowheads="1"/>
            </p:cNvSpPr>
            <p:nvPr/>
          </p:nvSpPr>
          <p:spPr bwMode="auto">
            <a:xfrm>
              <a:off x="4896" y="1824"/>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x</a:t>
              </a:r>
              <a:r>
                <a:rPr lang="en-US" altLang="en-US" sz="1200" b="1" baseline="-25000"/>
                <a:t>J</a:t>
              </a:r>
            </a:p>
          </p:txBody>
        </p:sp>
        <p:sp>
          <p:nvSpPr>
            <p:cNvPr id="97450" name="Text Box 170"/>
            <p:cNvSpPr txBox="1">
              <a:spLocks noChangeArrowheads="1"/>
            </p:cNvSpPr>
            <p:nvPr/>
          </p:nvSpPr>
          <p:spPr bwMode="auto">
            <a:xfrm>
              <a:off x="5136" y="1824"/>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1/m</a:t>
              </a:r>
              <a:r>
                <a:rPr lang="en-US" altLang="en-US" sz="1200" b="1" baseline="-25000"/>
                <a:t>JA</a:t>
              </a:r>
            </a:p>
          </p:txBody>
        </p:sp>
      </p:grpSp>
      <p:sp>
        <p:nvSpPr>
          <p:cNvPr id="97452" name="Rectangle 172"/>
          <p:cNvSpPr>
            <a:spLocks noChangeArrowheads="1"/>
          </p:cNvSpPr>
          <p:nvPr/>
        </p:nvSpPr>
        <p:spPr bwMode="auto">
          <a:xfrm>
            <a:off x="4876800" y="16764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3" name="Rectangle 173"/>
          <p:cNvSpPr>
            <a:spLocks noChangeArrowheads="1"/>
          </p:cNvSpPr>
          <p:nvPr/>
        </p:nvSpPr>
        <p:spPr bwMode="auto">
          <a:xfrm>
            <a:off x="4876800" y="19812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4" name="Rectangle 174"/>
          <p:cNvSpPr>
            <a:spLocks noChangeArrowheads="1"/>
          </p:cNvSpPr>
          <p:nvPr/>
        </p:nvSpPr>
        <p:spPr bwMode="auto">
          <a:xfrm>
            <a:off x="4876800" y="22860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5" name="Rectangle 175"/>
          <p:cNvSpPr>
            <a:spLocks noChangeArrowheads="1"/>
          </p:cNvSpPr>
          <p:nvPr/>
        </p:nvSpPr>
        <p:spPr bwMode="auto">
          <a:xfrm>
            <a:off x="4876800" y="25908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6" name="Rectangle 176"/>
          <p:cNvSpPr>
            <a:spLocks noChangeArrowheads="1"/>
          </p:cNvSpPr>
          <p:nvPr/>
        </p:nvSpPr>
        <p:spPr bwMode="auto">
          <a:xfrm>
            <a:off x="4876800" y="28956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7" name="Rectangle 177"/>
          <p:cNvSpPr>
            <a:spLocks noChangeArrowheads="1"/>
          </p:cNvSpPr>
          <p:nvPr/>
        </p:nvSpPr>
        <p:spPr bwMode="auto">
          <a:xfrm>
            <a:off x="4876800" y="32004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8" name="Rectangle 178"/>
          <p:cNvSpPr>
            <a:spLocks noChangeArrowheads="1"/>
          </p:cNvSpPr>
          <p:nvPr/>
        </p:nvSpPr>
        <p:spPr bwMode="auto">
          <a:xfrm>
            <a:off x="4876800" y="35052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59" name="Rectangle 179"/>
          <p:cNvSpPr>
            <a:spLocks noChangeArrowheads="1"/>
          </p:cNvSpPr>
          <p:nvPr/>
        </p:nvSpPr>
        <p:spPr bwMode="auto">
          <a:xfrm>
            <a:off x="4876800" y="38100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60" name="Rectangle 180"/>
          <p:cNvSpPr>
            <a:spLocks noChangeArrowheads="1"/>
          </p:cNvSpPr>
          <p:nvPr/>
        </p:nvSpPr>
        <p:spPr bwMode="auto">
          <a:xfrm>
            <a:off x="4876800" y="41148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61" name="Rectangle 181"/>
          <p:cNvSpPr>
            <a:spLocks noChangeArrowheads="1"/>
          </p:cNvSpPr>
          <p:nvPr/>
        </p:nvSpPr>
        <p:spPr bwMode="auto">
          <a:xfrm>
            <a:off x="4876800" y="44196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62" name="Rectangle 182"/>
          <p:cNvSpPr>
            <a:spLocks noChangeArrowheads="1"/>
          </p:cNvSpPr>
          <p:nvPr/>
        </p:nvSpPr>
        <p:spPr bwMode="auto">
          <a:xfrm>
            <a:off x="4876800" y="47244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63" name="Rectangle 183"/>
          <p:cNvSpPr>
            <a:spLocks noChangeArrowheads="1"/>
          </p:cNvSpPr>
          <p:nvPr/>
        </p:nvSpPr>
        <p:spPr bwMode="auto">
          <a:xfrm>
            <a:off x="4876800" y="50292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64" name="Rectangle 184"/>
          <p:cNvSpPr>
            <a:spLocks noChangeArrowheads="1"/>
          </p:cNvSpPr>
          <p:nvPr/>
        </p:nvSpPr>
        <p:spPr bwMode="auto">
          <a:xfrm>
            <a:off x="4876800" y="53340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32507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332"/>
                                        </p:tgtEl>
                                        <p:attrNameLst>
                                          <p:attrName>style.visibility</p:attrName>
                                        </p:attrNameLst>
                                      </p:cBhvr>
                                      <p:to>
                                        <p:strVal val="visible"/>
                                      </p:to>
                                    </p:set>
                                    <p:animEffect transition="in" filter="wipe(left)">
                                      <p:cBhvr>
                                        <p:cTn id="7" dur="500"/>
                                        <p:tgtEl>
                                          <p:spTgt spid="97332"/>
                                        </p:tgtEl>
                                      </p:cBhvr>
                                    </p:animEffect>
                                  </p:childTnLst>
                                  <p:subTnLst>
                                    <p:animClr clrSpc="rgb" dir="cw">
                                      <p:cBhvr override="childStyle">
                                        <p:cTn dur="1" fill="hold" display="0" masterRel="nextClick" afterEffect="1"/>
                                        <p:tgtEl>
                                          <p:spTgt spid="97332"/>
                                        </p:tgtEl>
                                        <p:attrNameLst>
                                          <p:attrName>ppt_c</p:attrName>
                                        </p:attrNameLst>
                                      </p:cBhvr>
                                      <p:to>
                                        <a:srgbClr val="000099"/>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97359"/>
                                        </p:tgtEl>
                                        <p:attrNameLst>
                                          <p:attrName>style.visibility</p:attrName>
                                        </p:attrNameLst>
                                      </p:cBhvr>
                                      <p:to>
                                        <p:strVal val="visible"/>
                                      </p:to>
                                    </p:set>
                                    <p:anim calcmode="lin" valueType="num">
                                      <p:cBhvr additive="base">
                                        <p:cTn id="12" dur="500" fill="hold"/>
                                        <p:tgtEl>
                                          <p:spTgt spid="97359"/>
                                        </p:tgtEl>
                                        <p:attrNameLst>
                                          <p:attrName>ppt_x</p:attrName>
                                        </p:attrNameLst>
                                      </p:cBhvr>
                                      <p:tavLst>
                                        <p:tav tm="0">
                                          <p:val>
                                            <p:strVal val="0-#ppt_w/2"/>
                                          </p:val>
                                        </p:tav>
                                        <p:tav tm="100000">
                                          <p:val>
                                            <p:strVal val="#ppt_x"/>
                                          </p:val>
                                        </p:tav>
                                      </p:tavLst>
                                    </p:anim>
                                    <p:anim calcmode="lin" valueType="num">
                                      <p:cBhvr additive="base">
                                        <p:cTn id="13" dur="500" fill="hold"/>
                                        <p:tgtEl>
                                          <p:spTgt spid="9735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97360"/>
                                        </p:tgtEl>
                                        <p:attrNameLst>
                                          <p:attrName>style.visibility</p:attrName>
                                        </p:attrNameLst>
                                      </p:cBhvr>
                                      <p:to>
                                        <p:strVal val="visible"/>
                                      </p:to>
                                    </p:set>
                                    <p:animEffect transition="in" filter="wipe(left)">
                                      <p:cBhvr>
                                        <p:cTn id="18" dur="500"/>
                                        <p:tgtEl>
                                          <p:spTgt spid="97360"/>
                                        </p:tgtEl>
                                      </p:cBhvr>
                                    </p:animEffect>
                                  </p:childTnLst>
                                  <p:subTnLst>
                                    <p:animClr clrSpc="rgb" dir="cw">
                                      <p:cBhvr override="childStyle">
                                        <p:cTn dur="1" fill="hold" display="0" masterRel="nextClick" afterEffect="1"/>
                                        <p:tgtEl>
                                          <p:spTgt spid="97360"/>
                                        </p:tgtEl>
                                        <p:attrNameLst>
                                          <p:attrName>ppt_c</p:attrName>
                                        </p:attrNameLst>
                                      </p:cBhvr>
                                      <p:to>
                                        <a:srgbClr val="000099"/>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97370"/>
                                        </p:tgtEl>
                                        <p:attrNameLst>
                                          <p:attrName>style.visibility</p:attrName>
                                        </p:attrNameLst>
                                      </p:cBhvr>
                                      <p:to>
                                        <p:strVal val="visible"/>
                                      </p:to>
                                    </p:set>
                                    <p:anim calcmode="lin" valueType="num">
                                      <p:cBhvr additive="base">
                                        <p:cTn id="23" dur="500" fill="hold"/>
                                        <p:tgtEl>
                                          <p:spTgt spid="97370"/>
                                        </p:tgtEl>
                                        <p:attrNameLst>
                                          <p:attrName>ppt_x</p:attrName>
                                        </p:attrNameLst>
                                      </p:cBhvr>
                                      <p:tavLst>
                                        <p:tav tm="0">
                                          <p:val>
                                            <p:strVal val="0-#ppt_w/2"/>
                                          </p:val>
                                        </p:tav>
                                        <p:tav tm="100000">
                                          <p:val>
                                            <p:strVal val="#ppt_x"/>
                                          </p:val>
                                        </p:tav>
                                      </p:tavLst>
                                    </p:anim>
                                    <p:anim calcmode="lin" valueType="num">
                                      <p:cBhvr additive="base">
                                        <p:cTn id="24" dur="500" fill="hold"/>
                                        <p:tgtEl>
                                          <p:spTgt spid="9737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7413"/>
                                        </p:tgtEl>
                                        <p:attrNameLst>
                                          <p:attrName>style.visibility</p:attrName>
                                        </p:attrNameLst>
                                      </p:cBhvr>
                                      <p:to>
                                        <p:strVal val="visible"/>
                                      </p:to>
                                    </p:set>
                                    <p:animEffect transition="in" filter="wipe(left)">
                                      <p:cBhvr>
                                        <p:cTn id="29" dur="500"/>
                                        <p:tgtEl>
                                          <p:spTgt spid="97413"/>
                                        </p:tgtEl>
                                      </p:cBhvr>
                                    </p:animEffect>
                                  </p:childTnLst>
                                  <p:subTnLst>
                                    <p:animClr clrSpc="rgb" dir="cw">
                                      <p:cBhvr override="childStyle">
                                        <p:cTn dur="1" fill="hold" display="0" masterRel="nextClick" afterEffect="1"/>
                                        <p:tgtEl>
                                          <p:spTgt spid="97413"/>
                                        </p:tgtEl>
                                        <p:attrNameLst>
                                          <p:attrName>ppt_c</p:attrName>
                                        </p:attrNameLst>
                                      </p:cBhvr>
                                      <p:to>
                                        <a:srgbClr val="000099"/>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7381"/>
                                        </p:tgtEl>
                                        <p:attrNameLst>
                                          <p:attrName>style.visibility</p:attrName>
                                        </p:attrNameLst>
                                      </p:cBhvr>
                                      <p:to>
                                        <p:strVal val="visible"/>
                                      </p:to>
                                    </p:set>
                                    <p:animEffect transition="in" filter="wipe(left)">
                                      <p:cBhvr>
                                        <p:cTn id="34" dur="500"/>
                                        <p:tgtEl>
                                          <p:spTgt spid="97381"/>
                                        </p:tgtEl>
                                      </p:cBhvr>
                                    </p:animEffect>
                                  </p:childTnLst>
                                  <p:subTnLst>
                                    <p:animClr clrSpc="rgb" dir="cw">
                                      <p:cBhvr override="childStyle">
                                        <p:cTn dur="1" fill="hold" display="0" masterRel="nextClick" afterEffect="1"/>
                                        <p:tgtEl>
                                          <p:spTgt spid="97381"/>
                                        </p:tgtEl>
                                        <p:attrNameLst>
                                          <p:attrName>ppt_c</p:attrName>
                                        </p:attrNameLst>
                                      </p:cBhvr>
                                      <p:to>
                                        <a:srgbClr val="000099"/>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7391"/>
                                        </p:tgtEl>
                                        <p:attrNameLst>
                                          <p:attrName>style.visibility</p:attrName>
                                        </p:attrNameLst>
                                      </p:cBhvr>
                                      <p:to>
                                        <p:strVal val="visible"/>
                                      </p:to>
                                    </p:set>
                                    <p:anim calcmode="lin" valueType="num">
                                      <p:cBhvr additive="base">
                                        <p:cTn id="39" dur="500" fill="hold"/>
                                        <p:tgtEl>
                                          <p:spTgt spid="97391"/>
                                        </p:tgtEl>
                                        <p:attrNameLst>
                                          <p:attrName>ppt_x</p:attrName>
                                        </p:attrNameLst>
                                      </p:cBhvr>
                                      <p:tavLst>
                                        <p:tav tm="0">
                                          <p:val>
                                            <p:strVal val="0-#ppt_w/2"/>
                                          </p:val>
                                        </p:tav>
                                        <p:tav tm="100000">
                                          <p:val>
                                            <p:strVal val="#ppt_x"/>
                                          </p:val>
                                        </p:tav>
                                      </p:tavLst>
                                    </p:anim>
                                    <p:anim calcmode="lin" valueType="num">
                                      <p:cBhvr additive="base">
                                        <p:cTn id="40" dur="500" fill="hold"/>
                                        <p:tgtEl>
                                          <p:spTgt spid="9739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7382"/>
                                        </p:tgtEl>
                                        <p:attrNameLst>
                                          <p:attrName>style.visibility</p:attrName>
                                        </p:attrNameLst>
                                      </p:cBhvr>
                                      <p:to>
                                        <p:strVal val="visible"/>
                                      </p:to>
                                    </p:set>
                                    <p:animEffect transition="in" filter="wipe(left)">
                                      <p:cBhvr>
                                        <p:cTn id="45" dur="500"/>
                                        <p:tgtEl>
                                          <p:spTgt spid="97382"/>
                                        </p:tgtEl>
                                      </p:cBhvr>
                                    </p:animEffect>
                                  </p:childTnLst>
                                  <p:subTnLst>
                                    <p:animClr clrSpc="rgb" dir="cw">
                                      <p:cBhvr override="childStyle">
                                        <p:cTn dur="1" fill="hold" display="0" masterRel="nextClick" afterEffect="1"/>
                                        <p:tgtEl>
                                          <p:spTgt spid="97382"/>
                                        </p:tgtEl>
                                        <p:attrNameLst>
                                          <p:attrName>ppt_c</p:attrName>
                                        </p:attrNameLst>
                                      </p:cBhvr>
                                      <p:to>
                                        <a:srgbClr val="000099"/>
                                      </p:to>
                                    </p:animClr>
                                  </p:sub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nodeType="clickEffect">
                                  <p:stCondLst>
                                    <p:cond delay="0"/>
                                  </p:stCondLst>
                                  <p:childTnLst>
                                    <p:set>
                                      <p:cBhvr>
                                        <p:cTn id="49" dur="1" fill="hold">
                                          <p:stCondLst>
                                            <p:cond delay="0"/>
                                          </p:stCondLst>
                                        </p:cTn>
                                        <p:tgtEl>
                                          <p:spTgt spid="97434"/>
                                        </p:tgtEl>
                                        <p:attrNameLst>
                                          <p:attrName>style.visibility</p:attrName>
                                        </p:attrNameLst>
                                      </p:cBhvr>
                                      <p:to>
                                        <p:strVal val="visible"/>
                                      </p:to>
                                    </p:set>
                                    <p:anim calcmode="lin" valueType="num">
                                      <p:cBhvr additive="base">
                                        <p:cTn id="50" dur="500" fill="hold"/>
                                        <p:tgtEl>
                                          <p:spTgt spid="97434"/>
                                        </p:tgtEl>
                                        <p:attrNameLst>
                                          <p:attrName>ppt_x</p:attrName>
                                        </p:attrNameLst>
                                      </p:cBhvr>
                                      <p:tavLst>
                                        <p:tav tm="0">
                                          <p:val>
                                            <p:strVal val="0-#ppt_w/2"/>
                                          </p:val>
                                        </p:tav>
                                        <p:tav tm="100000">
                                          <p:val>
                                            <p:strVal val="#ppt_x"/>
                                          </p:val>
                                        </p:tav>
                                      </p:tavLst>
                                    </p:anim>
                                    <p:anim calcmode="lin" valueType="num">
                                      <p:cBhvr additive="base">
                                        <p:cTn id="51" dur="500" fill="hold"/>
                                        <p:tgtEl>
                                          <p:spTgt spid="9743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97408"/>
                                        </p:tgtEl>
                                        <p:attrNameLst>
                                          <p:attrName>style.visibility</p:attrName>
                                        </p:attrNameLst>
                                      </p:cBhvr>
                                      <p:to>
                                        <p:strVal val="visible"/>
                                      </p:to>
                                    </p:set>
                                    <p:animEffect transition="in" filter="wipe(right)">
                                      <p:cBhvr>
                                        <p:cTn id="56" dur="500"/>
                                        <p:tgtEl>
                                          <p:spTgt spid="97408"/>
                                        </p:tgtEl>
                                      </p:cBhvr>
                                    </p:animEffect>
                                  </p:childTnLst>
                                  <p:subTnLst>
                                    <p:animClr clrSpc="rgb" dir="cw">
                                      <p:cBhvr override="childStyle">
                                        <p:cTn dur="1" fill="hold" display="0" masterRel="nextClick" afterEffect="1"/>
                                        <p:tgtEl>
                                          <p:spTgt spid="97408"/>
                                        </p:tgtEl>
                                        <p:attrNameLst>
                                          <p:attrName>ppt_c</p:attrName>
                                        </p:attrNameLst>
                                      </p:cBhvr>
                                      <p:to>
                                        <a:srgbClr val="0000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97435"/>
                                        </p:tgtEl>
                                        <p:attrNameLst>
                                          <p:attrName>style.visibility</p:attrName>
                                        </p:attrNameLst>
                                      </p:cBhvr>
                                      <p:to>
                                        <p:strVal val="visible"/>
                                      </p:to>
                                    </p:set>
                                    <p:anim calcmode="lin" valueType="num">
                                      <p:cBhvr additive="base">
                                        <p:cTn id="61" dur="500" fill="hold"/>
                                        <p:tgtEl>
                                          <p:spTgt spid="97435"/>
                                        </p:tgtEl>
                                        <p:attrNameLst>
                                          <p:attrName>ppt_x</p:attrName>
                                        </p:attrNameLst>
                                      </p:cBhvr>
                                      <p:tavLst>
                                        <p:tav tm="0">
                                          <p:val>
                                            <p:strVal val="0-#ppt_w/2"/>
                                          </p:val>
                                        </p:tav>
                                        <p:tav tm="100000">
                                          <p:val>
                                            <p:strVal val="#ppt_x"/>
                                          </p:val>
                                        </p:tav>
                                      </p:tavLst>
                                    </p:anim>
                                    <p:anim calcmode="lin" valueType="num">
                                      <p:cBhvr additive="base">
                                        <p:cTn id="62" dur="500" fill="hold"/>
                                        <p:tgtEl>
                                          <p:spTgt spid="9743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nodeType="clickEffect">
                                  <p:stCondLst>
                                    <p:cond delay="0"/>
                                  </p:stCondLst>
                                  <p:childTnLst>
                                    <p:set>
                                      <p:cBhvr>
                                        <p:cTn id="66" dur="1" fill="hold">
                                          <p:stCondLst>
                                            <p:cond delay="0"/>
                                          </p:stCondLst>
                                        </p:cTn>
                                        <p:tgtEl>
                                          <p:spTgt spid="97410"/>
                                        </p:tgtEl>
                                        <p:attrNameLst>
                                          <p:attrName>style.visibility</p:attrName>
                                        </p:attrNameLst>
                                      </p:cBhvr>
                                      <p:to>
                                        <p:strVal val="visible"/>
                                      </p:to>
                                    </p:set>
                                    <p:animEffect transition="in" filter="wipe(right)">
                                      <p:cBhvr>
                                        <p:cTn id="67" dur="500"/>
                                        <p:tgtEl>
                                          <p:spTgt spid="97410"/>
                                        </p:tgtEl>
                                      </p:cBhvr>
                                    </p:animEffect>
                                  </p:childTnLst>
                                  <p:subTnLst>
                                    <p:animClr clrSpc="rgb" dir="cw">
                                      <p:cBhvr override="childStyle">
                                        <p:cTn dur="1" fill="hold" display="0" masterRel="nextClick" afterEffect="1"/>
                                        <p:tgtEl>
                                          <p:spTgt spid="97410"/>
                                        </p:tgtEl>
                                        <p:attrNameLst>
                                          <p:attrName>ppt_c</p:attrName>
                                        </p:attrNameLst>
                                      </p:cBhvr>
                                      <p:to>
                                        <a:srgbClr val="000099"/>
                                      </p:to>
                                    </p:animClr>
                                  </p:sub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nodeType="clickEffect">
                                  <p:stCondLst>
                                    <p:cond delay="0"/>
                                  </p:stCondLst>
                                  <p:childTnLst>
                                    <p:set>
                                      <p:cBhvr>
                                        <p:cTn id="71" dur="1" fill="hold">
                                          <p:stCondLst>
                                            <p:cond delay="0"/>
                                          </p:stCondLst>
                                        </p:cTn>
                                        <p:tgtEl>
                                          <p:spTgt spid="97432"/>
                                        </p:tgtEl>
                                        <p:attrNameLst>
                                          <p:attrName>style.visibility</p:attrName>
                                        </p:attrNameLst>
                                      </p:cBhvr>
                                      <p:to>
                                        <p:strVal val="visible"/>
                                      </p:to>
                                    </p:set>
                                    <p:anim calcmode="lin" valueType="num">
                                      <p:cBhvr additive="base">
                                        <p:cTn id="72" dur="500" fill="hold"/>
                                        <p:tgtEl>
                                          <p:spTgt spid="97432"/>
                                        </p:tgtEl>
                                        <p:attrNameLst>
                                          <p:attrName>ppt_x</p:attrName>
                                        </p:attrNameLst>
                                      </p:cBhvr>
                                      <p:tavLst>
                                        <p:tav tm="0">
                                          <p:val>
                                            <p:strVal val="0-#ppt_w/2"/>
                                          </p:val>
                                        </p:tav>
                                        <p:tav tm="100000">
                                          <p:val>
                                            <p:strVal val="#ppt_x"/>
                                          </p:val>
                                        </p:tav>
                                      </p:tavLst>
                                    </p:anim>
                                    <p:anim calcmode="lin" valueType="num">
                                      <p:cBhvr additive="base">
                                        <p:cTn id="73" dur="500" fill="hold"/>
                                        <p:tgtEl>
                                          <p:spTgt spid="97432"/>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2" fill="hold" nodeType="clickEffect">
                                  <p:stCondLst>
                                    <p:cond delay="0"/>
                                  </p:stCondLst>
                                  <p:childTnLst>
                                    <p:set>
                                      <p:cBhvr>
                                        <p:cTn id="77" dur="1" fill="hold">
                                          <p:stCondLst>
                                            <p:cond delay="0"/>
                                          </p:stCondLst>
                                        </p:cTn>
                                        <p:tgtEl>
                                          <p:spTgt spid="97414"/>
                                        </p:tgtEl>
                                        <p:attrNameLst>
                                          <p:attrName>style.visibility</p:attrName>
                                        </p:attrNameLst>
                                      </p:cBhvr>
                                      <p:to>
                                        <p:strVal val="visible"/>
                                      </p:to>
                                    </p:set>
                                    <p:animEffect transition="in" filter="wipe(right)">
                                      <p:cBhvr>
                                        <p:cTn id="78" dur="500"/>
                                        <p:tgtEl>
                                          <p:spTgt spid="97414"/>
                                        </p:tgtEl>
                                      </p:cBhvr>
                                    </p:animEffect>
                                  </p:childTnLst>
                                  <p:subTnLst>
                                    <p:animClr clrSpc="rgb" dir="cw">
                                      <p:cBhvr override="childStyle">
                                        <p:cTn dur="1" fill="hold" display="0" masterRel="nextClick" afterEffect="1"/>
                                        <p:tgtEl>
                                          <p:spTgt spid="97414"/>
                                        </p:tgtEl>
                                        <p:attrNameLst>
                                          <p:attrName>ppt_c</p:attrName>
                                        </p:attrNameLst>
                                      </p:cBhvr>
                                      <p:to>
                                        <a:srgbClr val="000099"/>
                                      </p:to>
                                    </p:animClr>
                                  </p:sub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97411"/>
                                        </p:tgtEl>
                                        <p:attrNameLst>
                                          <p:attrName>style.visibility</p:attrName>
                                        </p:attrNameLst>
                                      </p:cBhvr>
                                      <p:to>
                                        <p:strVal val="visible"/>
                                      </p:to>
                                    </p:set>
                                    <p:animEffect transition="in" filter="wipe(right)">
                                      <p:cBhvr>
                                        <p:cTn id="83" dur="500"/>
                                        <p:tgtEl>
                                          <p:spTgt spid="97411"/>
                                        </p:tgtEl>
                                      </p:cBhvr>
                                    </p:animEffect>
                                  </p:childTnLst>
                                  <p:subTnLst>
                                    <p:animClr clrSpc="rgb" dir="cw">
                                      <p:cBhvr override="childStyle">
                                        <p:cTn dur="1" fill="hold" display="0" masterRel="nextClick" afterEffect="1"/>
                                        <p:tgtEl>
                                          <p:spTgt spid="97411"/>
                                        </p:tgtEl>
                                        <p:attrNameLst>
                                          <p:attrName>ppt_c</p:attrName>
                                        </p:attrNameLst>
                                      </p:cBhvr>
                                      <p:to>
                                        <a:srgbClr val="000099"/>
                                      </p:to>
                                    </p:animClr>
                                  </p:sub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nodeType="clickEffect">
                                  <p:stCondLst>
                                    <p:cond delay="0"/>
                                  </p:stCondLst>
                                  <p:childTnLst>
                                    <p:set>
                                      <p:cBhvr>
                                        <p:cTn id="87" dur="1" fill="hold">
                                          <p:stCondLst>
                                            <p:cond delay="0"/>
                                          </p:stCondLst>
                                        </p:cTn>
                                        <p:tgtEl>
                                          <p:spTgt spid="97423"/>
                                        </p:tgtEl>
                                        <p:attrNameLst>
                                          <p:attrName>style.visibility</p:attrName>
                                        </p:attrNameLst>
                                      </p:cBhvr>
                                      <p:to>
                                        <p:strVal val="visible"/>
                                      </p:to>
                                    </p:set>
                                    <p:anim calcmode="lin" valueType="num">
                                      <p:cBhvr additive="base">
                                        <p:cTn id="88" dur="500" fill="hold"/>
                                        <p:tgtEl>
                                          <p:spTgt spid="97423"/>
                                        </p:tgtEl>
                                        <p:attrNameLst>
                                          <p:attrName>ppt_x</p:attrName>
                                        </p:attrNameLst>
                                      </p:cBhvr>
                                      <p:tavLst>
                                        <p:tav tm="0">
                                          <p:val>
                                            <p:strVal val="0-#ppt_w/2"/>
                                          </p:val>
                                        </p:tav>
                                        <p:tav tm="100000">
                                          <p:val>
                                            <p:strVal val="#ppt_x"/>
                                          </p:val>
                                        </p:tav>
                                      </p:tavLst>
                                    </p:anim>
                                    <p:anim calcmode="lin" valueType="num">
                                      <p:cBhvr additive="base">
                                        <p:cTn id="89" dur="500" fill="hold"/>
                                        <p:tgtEl>
                                          <p:spTgt spid="97423"/>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97412"/>
                                        </p:tgtEl>
                                        <p:attrNameLst>
                                          <p:attrName>style.visibility</p:attrName>
                                        </p:attrNameLst>
                                      </p:cBhvr>
                                      <p:to>
                                        <p:strVal val="visible"/>
                                      </p:to>
                                    </p:set>
                                    <p:animEffect transition="in" filter="wipe(left)">
                                      <p:cBhvr>
                                        <p:cTn id="94" dur="500"/>
                                        <p:tgtEl>
                                          <p:spTgt spid="97412"/>
                                        </p:tgtEl>
                                      </p:cBhvr>
                                    </p:animEffect>
                                  </p:childTnLst>
                                  <p:subTnLst>
                                    <p:animClr clrSpc="rgb" dir="cw">
                                      <p:cBhvr override="childStyle">
                                        <p:cTn dur="1" fill="hold" display="0" masterRel="nextClick" afterEffect="1"/>
                                        <p:tgtEl>
                                          <p:spTgt spid="97412"/>
                                        </p:tgtEl>
                                        <p:attrNameLst>
                                          <p:attrName>ppt_c</p:attrName>
                                        </p:attrNameLst>
                                      </p:cBhvr>
                                      <p:to>
                                        <a:srgbClr val="000099"/>
                                      </p:to>
                                    </p:animClr>
                                  </p:sub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nodeType="clickEffect">
                                  <p:stCondLst>
                                    <p:cond delay="0"/>
                                  </p:stCondLst>
                                  <p:childTnLst>
                                    <p:set>
                                      <p:cBhvr>
                                        <p:cTn id="98" dur="1" fill="hold">
                                          <p:stCondLst>
                                            <p:cond delay="0"/>
                                          </p:stCondLst>
                                        </p:cTn>
                                        <p:tgtEl>
                                          <p:spTgt spid="97443"/>
                                        </p:tgtEl>
                                        <p:attrNameLst>
                                          <p:attrName>style.visibility</p:attrName>
                                        </p:attrNameLst>
                                      </p:cBhvr>
                                      <p:to>
                                        <p:strVal val="visible"/>
                                      </p:to>
                                    </p:set>
                                    <p:anim calcmode="lin" valueType="num">
                                      <p:cBhvr additive="base">
                                        <p:cTn id="99" dur="500" fill="hold"/>
                                        <p:tgtEl>
                                          <p:spTgt spid="97443"/>
                                        </p:tgtEl>
                                        <p:attrNameLst>
                                          <p:attrName>ppt_x</p:attrName>
                                        </p:attrNameLst>
                                      </p:cBhvr>
                                      <p:tavLst>
                                        <p:tav tm="0">
                                          <p:val>
                                            <p:strVal val="0-#ppt_w/2"/>
                                          </p:val>
                                        </p:tav>
                                        <p:tav tm="100000">
                                          <p:val>
                                            <p:strVal val="#ppt_x"/>
                                          </p:val>
                                        </p:tav>
                                      </p:tavLst>
                                    </p:anim>
                                    <p:anim calcmode="lin" valueType="num">
                                      <p:cBhvr additive="base">
                                        <p:cTn id="100" dur="500" fill="hold"/>
                                        <p:tgtEl>
                                          <p:spTgt spid="97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title"/>
          </p:nvPr>
        </p:nvSpPr>
        <p:spPr/>
        <p:txBody>
          <a:bodyPr/>
          <a:lstStyle/>
          <a:p>
            <a:r>
              <a:rPr lang="en-US" altLang="en-US"/>
              <a:t>Ví dụ </a:t>
            </a:r>
            <a:r>
              <a:rPr lang="en-US" altLang="en-US">
                <a:solidFill>
                  <a:schemeClr val="hlink"/>
                </a:solidFill>
              </a:rPr>
              <a:t>EdgeTable</a:t>
            </a:r>
          </a:p>
        </p:txBody>
      </p:sp>
      <p:sp>
        <p:nvSpPr>
          <p:cNvPr id="138" name="Slide Number Placeholder 137"/>
          <p:cNvSpPr>
            <a:spLocks noGrp="1"/>
          </p:cNvSpPr>
          <p:nvPr>
            <p:ph type="sldNum" idx="12"/>
          </p:nvPr>
        </p:nvSpPr>
        <p:spPr/>
        <p:txBody>
          <a:bodyPr/>
          <a:lstStyle/>
          <a:p>
            <a:fld id="{F3CE998F-4257-4151-B35C-DCF5CC2CFD06}" type="slidenum">
              <a:rPr lang="en-US" altLang="en-US"/>
              <a:pPr/>
              <a:t>36</a:t>
            </a:fld>
            <a:endParaRPr lang="en-US" altLang="en-US"/>
          </a:p>
        </p:txBody>
      </p:sp>
      <p:sp>
        <p:nvSpPr>
          <p:cNvPr id="116738" name="Rectangle 2"/>
          <p:cNvSpPr>
            <a:spLocks noChangeArrowheads="1"/>
          </p:cNvSpPr>
          <p:nvPr/>
        </p:nvSpPr>
        <p:spPr bwMode="auto">
          <a:xfrm>
            <a:off x="4800600" y="1600200"/>
            <a:ext cx="4038600" cy="41148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6740" name="Group 4"/>
          <p:cNvGrpSpPr>
            <a:grpSpLocks/>
          </p:cNvGrpSpPr>
          <p:nvPr/>
        </p:nvGrpSpPr>
        <p:grpSpPr bwMode="auto">
          <a:xfrm>
            <a:off x="381000" y="1676400"/>
            <a:ext cx="4267200" cy="3962400"/>
            <a:chOff x="480" y="1248"/>
            <a:chExt cx="2688" cy="2496"/>
          </a:xfrm>
        </p:grpSpPr>
        <p:sp>
          <p:nvSpPr>
            <p:cNvPr id="116741" name="Line 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2" name="Line 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3" name="Line 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4" name="Line 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5" name="Line 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6" name="Line 1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7" name="Line 1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8" name="Line 1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9" name="Line 1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0" name="Line 1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1" name="Line 1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2" name="Line 1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3" name="Line 1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4" name="Line 1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5" name="Line 1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6" name="Line 2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7" name="Line 2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8" name="Line 2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9" name="Line 2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0" name="Line 2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1" name="Line 2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2" name="Line 2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3" name="Line 2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4" name="Line 2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5" name="Line 2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02" name="Group 66"/>
          <p:cNvGrpSpPr>
            <a:grpSpLocks/>
          </p:cNvGrpSpPr>
          <p:nvPr/>
        </p:nvGrpSpPr>
        <p:grpSpPr bwMode="auto">
          <a:xfrm>
            <a:off x="5105400" y="2895600"/>
            <a:ext cx="1828800" cy="336550"/>
            <a:chOff x="3408" y="1824"/>
            <a:chExt cx="1152" cy="212"/>
          </a:xfrm>
        </p:grpSpPr>
        <p:sp>
          <p:nvSpPr>
            <p:cNvPr id="116803" name="Line 67"/>
            <p:cNvSpPr>
              <a:spLocks noChangeShapeType="1"/>
            </p:cNvSpPr>
            <p:nvPr/>
          </p:nvSpPr>
          <p:spPr bwMode="auto">
            <a:xfrm>
              <a:off x="340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6804" name="Group 68"/>
            <p:cNvGrpSpPr>
              <a:grpSpLocks/>
            </p:cNvGrpSpPr>
            <p:nvPr/>
          </p:nvGrpSpPr>
          <p:grpSpPr bwMode="auto">
            <a:xfrm>
              <a:off x="3696" y="1824"/>
              <a:ext cx="864" cy="212"/>
              <a:chOff x="3696" y="1824"/>
              <a:chExt cx="864" cy="212"/>
            </a:xfrm>
          </p:grpSpPr>
          <p:sp>
            <p:nvSpPr>
              <p:cNvPr id="116805" name="Rectangle 69"/>
              <p:cNvSpPr>
                <a:spLocks noChangeArrowheads="1"/>
              </p:cNvSpPr>
              <p:nvPr/>
            </p:nvSpPr>
            <p:spPr bwMode="auto">
              <a:xfrm>
                <a:off x="36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06" name="Rectangle 70"/>
              <p:cNvSpPr>
                <a:spLocks noChangeArrowheads="1"/>
              </p:cNvSpPr>
              <p:nvPr/>
            </p:nvSpPr>
            <p:spPr bwMode="auto">
              <a:xfrm>
                <a:off x="393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07" name="Rectangle 71"/>
              <p:cNvSpPr>
                <a:spLocks noChangeArrowheads="1"/>
              </p:cNvSpPr>
              <p:nvPr/>
            </p:nvSpPr>
            <p:spPr bwMode="auto">
              <a:xfrm>
                <a:off x="417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08" name="Text Box 72"/>
              <p:cNvSpPr txBox="1">
                <a:spLocks noChangeArrowheads="1"/>
              </p:cNvSpPr>
              <p:nvPr/>
            </p:nvSpPr>
            <p:spPr bwMode="auto">
              <a:xfrm>
                <a:off x="36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16809" name="Text Box 73"/>
              <p:cNvSpPr txBox="1">
                <a:spLocks noChangeArrowheads="1"/>
              </p:cNvSpPr>
              <p:nvPr/>
            </p:nvSpPr>
            <p:spPr bwMode="auto">
              <a:xfrm>
                <a:off x="393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2</a:t>
                </a:r>
                <a:endParaRPr lang="en-US" altLang="en-US" sz="1600" b="1" baseline="-25000">
                  <a:effectLst>
                    <a:outerShdw blurRad="38100" dist="38100" dir="2700000" algn="tl">
                      <a:srgbClr val="C0C0C0"/>
                    </a:outerShdw>
                  </a:effectLst>
                </a:endParaRPr>
              </a:p>
            </p:txBody>
          </p:sp>
          <p:sp>
            <p:nvSpPr>
              <p:cNvPr id="116810" name="Text Box 74"/>
              <p:cNvSpPr txBox="1">
                <a:spLocks noChangeArrowheads="1"/>
              </p:cNvSpPr>
              <p:nvPr/>
            </p:nvSpPr>
            <p:spPr bwMode="auto">
              <a:xfrm>
                <a:off x="417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2</a:t>
                </a:r>
                <a:endParaRPr lang="en-US" altLang="en-US" sz="1600" b="1" baseline="-25000">
                  <a:effectLst>
                    <a:outerShdw blurRad="38100" dist="38100" dir="2700000" algn="tl">
                      <a:srgbClr val="C0C0C0"/>
                    </a:outerShdw>
                  </a:effectLst>
                </a:endParaRPr>
              </a:p>
            </p:txBody>
          </p:sp>
        </p:grpSp>
      </p:grpSp>
      <p:grpSp>
        <p:nvGrpSpPr>
          <p:cNvPr id="116836" name="Group 100"/>
          <p:cNvGrpSpPr>
            <a:grpSpLocks/>
          </p:cNvGrpSpPr>
          <p:nvPr/>
        </p:nvGrpSpPr>
        <p:grpSpPr bwMode="auto">
          <a:xfrm>
            <a:off x="5105400" y="4724400"/>
            <a:ext cx="3657600" cy="336550"/>
            <a:chOff x="3216" y="2976"/>
            <a:chExt cx="2304" cy="212"/>
          </a:xfrm>
        </p:grpSpPr>
        <p:grpSp>
          <p:nvGrpSpPr>
            <p:cNvPr id="116837" name="Group 101"/>
            <p:cNvGrpSpPr>
              <a:grpSpLocks/>
            </p:cNvGrpSpPr>
            <p:nvPr/>
          </p:nvGrpSpPr>
          <p:grpSpPr bwMode="auto">
            <a:xfrm>
              <a:off x="4368" y="2976"/>
              <a:ext cx="1152" cy="212"/>
              <a:chOff x="4368" y="1824"/>
              <a:chExt cx="1152" cy="212"/>
            </a:xfrm>
          </p:grpSpPr>
          <p:sp>
            <p:nvSpPr>
              <p:cNvPr id="116838" name="Line 102"/>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39" name="Rectangle 103"/>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0" name="Rectangle 104"/>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1" name="Rectangle 105"/>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2" name="Text Box 106"/>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16843" name="Text Box 107"/>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p>
            </p:txBody>
          </p:sp>
          <p:sp>
            <p:nvSpPr>
              <p:cNvPr id="116844" name="Text Box 108"/>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p>
            </p:txBody>
          </p:sp>
        </p:grpSp>
        <p:sp>
          <p:nvSpPr>
            <p:cNvPr id="116845" name="Line 109"/>
            <p:cNvSpPr>
              <a:spLocks noChangeShapeType="1"/>
            </p:cNvSpPr>
            <p:nvPr/>
          </p:nvSpPr>
          <p:spPr bwMode="auto">
            <a:xfrm flipH="1">
              <a:off x="3216" y="30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6846" name="Group 110"/>
          <p:cNvGrpSpPr>
            <a:grpSpLocks/>
          </p:cNvGrpSpPr>
          <p:nvPr/>
        </p:nvGrpSpPr>
        <p:grpSpPr bwMode="auto">
          <a:xfrm>
            <a:off x="5105400" y="4724400"/>
            <a:ext cx="1828800" cy="336550"/>
            <a:chOff x="4368" y="1824"/>
            <a:chExt cx="1152" cy="212"/>
          </a:xfrm>
        </p:grpSpPr>
        <p:sp>
          <p:nvSpPr>
            <p:cNvPr id="116847" name="Line 111"/>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48" name="Rectangle 112"/>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9" name="Rectangle 113"/>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0" name="Rectangle 114"/>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1" name="Text Box 115"/>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p>
          </p:txBody>
        </p:sp>
        <p:sp>
          <p:nvSpPr>
            <p:cNvPr id="116852" name="Text Box 116"/>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p>
          </p:txBody>
        </p:sp>
        <p:sp>
          <p:nvSpPr>
            <p:cNvPr id="116853" name="Text Box 117"/>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16854" name="Group 118"/>
          <p:cNvGrpSpPr>
            <a:grpSpLocks/>
          </p:cNvGrpSpPr>
          <p:nvPr/>
        </p:nvGrpSpPr>
        <p:grpSpPr bwMode="auto">
          <a:xfrm>
            <a:off x="5105400" y="4389438"/>
            <a:ext cx="3657600" cy="336550"/>
            <a:chOff x="3216" y="3168"/>
            <a:chExt cx="2304" cy="212"/>
          </a:xfrm>
        </p:grpSpPr>
        <p:grpSp>
          <p:nvGrpSpPr>
            <p:cNvPr id="116855" name="Group 119"/>
            <p:cNvGrpSpPr>
              <a:grpSpLocks/>
            </p:cNvGrpSpPr>
            <p:nvPr/>
          </p:nvGrpSpPr>
          <p:grpSpPr bwMode="auto">
            <a:xfrm>
              <a:off x="4368" y="3168"/>
              <a:ext cx="1152" cy="212"/>
              <a:chOff x="4368" y="1824"/>
              <a:chExt cx="1152" cy="212"/>
            </a:xfrm>
          </p:grpSpPr>
          <p:sp>
            <p:nvSpPr>
              <p:cNvPr id="116856" name="Line 120"/>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57" name="Rectangle 121"/>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8" name="Rectangle 122"/>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9" name="Rectangle 123"/>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0" name="Text Box 124"/>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16861" name="Text Box 125"/>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sp>
            <p:nvSpPr>
              <p:cNvPr id="116862" name="Text Box 126"/>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sp>
          <p:nvSpPr>
            <p:cNvPr id="116863" name="Line 127"/>
            <p:cNvSpPr>
              <a:spLocks noChangeShapeType="1"/>
            </p:cNvSpPr>
            <p:nvPr/>
          </p:nvSpPr>
          <p:spPr bwMode="auto">
            <a:xfrm flipH="1">
              <a:off x="3216" y="3264"/>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6864" name="Group 128"/>
          <p:cNvGrpSpPr>
            <a:grpSpLocks/>
          </p:cNvGrpSpPr>
          <p:nvPr/>
        </p:nvGrpSpPr>
        <p:grpSpPr bwMode="auto">
          <a:xfrm>
            <a:off x="5110163" y="4389438"/>
            <a:ext cx="1828800" cy="336550"/>
            <a:chOff x="4368" y="1824"/>
            <a:chExt cx="1152" cy="212"/>
          </a:xfrm>
        </p:grpSpPr>
        <p:sp>
          <p:nvSpPr>
            <p:cNvPr id="116865" name="Line 129"/>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66" name="Rectangle 130"/>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7" name="Rectangle 131"/>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8" name="Rectangle 132"/>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9" name="Text Box 133"/>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16870" name="Text Box 134"/>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sp>
          <p:nvSpPr>
            <p:cNvPr id="116871" name="Text Box 135"/>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16872" name="Group 136"/>
          <p:cNvGrpSpPr>
            <a:grpSpLocks/>
          </p:cNvGrpSpPr>
          <p:nvPr/>
        </p:nvGrpSpPr>
        <p:grpSpPr bwMode="auto">
          <a:xfrm>
            <a:off x="5105400" y="3505200"/>
            <a:ext cx="1828800" cy="336550"/>
            <a:chOff x="4368" y="1824"/>
            <a:chExt cx="1152" cy="212"/>
          </a:xfrm>
        </p:grpSpPr>
        <p:sp>
          <p:nvSpPr>
            <p:cNvPr id="116873" name="Line 137"/>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74" name="Rectangle 138"/>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75" name="Rectangle 139"/>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76" name="Rectangle 140"/>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77" name="Text Box 141"/>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16878" name="Text Box 142"/>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16879" name="Text Box 143"/>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sp>
        <p:nvSpPr>
          <p:cNvPr id="116880" name="Rectangle 144"/>
          <p:cNvSpPr>
            <a:spLocks noChangeArrowheads="1"/>
          </p:cNvSpPr>
          <p:nvPr/>
        </p:nvSpPr>
        <p:spPr bwMode="auto">
          <a:xfrm>
            <a:off x="4876800" y="16764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11</a:t>
            </a:r>
          </a:p>
        </p:txBody>
      </p:sp>
      <p:sp>
        <p:nvSpPr>
          <p:cNvPr id="116881" name="Rectangle 145"/>
          <p:cNvSpPr>
            <a:spLocks noChangeArrowheads="1"/>
          </p:cNvSpPr>
          <p:nvPr/>
        </p:nvSpPr>
        <p:spPr bwMode="auto">
          <a:xfrm>
            <a:off x="4876800" y="19812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10</a:t>
            </a:r>
          </a:p>
        </p:txBody>
      </p:sp>
      <p:sp>
        <p:nvSpPr>
          <p:cNvPr id="116882" name="Rectangle 146"/>
          <p:cNvSpPr>
            <a:spLocks noChangeArrowheads="1"/>
          </p:cNvSpPr>
          <p:nvPr/>
        </p:nvSpPr>
        <p:spPr bwMode="auto">
          <a:xfrm>
            <a:off x="4876800" y="22860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116883" name="Rectangle 147"/>
          <p:cNvSpPr>
            <a:spLocks noChangeArrowheads="1"/>
          </p:cNvSpPr>
          <p:nvPr/>
        </p:nvSpPr>
        <p:spPr bwMode="auto">
          <a:xfrm>
            <a:off x="4876800" y="25908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8</a:t>
            </a:r>
          </a:p>
        </p:txBody>
      </p:sp>
      <p:sp>
        <p:nvSpPr>
          <p:cNvPr id="116884" name="Rectangle 148"/>
          <p:cNvSpPr>
            <a:spLocks noChangeArrowheads="1"/>
          </p:cNvSpPr>
          <p:nvPr/>
        </p:nvSpPr>
        <p:spPr bwMode="auto">
          <a:xfrm>
            <a:off x="4876800" y="28956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a:t>
            </a:r>
          </a:p>
        </p:txBody>
      </p:sp>
      <p:sp>
        <p:nvSpPr>
          <p:cNvPr id="116885" name="Rectangle 149"/>
          <p:cNvSpPr>
            <a:spLocks noChangeArrowheads="1"/>
          </p:cNvSpPr>
          <p:nvPr/>
        </p:nvSpPr>
        <p:spPr bwMode="auto">
          <a:xfrm>
            <a:off x="4876800" y="32004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116886" name="Rectangle 150"/>
          <p:cNvSpPr>
            <a:spLocks noChangeArrowheads="1"/>
          </p:cNvSpPr>
          <p:nvPr/>
        </p:nvSpPr>
        <p:spPr bwMode="auto">
          <a:xfrm>
            <a:off x="4876800" y="35052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116887" name="Rectangle 151"/>
          <p:cNvSpPr>
            <a:spLocks noChangeArrowheads="1"/>
          </p:cNvSpPr>
          <p:nvPr/>
        </p:nvSpPr>
        <p:spPr bwMode="auto">
          <a:xfrm>
            <a:off x="4876800" y="38100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116888" name="Rectangle 152"/>
          <p:cNvSpPr>
            <a:spLocks noChangeArrowheads="1"/>
          </p:cNvSpPr>
          <p:nvPr/>
        </p:nvSpPr>
        <p:spPr bwMode="auto">
          <a:xfrm>
            <a:off x="4876800" y="41148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116889" name="Rectangle 153"/>
          <p:cNvSpPr>
            <a:spLocks noChangeArrowheads="1"/>
          </p:cNvSpPr>
          <p:nvPr/>
        </p:nvSpPr>
        <p:spPr bwMode="auto">
          <a:xfrm>
            <a:off x="4876800" y="44196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116890" name="Rectangle 154"/>
          <p:cNvSpPr>
            <a:spLocks noChangeArrowheads="1"/>
          </p:cNvSpPr>
          <p:nvPr/>
        </p:nvSpPr>
        <p:spPr bwMode="auto">
          <a:xfrm>
            <a:off x="4876800" y="47244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116891" name="Rectangle 155"/>
          <p:cNvSpPr>
            <a:spLocks noChangeArrowheads="1"/>
          </p:cNvSpPr>
          <p:nvPr/>
        </p:nvSpPr>
        <p:spPr bwMode="auto">
          <a:xfrm>
            <a:off x="4876800" y="502920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0</a:t>
            </a:r>
          </a:p>
        </p:txBody>
      </p:sp>
      <p:grpSp>
        <p:nvGrpSpPr>
          <p:cNvPr id="116893" name="Group 157"/>
          <p:cNvGrpSpPr>
            <a:grpSpLocks/>
          </p:cNvGrpSpPr>
          <p:nvPr/>
        </p:nvGrpSpPr>
        <p:grpSpPr bwMode="auto">
          <a:xfrm>
            <a:off x="231775" y="2301657"/>
            <a:ext cx="384175" cy="3222625"/>
            <a:chOff x="413" y="1797"/>
            <a:chExt cx="242" cy="2030"/>
          </a:xfrm>
        </p:grpSpPr>
        <p:sp>
          <p:nvSpPr>
            <p:cNvPr id="116894" name="Text Box 158"/>
            <p:cNvSpPr txBox="1">
              <a:spLocks noChangeArrowheads="1"/>
            </p:cNvSpPr>
            <p:nvPr/>
          </p:nvSpPr>
          <p:spPr bwMode="auto">
            <a:xfrm>
              <a:off x="413" y="3539"/>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16895" name="Text Box 159"/>
            <p:cNvSpPr txBox="1">
              <a:spLocks noChangeArrowheads="1"/>
            </p:cNvSpPr>
            <p:nvPr/>
          </p:nvSpPr>
          <p:spPr bwMode="auto">
            <a:xfrm>
              <a:off x="413" y="334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16896" name="Text Box 160"/>
            <p:cNvSpPr txBox="1">
              <a:spLocks noChangeArrowheads="1"/>
            </p:cNvSpPr>
            <p:nvPr/>
          </p:nvSpPr>
          <p:spPr bwMode="auto">
            <a:xfrm>
              <a:off x="413" y="315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16897" name="Text Box 161"/>
            <p:cNvSpPr txBox="1">
              <a:spLocks noChangeArrowheads="1"/>
            </p:cNvSpPr>
            <p:nvPr/>
          </p:nvSpPr>
          <p:spPr bwMode="auto">
            <a:xfrm>
              <a:off x="413" y="298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16898" name="Text Box 162"/>
            <p:cNvSpPr txBox="1">
              <a:spLocks noChangeArrowheads="1"/>
            </p:cNvSpPr>
            <p:nvPr/>
          </p:nvSpPr>
          <p:spPr bwMode="auto">
            <a:xfrm>
              <a:off x="413" y="2789"/>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16899" name="Text Box 163"/>
            <p:cNvSpPr txBox="1">
              <a:spLocks noChangeArrowheads="1"/>
            </p:cNvSpPr>
            <p:nvPr/>
          </p:nvSpPr>
          <p:spPr bwMode="auto">
            <a:xfrm>
              <a:off x="413" y="259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16900" name="Text Box 164"/>
            <p:cNvSpPr txBox="1">
              <a:spLocks noChangeArrowheads="1"/>
            </p:cNvSpPr>
            <p:nvPr/>
          </p:nvSpPr>
          <p:spPr bwMode="auto">
            <a:xfrm>
              <a:off x="413" y="240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16901" name="Text Box 165"/>
            <p:cNvSpPr txBox="1">
              <a:spLocks noChangeArrowheads="1"/>
            </p:cNvSpPr>
            <p:nvPr/>
          </p:nvSpPr>
          <p:spPr bwMode="auto">
            <a:xfrm>
              <a:off x="413" y="218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16902" name="Text Box 166"/>
            <p:cNvSpPr txBox="1">
              <a:spLocks noChangeArrowheads="1"/>
            </p:cNvSpPr>
            <p:nvPr/>
          </p:nvSpPr>
          <p:spPr bwMode="auto">
            <a:xfrm>
              <a:off x="413" y="1991"/>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16903" name="Text Box 167"/>
            <p:cNvSpPr txBox="1">
              <a:spLocks noChangeArrowheads="1"/>
            </p:cNvSpPr>
            <p:nvPr/>
          </p:nvSpPr>
          <p:spPr bwMode="auto">
            <a:xfrm>
              <a:off x="413" y="1797"/>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grpSp>
        <p:nvGrpSpPr>
          <p:cNvPr id="116904" name="Group 168"/>
          <p:cNvGrpSpPr>
            <a:grpSpLocks/>
          </p:cNvGrpSpPr>
          <p:nvPr/>
        </p:nvGrpSpPr>
        <p:grpSpPr bwMode="auto">
          <a:xfrm>
            <a:off x="654050" y="5387975"/>
            <a:ext cx="3071813" cy="457200"/>
            <a:chOff x="776" y="3863"/>
            <a:chExt cx="1935" cy="288"/>
          </a:xfrm>
        </p:grpSpPr>
        <p:sp>
          <p:nvSpPr>
            <p:cNvPr id="116905" name="Text Box 169"/>
            <p:cNvSpPr txBox="1">
              <a:spLocks noChangeArrowheads="1"/>
            </p:cNvSpPr>
            <p:nvPr/>
          </p:nvSpPr>
          <p:spPr bwMode="auto">
            <a:xfrm>
              <a:off x="776"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16906" name="Text Box 170"/>
            <p:cNvSpPr txBox="1">
              <a:spLocks noChangeArrowheads="1"/>
            </p:cNvSpPr>
            <p:nvPr/>
          </p:nvSpPr>
          <p:spPr bwMode="auto">
            <a:xfrm>
              <a:off x="96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16907" name="Text Box 171"/>
            <p:cNvSpPr txBox="1">
              <a:spLocks noChangeArrowheads="1"/>
            </p:cNvSpPr>
            <p:nvPr/>
          </p:nvSpPr>
          <p:spPr bwMode="auto">
            <a:xfrm>
              <a:off x="113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16908" name="Text Box 172"/>
            <p:cNvSpPr txBox="1">
              <a:spLocks noChangeArrowheads="1"/>
            </p:cNvSpPr>
            <p:nvPr/>
          </p:nvSpPr>
          <p:spPr bwMode="auto">
            <a:xfrm>
              <a:off x="1550"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16909" name="Text Box 173"/>
            <p:cNvSpPr txBox="1">
              <a:spLocks noChangeArrowheads="1"/>
            </p:cNvSpPr>
            <p:nvPr/>
          </p:nvSpPr>
          <p:spPr bwMode="auto">
            <a:xfrm>
              <a:off x="1332"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16910" name="Text Box 174"/>
            <p:cNvSpPr txBox="1">
              <a:spLocks noChangeArrowheads="1"/>
            </p:cNvSpPr>
            <p:nvPr/>
          </p:nvSpPr>
          <p:spPr bwMode="auto">
            <a:xfrm>
              <a:off x="1744"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16911" name="Text Box 175"/>
            <p:cNvSpPr txBox="1">
              <a:spLocks noChangeArrowheads="1"/>
            </p:cNvSpPr>
            <p:nvPr/>
          </p:nvSpPr>
          <p:spPr bwMode="auto">
            <a:xfrm>
              <a:off x="1913"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16912" name="Text Box 176"/>
            <p:cNvSpPr txBox="1">
              <a:spLocks noChangeArrowheads="1"/>
            </p:cNvSpPr>
            <p:nvPr/>
          </p:nvSpPr>
          <p:spPr bwMode="auto">
            <a:xfrm>
              <a:off x="2106"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16913" name="Text Box 177"/>
            <p:cNvSpPr txBox="1">
              <a:spLocks noChangeArrowheads="1"/>
            </p:cNvSpPr>
            <p:nvPr/>
          </p:nvSpPr>
          <p:spPr bwMode="auto">
            <a:xfrm>
              <a:off x="229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16914" name="Text Box 178"/>
            <p:cNvSpPr txBox="1">
              <a:spLocks noChangeArrowheads="1"/>
            </p:cNvSpPr>
            <p:nvPr/>
          </p:nvSpPr>
          <p:spPr bwMode="auto">
            <a:xfrm>
              <a:off x="246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grpSp>
        <p:nvGrpSpPr>
          <p:cNvPr id="116915" name="Group 179"/>
          <p:cNvGrpSpPr>
            <a:grpSpLocks/>
          </p:cNvGrpSpPr>
          <p:nvPr/>
        </p:nvGrpSpPr>
        <p:grpSpPr bwMode="auto">
          <a:xfrm>
            <a:off x="1116013" y="2738438"/>
            <a:ext cx="2457450" cy="2151062"/>
            <a:chOff x="1743" y="2305"/>
            <a:chExt cx="1548" cy="1355"/>
          </a:xfrm>
        </p:grpSpPr>
        <p:sp>
          <p:nvSpPr>
            <p:cNvPr id="116916" name="Line 180"/>
            <p:cNvSpPr>
              <a:spLocks noChangeShapeType="1"/>
            </p:cNvSpPr>
            <p:nvPr/>
          </p:nvSpPr>
          <p:spPr bwMode="auto">
            <a:xfrm>
              <a:off x="2686" y="2305"/>
              <a:ext cx="605" cy="58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917" name="Line 181"/>
            <p:cNvSpPr>
              <a:spLocks noChangeShapeType="1"/>
            </p:cNvSpPr>
            <p:nvPr/>
          </p:nvSpPr>
          <p:spPr bwMode="auto">
            <a:xfrm>
              <a:off x="3291" y="2886"/>
              <a:ext cx="0"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918" name="Line 182"/>
            <p:cNvSpPr>
              <a:spLocks noChangeShapeType="1"/>
            </p:cNvSpPr>
            <p:nvPr/>
          </p:nvSpPr>
          <p:spPr bwMode="auto">
            <a:xfrm flipH="1" flipV="1">
              <a:off x="2517" y="2886"/>
              <a:ext cx="774" cy="77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919" name="Line 183"/>
            <p:cNvSpPr>
              <a:spLocks noChangeShapeType="1"/>
            </p:cNvSpPr>
            <p:nvPr/>
          </p:nvSpPr>
          <p:spPr bwMode="auto">
            <a:xfrm flipH="1">
              <a:off x="1743" y="2886"/>
              <a:ext cx="774" cy="5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920" name="Line 184"/>
            <p:cNvSpPr>
              <a:spLocks noChangeShapeType="1"/>
            </p:cNvSpPr>
            <p:nvPr/>
          </p:nvSpPr>
          <p:spPr bwMode="auto">
            <a:xfrm flipV="1">
              <a:off x="1743" y="2499"/>
              <a:ext cx="193" cy="96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921" name="Line 185"/>
            <p:cNvSpPr>
              <a:spLocks noChangeShapeType="1"/>
            </p:cNvSpPr>
            <p:nvPr/>
          </p:nvSpPr>
          <p:spPr bwMode="auto">
            <a:xfrm flipV="1">
              <a:off x="1936" y="2305"/>
              <a:ext cx="388" cy="1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922" name="Line 186"/>
            <p:cNvSpPr>
              <a:spLocks noChangeShapeType="1"/>
            </p:cNvSpPr>
            <p:nvPr/>
          </p:nvSpPr>
          <p:spPr bwMode="auto">
            <a:xfrm>
              <a:off x="2324" y="2305"/>
              <a:ext cx="3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923" name="Text Box 187"/>
          <p:cNvSpPr txBox="1">
            <a:spLocks noChangeArrowheads="1"/>
          </p:cNvSpPr>
          <p:nvPr/>
        </p:nvSpPr>
        <p:spPr bwMode="auto">
          <a:xfrm>
            <a:off x="3035300" y="281463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1</a:t>
            </a:r>
          </a:p>
        </p:txBody>
      </p:sp>
      <p:sp>
        <p:nvSpPr>
          <p:cNvPr id="116924" name="Text Box 188"/>
          <p:cNvSpPr txBox="1">
            <a:spLocks noChangeArrowheads="1"/>
          </p:cNvSpPr>
          <p:nvPr/>
        </p:nvSpPr>
        <p:spPr bwMode="auto">
          <a:xfrm>
            <a:off x="3649663" y="404336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2</a:t>
            </a:r>
          </a:p>
        </p:txBody>
      </p:sp>
      <p:sp>
        <p:nvSpPr>
          <p:cNvPr id="116925" name="Text Box 189"/>
          <p:cNvSpPr txBox="1">
            <a:spLocks noChangeArrowheads="1"/>
          </p:cNvSpPr>
          <p:nvPr/>
        </p:nvSpPr>
        <p:spPr bwMode="auto">
          <a:xfrm>
            <a:off x="2420938" y="404336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3</a:t>
            </a:r>
          </a:p>
        </p:txBody>
      </p:sp>
      <p:sp>
        <p:nvSpPr>
          <p:cNvPr id="116926" name="Text Box 190"/>
          <p:cNvSpPr txBox="1">
            <a:spLocks noChangeArrowheads="1"/>
          </p:cNvSpPr>
          <p:nvPr/>
        </p:nvSpPr>
        <p:spPr bwMode="auto">
          <a:xfrm>
            <a:off x="1538288" y="404336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4</a:t>
            </a:r>
          </a:p>
        </p:txBody>
      </p:sp>
      <p:sp>
        <p:nvSpPr>
          <p:cNvPr id="116927" name="Text Box 191"/>
          <p:cNvSpPr txBox="1">
            <a:spLocks noChangeArrowheads="1"/>
          </p:cNvSpPr>
          <p:nvPr/>
        </p:nvSpPr>
        <p:spPr bwMode="auto">
          <a:xfrm>
            <a:off x="923925" y="342900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5</a:t>
            </a:r>
          </a:p>
        </p:txBody>
      </p:sp>
      <p:sp>
        <p:nvSpPr>
          <p:cNvPr id="116928" name="Text Box 192"/>
          <p:cNvSpPr txBox="1">
            <a:spLocks noChangeArrowheads="1"/>
          </p:cNvSpPr>
          <p:nvPr/>
        </p:nvSpPr>
        <p:spPr bwMode="auto">
          <a:xfrm>
            <a:off x="1268413" y="250666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6</a:t>
            </a:r>
          </a:p>
        </p:txBody>
      </p:sp>
      <p:sp>
        <p:nvSpPr>
          <p:cNvPr id="116929" name="Text Box 193"/>
          <p:cNvSpPr txBox="1">
            <a:spLocks noChangeArrowheads="1"/>
          </p:cNvSpPr>
          <p:nvPr/>
        </p:nvSpPr>
        <p:spPr bwMode="auto">
          <a:xfrm>
            <a:off x="2114550" y="223837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7</a:t>
            </a:r>
          </a:p>
        </p:txBody>
      </p:sp>
      <p:sp>
        <p:nvSpPr>
          <p:cNvPr id="116930" name="Text Box 194"/>
          <p:cNvSpPr txBox="1">
            <a:spLocks noChangeArrowheads="1"/>
          </p:cNvSpPr>
          <p:nvPr/>
        </p:nvSpPr>
        <p:spPr bwMode="auto">
          <a:xfrm>
            <a:off x="6991350" y="281463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6</a:t>
            </a:r>
          </a:p>
        </p:txBody>
      </p:sp>
      <p:sp>
        <p:nvSpPr>
          <p:cNvPr id="116931" name="Text Box 195"/>
          <p:cNvSpPr txBox="1">
            <a:spLocks noChangeArrowheads="1"/>
          </p:cNvSpPr>
          <p:nvPr/>
        </p:nvSpPr>
        <p:spPr bwMode="auto">
          <a:xfrm>
            <a:off x="6991350" y="339090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1</a:t>
            </a:r>
          </a:p>
        </p:txBody>
      </p:sp>
      <p:sp>
        <p:nvSpPr>
          <p:cNvPr id="116932" name="Text Box 196"/>
          <p:cNvSpPr txBox="1">
            <a:spLocks noChangeArrowheads="1"/>
          </p:cNvSpPr>
          <p:nvPr/>
        </p:nvSpPr>
        <p:spPr bwMode="auto">
          <a:xfrm>
            <a:off x="7797800" y="396716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4</a:t>
            </a:r>
          </a:p>
        </p:txBody>
      </p:sp>
      <p:sp>
        <p:nvSpPr>
          <p:cNvPr id="116933" name="Text Box 197"/>
          <p:cNvSpPr txBox="1">
            <a:spLocks noChangeArrowheads="1"/>
          </p:cNvSpPr>
          <p:nvPr/>
        </p:nvSpPr>
        <p:spPr bwMode="auto">
          <a:xfrm>
            <a:off x="5916613" y="396716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5</a:t>
            </a:r>
          </a:p>
        </p:txBody>
      </p:sp>
      <p:sp>
        <p:nvSpPr>
          <p:cNvPr id="116934" name="Text Box 198"/>
          <p:cNvSpPr txBox="1">
            <a:spLocks noChangeArrowheads="1"/>
          </p:cNvSpPr>
          <p:nvPr/>
        </p:nvSpPr>
        <p:spPr bwMode="auto">
          <a:xfrm>
            <a:off x="5916613" y="496570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3</a:t>
            </a:r>
          </a:p>
        </p:txBody>
      </p:sp>
      <p:sp>
        <p:nvSpPr>
          <p:cNvPr id="116935" name="Text Box 199"/>
          <p:cNvSpPr txBox="1">
            <a:spLocks noChangeArrowheads="1"/>
          </p:cNvSpPr>
          <p:nvPr/>
        </p:nvSpPr>
        <p:spPr bwMode="auto">
          <a:xfrm>
            <a:off x="7721600" y="496570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2</a:t>
            </a:r>
          </a:p>
        </p:txBody>
      </p:sp>
    </p:spTree>
    <p:extLst>
      <p:ext uri="{BB962C8B-B14F-4D97-AF65-F5344CB8AC3E}">
        <p14:creationId xmlns:p14="http://schemas.microsoft.com/office/powerpoint/2010/main" val="40611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Dùng</a:t>
            </a:r>
            <a:r>
              <a:rPr lang="en-US" altLang="en-US" dirty="0"/>
              <a:t> </a:t>
            </a:r>
            <a:r>
              <a:rPr lang="en-US" altLang="en-US" dirty="0" err="1"/>
              <a:t>EdgeTable</a:t>
            </a:r>
            <a:r>
              <a:rPr lang="en-US" altLang="en-US" dirty="0"/>
              <a:t> </a:t>
            </a:r>
            <a:r>
              <a:rPr lang="en-US" altLang="en-US" dirty="0" err="1"/>
              <a:t>để</a:t>
            </a:r>
            <a:r>
              <a:rPr lang="en-US" altLang="en-US" dirty="0"/>
              <a:t> </a:t>
            </a:r>
            <a:r>
              <a:rPr lang="en-US" altLang="en-US" dirty="0" err="1"/>
              <a:t>cập</a:t>
            </a:r>
            <a:r>
              <a:rPr lang="en-US" altLang="en-US" dirty="0"/>
              <a:t> </a:t>
            </a:r>
            <a:r>
              <a:rPr lang="en-US" altLang="en-US" dirty="0" err="1"/>
              <a:t>nhật</a:t>
            </a:r>
            <a:r>
              <a:rPr lang="en-US" altLang="en-US" dirty="0"/>
              <a:t> </a:t>
            </a:r>
            <a:r>
              <a:rPr lang="en-US" altLang="en-US" dirty="0" err="1"/>
              <a:t>AEL</a:t>
            </a:r>
            <a:endParaRPr lang="en-US" dirty="0"/>
          </a:p>
        </p:txBody>
      </p:sp>
      <p:sp>
        <p:nvSpPr>
          <p:cNvPr id="3" name="TextBox 2"/>
          <p:cNvSpPr txBox="1"/>
          <p:nvPr/>
        </p:nvSpPr>
        <p:spPr>
          <a:xfrm>
            <a:off x="471948" y="1297858"/>
            <a:ext cx="8452901" cy="4154984"/>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t>Sau </a:t>
            </a:r>
            <a:r>
              <a:rPr lang="en-US" altLang="en-US" sz="2400" dirty="0" err="1"/>
              <a:t>khi</a:t>
            </a:r>
            <a:r>
              <a:rPr lang="en-US" altLang="en-US" sz="2400" dirty="0"/>
              <a:t> </a:t>
            </a:r>
            <a:r>
              <a:rPr lang="en-US" altLang="en-US" sz="2400" dirty="0" err="1"/>
              <a:t>tạo</a:t>
            </a:r>
            <a:r>
              <a:rPr lang="en-US" altLang="en-US" sz="2400" dirty="0"/>
              <a:t> </a:t>
            </a:r>
            <a:r>
              <a:rPr lang="en-US" altLang="en-US" sz="2400" dirty="0" err="1"/>
              <a:t>EdgeTable</a:t>
            </a:r>
            <a:r>
              <a:rPr lang="en-US" altLang="en-US" sz="2400" dirty="0"/>
              <a:t>, </a:t>
            </a:r>
            <a:r>
              <a:rPr lang="en-US" altLang="en-US" sz="2400" dirty="0" err="1"/>
              <a:t>AEL</a:t>
            </a:r>
            <a:r>
              <a:rPr lang="en-US" altLang="en-US" sz="2400" dirty="0"/>
              <a:t> </a:t>
            </a:r>
            <a:r>
              <a:rPr lang="en-US" altLang="en-US" sz="2400" dirty="0" err="1"/>
              <a:t>dễ</a:t>
            </a:r>
            <a:r>
              <a:rPr lang="en-US" altLang="en-US" sz="2400" dirty="0"/>
              <a:t> </a:t>
            </a:r>
            <a:r>
              <a:rPr lang="en-US" altLang="en-US" sz="2400" dirty="0" err="1"/>
              <a:t>dàng</a:t>
            </a:r>
            <a:r>
              <a:rPr lang="en-US" altLang="en-US" sz="2400" dirty="0"/>
              <a:t> </a:t>
            </a:r>
            <a:r>
              <a:rPr lang="en-US" altLang="en-US" sz="2400" dirty="0" err="1"/>
              <a:t>được</a:t>
            </a:r>
            <a:r>
              <a:rPr lang="en-US" altLang="en-US" sz="2400" dirty="0"/>
              <a:t> </a:t>
            </a:r>
            <a:r>
              <a:rPr lang="en-US" altLang="en-US" sz="2400" dirty="0" err="1"/>
              <a:t>cập</a:t>
            </a:r>
            <a:r>
              <a:rPr lang="en-US" altLang="en-US" sz="2400" dirty="0"/>
              <a:t> </a:t>
            </a:r>
            <a:r>
              <a:rPr lang="en-US" altLang="en-US" sz="2400" dirty="0" err="1"/>
              <a:t>nhật</a:t>
            </a:r>
            <a:r>
              <a:rPr lang="en-US" altLang="en-US" sz="2400" dirty="0"/>
              <a:t> </a:t>
            </a:r>
            <a:r>
              <a:rPr lang="en-US" altLang="en-US" sz="2400" dirty="0" err="1"/>
              <a:t>thông</a:t>
            </a:r>
            <a:r>
              <a:rPr lang="en-US" altLang="en-US" sz="2400" dirty="0"/>
              <a:t> qua </a:t>
            </a:r>
            <a:r>
              <a:rPr lang="en-US" altLang="en-US" sz="2400" dirty="0" err="1"/>
              <a:t>các</a:t>
            </a:r>
            <a:r>
              <a:rPr lang="en-US" altLang="en-US" sz="2400" dirty="0"/>
              <a:t> </a:t>
            </a:r>
            <a:r>
              <a:rPr lang="en-US" altLang="en-US" sz="2400" dirty="0" err="1"/>
              <a:t>cạnh</a:t>
            </a:r>
            <a:r>
              <a:rPr lang="en-US" altLang="en-US" sz="2400" dirty="0"/>
              <a:t> </a:t>
            </a:r>
            <a:r>
              <a:rPr lang="en-US" altLang="en-US" sz="2400" dirty="0" err="1"/>
              <a:t>có</a:t>
            </a:r>
            <a:r>
              <a:rPr lang="en-US" altLang="en-US" sz="2400" dirty="0"/>
              <a:t> </a:t>
            </a:r>
            <a:r>
              <a:rPr lang="en-US" altLang="en-US" sz="2400" dirty="0" err="1"/>
              <a:t>sẵn</a:t>
            </a:r>
            <a:r>
              <a:rPr lang="en-US" altLang="en-US" sz="2400" dirty="0"/>
              <a:t> </a:t>
            </a:r>
            <a:r>
              <a:rPr lang="en-US" altLang="en-US" sz="2400" dirty="0" err="1"/>
              <a:t>trong</a:t>
            </a:r>
            <a:r>
              <a:rPr lang="en-US" altLang="en-US" sz="2400" dirty="0"/>
              <a:t> </a:t>
            </a:r>
            <a:r>
              <a:rPr lang="en-US" altLang="en-US" sz="2400" dirty="0" err="1"/>
              <a:t>EdgeTable</a:t>
            </a:r>
            <a:r>
              <a:rPr lang="en-US" altLang="en-US" sz="2400" dirty="0"/>
              <a:t> </a:t>
            </a:r>
            <a:r>
              <a:rPr lang="en-US" altLang="en-US" sz="2400" dirty="0" err="1"/>
              <a:t>tại</a:t>
            </a:r>
            <a:r>
              <a:rPr lang="en-US" altLang="en-US" sz="2400" dirty="0"/>
              <a:t> </a:t>
            </a:r>
            <a:r>
              <a:rPr lang="en-US" altLang="en-US" sz="2400" dirty="0" err="1"/>
              <a:t>dòng</a:t>
            </a:r>
            <a:r>
              <a:rPr lang="en-US" altLang="en-US" sz="2400" dirty="0"/>
              <a:t> scanline </a:t>
            </a:r>
            <a:r>
              <a:rPr lang="en-US" altLang="en-US" sz="2400" dirty="0">
                <a:solidFill>
                  <a:schemeClr val="hlink"/>
                </a:solidFill>
              </a:rPr>
              <a:t>y</a:t>
            </a:r>
            <a:r>
              <a:rPr lang="en-US" altLang="en-US" sz="2400" dirty="0"/>
              <a:t>:</a:t>
            </a:r>
          </a:p>
          <a:p>
            <a:pPr marL="342900" indent="-342900">
              <a:buFont typeface="Arial" panose="020B0604020202020204" pitchFamily="34" charset="0"/>
              <a:buChar char="•"/>
            </a:pPr>
            <a:r>
              <a:rPr lang="en-US" altLang="en-US" sz="2400" dirty="0" err="1"/>
              <a:t>Chèn</a:t>
            </a:r>
            <a:r>
              <a:rPr lang="en-US" altLang="en-US" sz="2400" dirty="0"/>
              <a:t> </a:t>
            </a:r>
            <a:r>
              <a:rPr lang="en-US" altLang="en-US" sz="2400" dirty="0" err="1"/>
              <a:t>các</a:t>
            </a:r>
            <a:r>
              <a:rPr lang="en-US" altLang="en-US" sz="2400" dirty="0"/>
              <a:t> </a:t>
            </a:r>
            <a:r>
              <a:rPr lang="en-US" altLang="en-US" sz="2400" dirty="0" err="1"/>
              <a:t>cạnh</a:t>
            </a:r>
            <a:r>
              <a:rPr lang="en-US" altLang="en-US" sz="2400" dirty="0"/>
              <a:t> </a:t>
            </a:r>
            <a:r>
              <a:rPr lang="en-US" altLang="en-US" sz="2400" dirty="0" err="1"/>
              <a:t>tại</a:t>
            </a:r>
            <a:r>
              <a:rPr lang="en-US" altLang="en-US" sz="2400" dirty="0"/>
              <a:t> </a:t>
            </a:r>
            <a:r>
              <a:rPr lang="en-US" altLang="en-US" sz="2400" dirty="0" err="1"/>
              <a:t>EdgeTable</a:t>
            </a:r>
            <a:r>
              <a:rPr lang="en-US" altLang="en-US" sz="2400" dirty="0"/>
              <a:t>[</a:t>
            </a:r>
            <a:r>
              <a:rPr lang="en-US" altLang="en-US" sz="2400" dirty="0">
                <a:solidFill>
                  <a:schemeClr val="hlink"/>
                </a:solidFill>
              </a:rPr>
              <a:t>y</a:t>
            </a:r>
            <a:r>
              <a:rPr lang="en-US" altLang="en-US" sz="2400" dirty="0"/>
              <a:t>] </a:t>
            </a:r>
            <a:r>
              <a:rPr lang="en-US" altLang="en-US" sz="2400" dirty="0" err="1"/>
              <a:t>vào</a:t>
            </a:r>
            <a:r>
              <a:rPr lang="en-US" altLang="en-US" sz="2400" dirty="0"/>
              <a:t> </a:t>
            </a:r>
            <a:r>
              <a:rPr lang="en-US" altLang="en-US" sz="2400" dirty="0" err="1"/>
              <a:t>AEL</a:t>
            </a:r>
            <a:r>
              <a:rPr lang="en-US" altLang="en-US" sz="2400" dirty="0"/>
              <a:t> : </a:t>
            </a:r>
            <a:r>
              <a:rPr lang="en-US" altLang="en-US" sz="2400" dirty="0" err="1"/>
              <a:t>nghĩa</a:t>
            </a:r>
            <a:r>
              <a:rPr lang="en-US" altLang="en-US" sz="2400" dirty="0"/>
              <a:t> </a:t>
            </a:r>
            <a:r>
              <a:rPr lang="en-US" altLang="en-US" sz="2400" dirty="0" err="1"/>
              <a:t>là</a:t>
            </a:r>
            <a:r>
              <a:rPr lang="en-US" altLang="en-US" sz="2400" dirty="0"/>
              <a:t> </a:t>
            </a:r>
            <a:r>
              <a:rPr lang="en-US" altLang="en-US" sz="2400" dirty="0" err="1"/>
              <a:t>dòng</a:t>
            </a:r>
            <a:r>
              <a:rPr lang="en-US" altLang="en-US" sz="2400" dirty="0"/>
              <a:t> scanline </a:t>
            </a:r>
            <a:r>
              <a:rPr lang="en-US" altLang="en-US" sz="2400" dirty="0" err="1"/>
              <a:t>bắt</a:t>
            </a:r>
            <a:r>
              <a:rPr lang="en-US" altLang="en-US" sz="2400" dirty="0"/>
              <a:t> </a:t>
            </a:r>
            <a:r>
              <a:rPr lang="en-US" altLang="en-US" sz="2400" dirty="0" err="1"/>
              <a:t>đầu</a:t>
            </a:r>
            <a:r>
              <a:rPr lang="en-US" altLang="en-US" sz="2400" dirty="0"/>
              <a:t> </a:t>
            </a:r>
            <a:r>
              <a:rPr lang="en-US" altLang="en-US" sz="2400" dirty="0" err="1"/>
              <a:t>cắt</a:t>
            </a:r>
            <a:r>
              <a:rPr lang="en-US" altLang="en-US" sz="2400" dirty="0"/>
              <a:t> </a:t>
            </a:r>
            <a:r>
              <a:rPr lang="en-US" altLang="en-US" sz="2400" dirty="0" err="1"/>
              <a:t>các</a:t>
            </a:r>
            <a:r>
              <a:rPr lang="en-US" altLang="en-US" sz="2400" dirty="0"/>
              <a:t> </a:t>
            </a:r>
            <a:r>
              <a:rPr lang="en-US" altLang="en-US" sz="2400" dirty="0" err="1"/>
              <a:t>cạnh</a:t>
            </a:r>
            <a:r>
              <a:rPr lang="en-US" altLang="en-US" sz="2400" dirty="0"/>
              <a:t> </a:t>
            </a:r>
            <a:r>
              <a:rPr lang="en-US" altLang="en-US" sz="2400" dirty="0" err="1"/>
              <a:t>có</a:t>
            </a:r>
            <a:r>
              <a:rPr lang="en-US" altLang="en-US" sz="2400" dirty="0"/>
              <a:t> </a:t>
            </a:r>
            <a:r>
              <a:rPr lang="en-US" altLang="en-US" sz="2400" dirty="0" err="1">
                <a:solidFill>
                  <a:schemeClr val="hlink"/>
                </a:solidFill>
              </a:rPr>
              <a:t>y_lower</a:t>
            </a:r>
            <a:r>
              <a:rPr lang="en-US" altLang="en-US" sz="2400" dirty="0"/>
              <a:t> = </a:t>
            </a:r>
            <a:r>
              <a:rPr lang="en-US" altLang="en-US" sz="2400" dirty="0">
                <a:solidFill>
                  <a:schemeClr val="hlink"/>
                </a:solidFill>
              </a:rPr>
              <a:t>y</a:t>
            </a:r>
            <a:endParaRPr lang="en-US" altLang="en-US" sz="2400" dirty="0"/>
          </a:p>
          <a:p>
            <a:pPr marL="342900" indent="-342900">
              <a:buFont typeface="Arial" panose="020B0604020202020204" pitchFamily="34" charset="0"/>
              <a:buChar char="•"/>
            </a:pPr>
            <a:r>
              <a:rPr lang="en-US" altLang="en-US" sz="2400" dirty="0" err="1"/>
              <a:t>Giá</a:t>
            </a:r>
            <a:r>
              <a:rPr lang="en-US" altLang="en-US" sz="2400" dirty="0"/>
              <a:t>  </a:t>
            </a:r>
            <a:r>
              <a:rPr lang="en-US" altLang="en-US" sz="2400" dirty="0" err="1"/>
              <a:t>trị</a:t>
            </a:r>
            <a:r>
              <a:rPr lang="en-US" altLang="en-US" sz="2400" dirty="0"/>
              <a:t> ban </a:t>
            </a:r>
            <a:r>
              <a:rPr lang="en-US" altLang="en-US" sz="2400" dirty="0" err="1"/>
              <a:t>đầu</a:t>
            </a:r>
            <a:r>
              <a:rPr lang="en-US" altLang="en-US" sz="2400" dirty="0"/>
              <a:t> </a:t>
            </a:r>
            <a:r>
              <a:rPr lang="en-US" altLang="en-US" sz="2400" dirty="0" err="1"/>
              <a:t>của</a:t>
            </a:r>
            <a:r>
              <a:rPr lang="en-US" altLang="en-US" sz="2400" dirty="0"/>
              <a:t> </a:t>
            </a:r>
            <a:r>
              <a:rPr lang="en-US" altLang="en-US" sz="2400" dirty="0" err="1">
                <a:solidFill>
                  <a:schemeClr val="hlink"/>
                </a:solidFill>
              </a:rPr>
              <a:t>x_int</a:t>
            </a:r>
            <a:r>
              <a:rPr lang="en-US" altLang="en-US" sz="2400" dirty="0"/>
              <a:t> </a:t>
            </a:r>
            <a:r>
              <a:rPr lang="en-US" altLang="en-US" sz="2400" dirty="0" err="1"/>
              <a:t>là</a:t>
            </a:r>
            <a:r>
              <a:rPr lang="en-US" altLang="en-US" sz="2400" dirty="0"/>
              <a:t> </a:t>
            </a:r>
            <a:r>
              <a:rPr lang="en-US" altLang="en-US" sz="2400" dirty="0" err="1"/>
              <a:t>hoành</a:t>
            </a:r>
            <a:r>
              <a:rPr lang="en-US" altLang="en-US" sz="2400" dirty="0"/>
              <a:t> </a:t>
            </a:r>
            <a:r>
              <a:rPr lang="en-US" altLang="en-US" sz="2400" dirty="0" err="1"/>
              <a:t>độ</a:t>
            </a:r>
            <a:r>
              <a:rPr lang="en-US" altLang="en-US" sz="2400" dirty="0"/>
              <a:t> </a:t>
            </a:r>
            <a:r>
              <a:rPr lang="en-US" altLang="en-US" sz="2400" dirty="0" err="1"/>
              <a:t>của</a:t>
            </a:r>
            <a:r>
              <a:rPr lang="en-US" altLang="en-US" sz="2400" dirty="0"/>
              <a:t> </a:t>
            </a:r>
            <a:r>
              <a:rPr lang="en-US" altLang="en-US" sz="2400" dirty="0" err="1"/>
              <a:t>đỉnh</a:t>
            </a:r>
            <a:r>
              <a:rPr lang="en-US" altLang="en-US" sz="2400" dirty="0"/>
              <a:t> </a:t>
            </a:r>
            <a:r>
              <a:rPr lang="en-US" altLang="en-US" sz="2400" dirty="0" err="1"/>
              <a:t>dưới</a:t>
            </a:r>
            <a:r>
              <a:rPr lang="en-US" altLang="en-US" sz="2400" dirty="0"/>
              <a:t> </a:t>
            </a:r>
            <a:r>
              <a:rPr lang="en-US" altLang="en-US" sz="2400" dirty="0" err="1"/>
              <a:t>nên</a:t>
            </a:r>
            <a:r>
              <a:rPr lang="en-US" altLang="en-US" sz="2400" dirty="0"/>
              <a:t> </a:t>
            </a:r>
            <a:r>
              <a:rPr lang="en-US" altLang="en-US" sz="2400" dirty="0" err="1"/>
              <a:t>chính</a:t>
            </a:r>
            <a:r>
              <a:rPr lang="en-US" altLang="en-US" sz="2400" dirty="0"/>
              <a:t> </a:t>
            </a:r>
            <a:r>
              <a:rPr lang="en-US" altLang="en-US" sz="2400" dirty="0" err="1"/>
              <a:t>là</a:t>
            </a:r>
            <a:r>
              <a:rPr lang="en-US" altLang="en-US" sz="2400" dirty="0"/>
              <a:t> </a:t>
            </a:r>
            <a:r>
              <a:rPr lang="en-US" altLang="en-US" sz="2400" dirty="0" err="1"/>
              <a:t>hoành</a:t>
            </a:r>
            <a:r>
              <a:rPr lang="en-US" altLang="en-US" sz="2400" dirty="0"/>
              <a:t> </a:t>
            </a:r>
            <a:r>
              <a:rPr lang="en-US" altLang="en-US" sz="2400" dirty="0" err="1"/>
              <a:t>độ</a:t>
            </a:r>
            <a:r>
              <a:rPr lang="en-US" altLang="en-US" sz="2400" dirty="0"/>
              <a:t> </a:t>
            </a:r>
            <a:r>
              <a:rPr lang="en-US" altLang="en-US" sz="2400" dirty="0" err="1"/>
              <a:t>giao</a:t>
            </a:r>
            <a:r>
              <a:rPr lang="en-US" altLang="en-US" sz="2400" dirty="0"/>
              <a:t> </a:t>
            </a:r>
            <a:r>
              <a:rPr lang="en-US" altLang="en-US" sz="2400" dirty="0" err="1"/>
              <a:t>điểm</a:t>
            </a:r>
            <a:r>
              <a:rPr lang="en-US" altLang="en-US" sz="2400" dirty="0"/>
              <a:t> ban </a:t>
            </a:r>
            <a:r>
              <a:rPr lang="en-US" altLang="en-US" sz="2400" dirty="0" err="1"/>
              <a:t>đầu</a:t>
            </a:r>
            <a:r>
              <a:rPr lang="en-US" altLang="en-US" sz="2400" dirty="0"/>
              <a:t>.</a:t>
            </a:r>
          </a:p>
          <a:p>
            <a:endParaRPr lang="en-US" altLang="en-US" sz="2400" dirty="0"/>
          </a:p>
          <a:p>
            <a:endParaRPr lang="en-US" sz="2400" dirty="0"/>
          </a:p>
          <a:p>
            <a:endParaRPr lang="en-US" sz="2400" dirty="0"/>
          </a:p>
          <a:p>
            <a:pPr marL="285750" indent="-285750">
              <a:buFont typeface="Arial" panose="020B0604020202020204" pitchFamily="34" charset="0"/>
              <a:buChar char="•"/>
            </a:pP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37</a:t>
            </a:fld>
            <a:endParaRPr lang="en"/>
          </a:p>
        </p:txBody>
      </p:sp>
    </p:spTree>
    <p:extLst>
      <p:ext uri="{BB962C8B-B14F-4D97-AF65-F5344CB8AC3E}">
        <p14:creationId xmlns:p14="http://schemas.microsoft.com/office/powerpoint/2010/main" val="3047553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title"/>
          </p:nvPr>
        </p:nvSpPr>
        <p:spPr/>
        <p:txBody>
          <a:bodyPr/>
          <a:lstStyle/>
          <a:p>
            <a:r>
              <a:rPr lang="en-US" altLang="en-US"/>
              <a:t>Ví dụ</a:t>
            </a:r>
            <a:endParaRPr lang="en-US" altLang="en-US">
              <a:solidFill>
                <a:schemeClr val="hlink"/>
              </a:solidFill>
            </a:endParaRPr>
          </a:p>
        </p:txBody>
      </p:sp>
      <p:sp>
        <p:nvSpPr>
          <p:cNvPr id="348" name="Slide Number Placeholder 347"/>
          <p:cNvSpPr>
            <a:spLocks noGrp="1"/>
          </p:cNvSpPr>
          <p:nvPr>
            <p:ph type="sldNum" idx="12"/>
          </p:nvPr>
        </p:nvSpPr>
        <p:spPr/>
        <p:txBody>
          <a:bodyPr/>
          <a:lstStyle/>
          <a:p>
            <a:fld id="{38ACE089-5F8D-4B24-80BD-8A4F545D9BB4}" type="slidenum">
              <a:rPr lang="en-US" altLang="en-US"/>
              <a:pPr/>
              <a:t>38</a:t>
            </a:fld>
            <a:endParaRPr lang="en-US" altLang="en-US"/>
          </a:p>
        </p:txBody>
      </p:sp>
      <p:sp>
        <p:nvSpPr>
          <p:cNvPr id="129026" name="Rectangle 2"/>
          <p:cNvSpPr>
            <a:spLocks noChangeArrowheads="1"/>
          </p:cNvSpPr>
          <p:nvPr/>
        </p:nvSpPr>
        <p:spPr bwMode="auto">
          <a:xfrm>
            <a:off x="4767263" y="933450"/>
            <a:ext cx="4038600" cy="41148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28" name="Group 4"/>
          <p:cNvGrpSpPr>
            <a:grpSpLocks/>
          </p:cNvGrpSpPr>
          <p:nvPr/>
        </p:nvGrpSpPr>
        <p:grpSpPr bwMode="auto">
          <a:xfrm>
            <a:off x="347663" y="1009650"/>
            <a:ext cx="4267200" cy="3962400"/>
            <a:chOff x="480" y="1248"/>
            <a:chExt cx="2688" cy="2496"/>
          </a:xfrm>
        </p:grpSpPr>
        <p:sp>
          <p:nvSpPr>
            <p:cNvPr id="129029" name="Line 5"/>
            <p:cNvSpPr>
              <a:spLocks noChangeShapeType="1"/>
            </p:cNvSpPr>
            <p:nvPr/>
          </p:nvSpPr>
          <p:spPr bwMode="auto">
            <a:xfrm>
              <a:off x="480" y="144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0" name="Line 6"/>
            <p:cNvSpPr>
              <a:spLocks noChangeShapeType="1"/>
            </p:cNvSpPr>
            <p:nvPr/>
          </p:nvSpPr>
          <p:spPr bwMode="auto">
            <a:xfrm>
              <a:off x="480" y="163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1" name="Line 7"/>
            <p:cNvSpPr>
              <a:spLocks noChangeShapeType="1"/>
            </p:cNvSpPr>
            <p:nvPr/>
          </p:nvSpPr>
          <p:spPr bwMode="auto">
            <a:xfrm>
              <a:off x="480" y="182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2" name="Line 8"/>
            <p:cNvSpPr>
              <a:spLocks noChangeShapeType="1"/>
            </p:cNvSpPr>
            <p:nvPr/>
          </p:nvSpPr>
          <p:spPr bwMode="auto">
            <a:xfrm>
              <a:off x="480" y="201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3" name="Line 9"/>
            <p:cNvSpPr>
              <a:spLocks noChangeShapeType="1"/>
            </p:cNvSpPr>
            <p:nvPr/>
          </p:nvSpPr>
          <p:spPr bwMode="auto">
            <a:xfrm>
              <a:off x="480" y="220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Line 10"/>
            <p:cNvSpPr>
              <a:spLocks noChangeShapeType="1"/>
            </p:cNvSpPr>
            <p:nvPr/>
          </p:nvSpPr>
          <p:spPr bwMode="auto">
            <a:xfrm>
              <a:off x="480" y="240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5" name="Line 11"/>
            <p:cNvSpPr>
              <a:spLocks noChangeShapeType="1"/>
            </p:cNvSpPr>
            <p:nvPr/>
          </p:nvSpPr>
          <p:spPr bwMode="auto">
            <a:xfrm>
              <a:off x="480" y="259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6" name="Line 12"/>
            <p:cNvSpPr>
              <a:spLocks noChangeShapeType="1"/>
            </p:cNvSpPr>
            <p:nvPr/>
          </p:nvSpPr>
          <p:spPr bwMode="auto">
            <a:xfrm>
              <a:off x="480" y="2784"/>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7" name="Line 13"/>
            <p:cNvSpPr>
              <a:spLocks noChangeShapeType="1"/>
            </p:cNvSpPr>
            <p:nvPr/>
          </p:nvSpPr>
          <p:spPr bwMode="auto">
            <a:xfrm>
              <a:off x="480" y="2976"/>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8" name="Line 14"/>
            <p:cNvSpPr>
              <a:spLocks noChangeShapeType="1"/>
            </p:cNvSpPr>
            <p:nvPr/>
          </p:nvSpPr>
          <p:spPr bwMode="auto">
            <a:xfrm>
              <a:off x="480" y="3168"/>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9" name="Line 15"/>
            <p:cNvSpPr>
              <a:spLocks noChangeShapeType="1"/>
            </p:cNvSpPr>
            <p:nvPr/>
          </p:nvSpPr>
          <p:spPr bwMode="auto">
            <a:xfrm>
              <a:off x="480" y="3360"/>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0" name="Line 16"/>
            <p:cNvSpPr>
              <a:spLocks noChangeShapeType="1"/>
            </p:cNvSpPr>
            <p:nvPr/>
          </p:nvSpPr>
          <p:spPr bwMode="auto">
            <a:xfrm>
              <a:off x="480" y="3552"/>
              <a:ext cx="2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1" name="Line 17"/>
            <p:cNvSpPr>
              <a:spLocks noChangeShapeType="1"/>
            </p:cNvSpPr>
            <p:nvPr/>
          </p:nvSpPr>
          <p:spPr bwMode="auto">
            <a:xfrm>
              <a:off x="67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2" name="Line 18"/>
            <p:cNvSpPr>
              <a:spLocks noChangeShapeType="1"/>
            </p:cNvSpPr>
            <p:nvPr/>
          </p:nvSpPr>
          <p:spPr bwMode="auto">
            <a:xfrm>
              <a:off x="86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3" name="Line 19"/>
            <p:cNvSpPr>
              <a:spLocks noChangeShapeType="1"/>
            </p:cNvSpPr>
            <p:nvPr/>
          </p:nvSpPr>
          <p:spPr bwMode="auto">
            <a:xfrm>
              <a:off x="105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4" name="Line 20"/>
            <p:cNvSpPr>
              <a:spLocks noChangeShapeType="1"/>
            </p:cNvSpPr>
            <p:nvPr/>
          </p:nvSpPr>
          <p:spPr bwMode="auto">
            <a:xfrm>
              <a:off x="124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5" name="Line 21"/>
            <p:cNvSpPr>
              <a:spLocks noChangeShapeType="1"/>
            </p:cNvSpPr>
            <p:nvPr/>
          </p:nvSpPr>
          <p:spPr bwMode="auto">
            <a:xfrm>
              <a:off x="144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6" name="Line 22"/>
            <p:cNvSpPr>
              <a:spLocks noChangeShapeType="1"/>
            </p:cNvSpPr>
            <p:nvPr/>
          </p:nvSpPr>
          <p:spPr bwMode="auto">
            <a:xfrm>
              <a:off x="163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7" name="Line 23"/>
            <p:cNvSpPr>
              <a:spLocks noChangeShapeType="1"/>
            </p:cNvSpPr>
            <p:nvPr/>
          </p:nvSpPr>
          <p:spPr bwMode="auto">
            <a:xfrm>
              <a:off x="182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8" name="Line 24"/>
            <p:cNvSpPr>
              <a:spLocks noChangeShapeType="1"/>
            </p:cNvSpPr>
            <p:nvPr/>
          </p:nvSpPr>
          <p:spPr bwMode="auto">
            <a:xfrm>
              <a:off x="201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9" name="Line 25"/>
            <p:cNvSpPr>
              <a:spLocks noChangeShapeType="1"/>
            </p:cNvSpPr>
            <p:nvPr/>
          </p:nvSpPr>
          <p:spPr bwMode="auto">
            <a:xfrm>
              <a:off x="2208"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0" name="Line 26"/>
            <p:cNvSpPr>
              <a:spLocks noChangeShapeType="1"/>
            </p:cNvSpPr>
            <p:nvPr/>
          </p:nvSpPr>
          <p:spPr bwMode="auto">
            <a:xfrm>
              <a:off x="2400"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1" name="Line 27"/>
            <p:cNvSpPr>
              <a:spLocks noChangeShapeType="1"/>
            </p:cNvSpPr>
            <p:nvPr/>
          </p:nvSpPr>
          <p:spPr bwMode="auto">
            <a:xfrm>
              <a:off x="2592"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2" name="Line 28"/>
            <p:cNvSpPr>
              <a:spLocks noChangeShapeType="1"/>
            </p:cNvSpPr>
            <p:nvPr/>
          </p:nvSpPr>
          <p:spPr bwMode="auto">
            <a:xfrm>
              <a:off x="2784"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3" name="Line 29"/>
            <p:cNvSpPr>
              <a:spLocks noChangeShapeType="1"/>
            </p:cNvSpPr>
            <p:nvPr/>
          </p:nvSpPr>
          <p:spPr bwMode="auto">
            <a:xfrm>
              <a:off x="2976" y="1248"/>
              <a:ext cx="0" cy="2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054" name="Group 30"/>
          <p:cNvGrpSpPr>
            <a:grpSpLocks/>
          </p:cNvGrpSpPr>
          <p:nvPr/>
        </p:nvGrpSpPr>
        <p:grpSpPr bwMode="auto">
          <a:xfrm>
            <a:off x="5072063" y="2228850"/>
            <a:ext cx="1828800" cy="336550"/>
            <a:chOff x="3408" y="1824"/>
            <a:chExt cx="1152" cy="212"/>
          </a:xfrm>
        </p:grpSpPr>
        <p:sp>
          <p:nvSpPr>
            <p:cNvPr id="129055" name="Line 31"/>
            <p:cNvSpPr>
              <a:spLocks noChangeShapeType="1"/>
            </p:cNvSpPr>
            <p:nvPr/>
          </p:nvSpPr>
          <p:spPr bwMode="auto">
            <a:xfrm>
              <a:off x="340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056" name="Group 32"/>
            <p:cNvGrpSpPr>
              <a:grpSpLocks/>
            </p:cNvGrpSpPr>
            <p:nvPr/>
          </p:nvGrpSpPr>
          <p:grpSpPr bwMode="auto">
            <a:xfrm>
              <a:off x="3696" y="1824"/>
              <a:ext cx="864" cy="212"/>
              <a:chOff x="3696" y="1824"/>
              <a:chExt cx="864" cy="212"/>
            </a:xfrm>
          </p:grpSpPr>
          <p:sp>
            <p:nvSpPr>
              <p:cNvPr id="129057" name="Rectangle 33"/>
              <p:cNvSpPr>
                <a:spLocks noChangeArrowheads="1"/>
              </p:cNvSpPr>
              <p:nvPr/>
            </p:nvSpPr>
            <p:spPr bwMode="auto">
              <a:xfrm>
                <a:off x="36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8" name="Rectangle 34"/>
              <p:cNvSpPr>
                <a:spLocks noChangeArrowheads="1"/>
              </p:cNvSpPr>
              <p:nvPr/>
            </p:nvSpPr>
            <p:spPr bwMode="auto">
              <a:xfrm>
                <a:off x="393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9" name="Rectangle 35"/>
              <p:cNvSpPr>
                <a:spLocks noChangeArrowheads="1"/>
              </p:cNvSpPr>
              <p:nvPr/>
            </p:nvSpPr>
            <p:spPr bwMode="auto">
              <a:xfrm>
                <a:off x="417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0" name="Text Box 36"/>
              <p:cNvSpPr txBox="1">
                <a:spLocks noChangeArrowheads="1"/>
              </p:cNvSpPr>
              <p:nvPr/>
            </p:nvSpPr>
            <p:spPr bwMode="auto">
              <a:xfrm>
                <a:off x="36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29061" name="Text Box 37"/>
              <p:cNvSpPr txBox="1">
                <a:spLocks noChangeArrowheads="1"/>
              </p:cNvSpPr>
              <p:nvPr/>
            </p:nvSpPr>
            <p:spPr bwMode="auto">
              <a:xfrm>
                <a:off x="393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2</a:t>
                </a:r>
                <a:endParaRPr lang="en-US" altLang="en-US" sz="1600" b="1" baseline="-25000">
                  <a:effectLst>
                    <a:outerShdw blurRad="38100" dist="38100" dir="2700000" algn="tl">
                      <a:srgbClr val="C0C0C0"/>
                    </a:outerShdw>
                  </a:effectLst>
                </a:endParaRPr>
              </a:p>
            </p:txBody>
          </p:sp>
          <p:sp>
            <p:nvSpPr>
              <p:cNvPr id="129062" name="Text Box 38"/>
              <p:cNvSpPr txBox="1">
                <a:spLocks noChangeArrowheads="1"/>
              </p:cNvSpPr>
              <p:nvPr/>
            </p:nvSpPr>
            <p:spPr bwMode="auto">
              <a:xfrm>
                <a:off x="417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2</a:t>
                </a:r>
                <a:endParaRPr lang="en-US" altLang="en-US" sz="1600" b="1" baseline="-25000">
                  <a:effectLst>
                    <a:outerShdw blurRad="38100" dist="38100" dir="2700000" algn="tl">
                      <a:srgbClr val="C0C0C0"/>
                    </a:outerShdw>
                  </a:effectLst>
                </a:endParaRPr>
              </a:p>
            </p:txBody>
          </p:sp>
        </p:grpSp>
      </p:grpSp>
      <p:grpSp>
        <p:nvGrpSpPr>
          <p:cNvPr id="129063" name="Group 39"/>
          <p:cNvGrpSpPr>
            <a:grpSpLocks/>
          </p:cNvGrpSpPr>
          <p:nvPr/>
        </p:nvGrpSpPr>
        <p:grpSpPr bwMode="auto">
          <a:xfrm>
            <a:off x="5072063" y="4057650"/>
            <a:ext cx="3657600" cy="336550"/>
            <a:chOff x="3216" y="2976"/>
            <a:chExt cx="2304" cy="212"/>
          </a:xfrm>
        </p:grpSpPr>
        <p:grpSp>
          <p:nvGrpSpPr>
            <p:cNvPr id="129064" name="Group 40"/>
            <p:cNvGrpSpPr>
              <a:grpSpLocks/>
            </p:cNvGrpSpPr>
            <p:nvPr/>
          </p:nvGrpSpPr>
          <p:grpSpPr bwMode="auto">
            <a:xfrm>
              <a:off x="4368" y="2976"/>
              <a:ext cx="1152" cy="212"/>
              <a:chOff x="4368" y="1824"/>
              <a:chExt cx="1152" cy="212"/>
            </a:xfrm>
          </p:grpSpPr>
          <p:sp>
            <p:nvSpPr>
              <p:cNvPr id="129065" name="Line 41"/>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66" name="Rectangle 42"/>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7" name="Rectangle 43"/>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8" name="Rectangle 44"/>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9" name="Text Box 45"/>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29070" name="Text Box 46"/>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p>
            </p:txBody>
          </p:sp>
          <p:sp>
            <p:nvSpPr>
              <p:cNvPr id="129071" name="Text Box 47"/>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p>
            </p:txBody>
          </p:sp>
        </p:grpSp>
        <p:sp>
          <p:nvSpPr>
            <p:cNvPr id="129072" name="Line 48"/>
            <p:cNvSpPr>
              <a:spLocks noChangeShapeType="1"/>
            </p:cNvSpPr>
            <p:nvPr/>
          </p:nvSpPr>
          <p:spPr bwMode="auto">
            <a:xfrm flipH="1">
              <a:off x="3216" y="30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073" name="Group 49"/>
          <p:cNvGrpSpPr>
            <a:grpSpLocks/>
          </p:cNvGrpSpPr>
          <p:nvPr/>
        </p:nvGrpSpPr>
        <p:grpSpPr bwMode="auto">
          <a:xfrm>
            <a:off x="5072063" y="4057650"/>
            <a:ext cx="1828800" cy="336550"/>
            <a:chOff x="4368" y="1824"/>
            <a:chExt cx="1152" cy="212"/>
          </a:xfrm>
        </p:grpSpPr>
        <p:sp>
          <p:nvSpPr>
            <p:cNvPr id="129074" name="Line 50"/>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75" name="Rectangle 51"/>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6" name="Rectangle 52"/>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7" name="Rectangle 53"/>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8" name="Text Box 54"/>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p>
          </p:txBody>
        </p:sp>
        <p:sp>
          <p:nvSpPr>
            <p:cNvPr id="129079" name="Text Box 55"/>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p>
          </p:txBody>
        </p:sp>
        <p:sp>
          <p:nvSpPr>
            <p:cNvPr id="129080" name="Text Box 56"/>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081" name="Group 57"/>
          <p:cNvGrpSpPr>
            <a:grpSpLocks/>
          </p:cNvGrpSpPr>
          <p:nvPr/>
        </p:nvGrpSpPr>
        <p:grpSpPr bwMode="auto">
          <a:xfrm>
            <a:off x="5072063" y="3722688"/>
            <a:ext cx="3657600" cy="336550"/>
            <a:chOff x="3216" y="3168"/>
            <a:chExt cx="2304" cy="212"/>
          </a:xfrm>
        </p:grpSpPr>
        <p:grpSp>
          <p:nvGrpSpPr>
            <p:cNvPr id="129082" name="Group 58"/>
            <p:cNvGrpSpPr>
              <a:grpSpLocks/>
            </p:cNvGrpSpPr>
            <p:nvPr/>
          </p:nvGrpSpPr>
          <p:grpSpPr bwMode="auto">
            <a:xfrm>
              <a:off x="4368" y="3168"/>
              <a:ext cx="1152" cy="212"/>
              <a:chOff x="4368" y="1824"/>
              <a:chExt cx="1152" cy="212"/>
            </a:xfrm>
          </p:grpSpPr>
          <p:sp>
            <p:nvSpPr>
              <p:cNvPr id="129083" name="Line 59"/>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84" name="Rectangle 60"/>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5" name="Rectangle 61"/>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6" name="Rectangle 62"/>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7" name="Text Box 63"/>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088" name="Text Box 64"/>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sp>
            <p:nvSpPr>
              <p:cNvPr id="129089" name="Text Box 65"/>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sp>
          <p:nvSpPr>
            <p:cNvPr id="129090" name="Line 66"/>
            <p:cNvSpPr>
              <a:spLocks noChangeShapeType="1"/>
            </p:cNvSpPr>
            <p:nvPr/>
          </p:nvSpPr>
          <p:spPr bwMode="auto">
            <a:xfrm flipH="1">
              <a:off x="3216" y="3264"/>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091" name="Group 67"/>
          <p:cNvGrpSpPr>
            <a:grpSpLocks/>
          </p:cNvGrpSpPr>
          <p:nvPr/>
        </p:nvGrpSpPr>
        <p:grpSpPr bwMode="auto">
          <a:xfrm>
            <a:off x="5076825" y="3722688"/>
            <a:ext cx="1828800" cy="336550"/>
            <a:chOff x="4368" y="1824"/>
            <a:chExt cx="1152" cy="212"/>
          </a:xfrm>
        </p:grpSpPr>
        <p:sp>
          <p:nvSpPr>
            <p:cNvPr id="129092" name="Line 68"/>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93" name="Rectangle 69"/>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4" name="Rectangle 70"/>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5" name="Rectangle 71"/>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6" name="Text Box 72"/>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097" name="Text Box 73"/>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sp>
          <p:nvSpPr>
            <p:cNvPr id="129098" name="Text Box 74"/>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29099" name="Group 75"/>
          <p:cNvGrpSpPr>
            <a:grpSpLocks/>
          </p:cNvGrpSpPr>
          <p:nvPr/>
        </p:nvGrpSpPr>
        <p:grpSpPr bwMode="auto">
          <a:xfrm>
            <a:off x="5072063" y="2838450"/>
            <a:ext cx="1828800" cy="336550"/>
            <a:chOff x="4368" y="1824"/>
            <a:chExt cx="1152" cy="212"/>
          </a:xfrm>
        </p:grpSpPr>
        <p:sp>
          <p:nvSpPr>
            <p:cNvPr id="129100" name="Line 76"/>
            <p:cNvSpPr>
              <a:spLocks noChangeShapeType="1"/>
            </p:cNvSpPr>
            <p:nvPr/>
          </p:nvSpPr>
          <p:spPr bwMode="auto">
            <a:xfrm>
              <a:off x="4368" y="1920"/>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01" name="Rectangle 77"/>
            <p:cNvSpPr>
              <a:spLocks noChangeArrowheads="1"/>
            </p:cNvSpPr>
            <p:nvPr/>
          </p:nvSpPr>
          <p:spPr bwMode="auto">
            <a:xfrm>
              <a:off x="465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2" name="Rectangle 78"/>
            <p:cNvSpPr>
              <a:spLocks noChangeArrowheads="1"/>
            </p:cNvSpPr>
            <p:nvPr/>
          </p:nvSpPr>
          <p:spPr bwMode="auto">
            <a:xfrm>
              <a:off x="4896" y="1824"/>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3" name="Rectangle 79"/>
            <p:cNvSpPr>
              <a:spLocks noChangeArrowheads="1"/>
            </p:cNvSpPr>
            <p:nvPr/>
          </p:nvSpPr>
          <p:spPr bwMode="auto">
            <a:xfrm>
              <a:off x="5136" y="1824"/>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4" name="Text Box 80"/>
            <p:cNvSpPr txBox="1">
              <a:spLocks noChangeArrowheads="1"/>
            </p:cNvSpPr>
            <p:nvPr/>
          </p:nvSpPr>
          <p:spPr bwMode="auto">
            <a:xfrm>
              <a:off x="4608" y="18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29105" name="Text Box 81"/>
            <p:cNvSpPr txBox="1">
              <a:spLocks noChangeArrowheads="1"/>
            </p:cNvSpPr>
            <p:nvPr/>
          </p:nvSpPr>
          <p:spPr bwMode="auto">
            <a:xfrm>
              <a:off x="4896" y="182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106" name="Text Box 82"/>
            <p:cNvSpPr txBox="1">
              <a:spLocks noChangeArrowheads="1"/>
            </p:cNvSpPr>
            <p:nvPr/>
          </p:nvSpPr>
          <p:spPr bwMode="auto">
            <a:xfrm>
              <a:off x="5136" y="182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sp>
        <p:nvSpPr>
          <p:cNvPr id="129107" name="Rectangle 83"/>
          <p:cNvSpPr>
            <a:spLocks noChangeArrowheads="1"/>
          </p:cNvSpPr>
          <p:nvPr/>
        </p:nvSpPr>
        <p:spPr bwMode="auto">
          <a:xfrm>
            <a:off x="4843463" y="10096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11</a:t>
            </a:r>
          </a:p>
        </p:txBody>
      </p:sp>
      <p:sp>
        <p:nvSpPr>
          <p:cNvPr id="129108" name="Rectangle 84"/>
          <p:cNvSpPr>
            <a:spLocks noChangeArrowheads="1"/>
          </p:cNvSpPr>
          <p:nvPr/>
        </p:nvSpPr>
        <p:spPr bwMode="auto">
          <a:xfrm>
            <a:off x="4843463" y="13144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10</a:t>
            </a:r>
          </a:p>
        </p:txBody>
      </p:sp>
      <p:sp>
        <p:nvSpPr>
          <p:cNvPr id="129109" name="Rectangle 85"/>
          <p:cNvSpPr>
            <a:spLocks noChangeArrowheads="1"/>
          </p:cNvSpPr>
          <p:nvPr/>
        </p:nvSpPr>
        <p:spPr bwMode="auto">
          <a:xfrm>
            <a:off x="4843463" y="16192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9</a:t>
            </a:r>
          </a:p>
        </p:txBody>
      </p:sp>
      <p:sp>
        <p:nvSpPr>
          <p:cNvPr id="129110" name="Rectangle 86"/>
          <p:cNvSpPr>
            <a:spLocks noChangeArrowheads="1"/>
          </p:cNvSpPr>
          <p:nvPr/>
        </p:nvSpPr>
        <p:spPr bwMode="auto">
          <a:xfrm>
            <a:off x="4843463" y="19240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8</a:t>
            </a:r>
          </a:p>
        </p:txBody>
      </p:sp>
      <p:sp>
        <p:nvSpPr>
          <p:cNvPr id="129111" name="Rectangle 87"/>
          <p:cNvSpPr>
            <a:spLocks noChangeArrowheads="1"/>
          </p:cNvSpPr>
          <p:nvPr/>
        </p:nvSpPr>
        <p:spPr bwMode="auto">
          <a:xfrm>
            <a:off x="4843463" y="22288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a:t>
            </a:r>
          </a:p>
        </p:txBody>
      </p:sp>
      <p:sp>
        <p:nvSpPr>
          <p:cNvPr id="129112" name="Rectangle 88"/>
          <p:cNvSpPr>
            <a:spLocks noChangeArrowheads="1"/>
          </p:cNvSpPr>
          <p:nvPr/>
        </p:nvSpPr>
        <p:spPr bwMode="auto">
          <a:xfrm>
            <a:off x="4843463" y="25336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6</a:t>
            </a:r>
          </a:p>
        </p:txBody>
      </p:sp>
      <p:sp>
        <p:nvSpPr>
          <p:cNvPr id="129113" name="Rectangle 89"/>
          <p:cNvSpPr>
            <a:spLocks noChangeArrowheads="1"/>
          </p:cNvSpPr>
          <p:nvPr/>
        </p:nvSpPr>
        <p:spPr bwMode="auto">
          <a:xfrm>
            <a:off x="4843463" y="28384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a:t>
            </a:r>
          </a:p>
        </p:txBody>
      </p:sp>
      <p:sp>
        <p:nvSpPr>
          <p:cNvPr id="129114" name="Rectangle 90"/>
          <p:cNvSpPr>
            <a:spLocks noChangeArrowheads="1"/>
          </p:cNvSpPr>
          <p:nvPr/>
        </p:nvSpPr>
        <p:spPr bwMode="auto">
          <a:xfrm>
            <a:off x="4843463" y="31432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a:t>
            </a:r>
          </a:p>
        </p:txBody>
      </p:sp>
      <p:sp>
        <p:nvSpPr>
          <p:cNvPr id="129115" name="Rectangle 91"/>
          <p:cNvSpPr>
            <a:spLocks noChangeArrowheads="1"/>
          </p:cNvSpPr>
          <p:nvPr/>
        </p:nvSpPr>
        <p:spPr bwMode="auto">
          <a:xfrm>
            <a:off x="4843463" y="34480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a:t>
            </a:r>
          </a:p>
        </p:txBody>
      </p:sp>
      <p:sp>
        <p:nvSpPr>
          <p:cNvPr id="129116" name="Rectangle 92"/>
          <p:cNvSpPr>
            <a:spLocks noChangeArrowheads="1"/>
          </p:cNvSpPr>
          <p:nvPr/>
        </p:nvSpPr>
        <p:spPr bwMode="auto">
          <a:xfrm>
            <a:off x="4843463" y="37528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a:t>
            </a:r>
          </a:p>
        </p:txBody>
      </p:sp>
      <p:sp>
        <p:nvSpPr>
          <p:cNvPr id="129117" name="Rectangle 93"/>
          <p:cNvSpPr>
            <a:spLocks noChangeArrowheads="1"/>
          </p:cNvSpPr>
          <p:nvPr/>
        </p:nvSpPr>
        <p:spPr bwMode="auto">
          <a:xfrm>
            <a:off x="4843463" y="40576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a:t>
            </a:r>
          </a:p>
        </p:txBody>
      </p:sp>
      <p:sp>
        <p:nvSpPr>
          <p:cNvPr id="129118" name="Rectangle 94"/>
          <p:cNvSpPr>
            <a:spLocks noChangeArrowheads="1"/>
          </p:cNvSpPr>
          <p:nvPr/>
        </p:nvSpPr>
        <p:spPr bwMode="auto">
          <a:xfrm>
            <a:off x="4843463" y="4362450"/>
            <a:ext cx="457200" cy="304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0</a:t>
            </a:r>
          </a:p>
        </p:txBody>
      </p:sp>
      <p:grpSp>
        <p:nvGrpSpPr>
          <p:cNvPr id="129119" name="Group 95"/>
          <p:cNvGrpSpPr>
            <a:grpSpLocks/>
          </p:cNvGrpSpPr>
          <p:nvPr/>
        </p:nvGrpSpPr>
        <p:grpSpPr bwMode="auto">
          <a:xfrm>
            <a:off x="198438" y="1642905"/>
            <a:ext cx="384175" cy="3222625"/>
            <a:chOff x="413" y="1797"/>
            <a:chExt cx="242" cy="2030"/>
          </a:xfrm>
        </p:grpSpPr>
        <p:sp>
          <p:nvSpPr>
            <p:cNvPr id="129120" name="Text Box 96"/>
            <p:cNvSpPr txBox="1">
              <a:spLocks noChangeArrowheads="1"/>
            </p:cNvSpPr>
            <p:nvPr/>
          </p:nvSpPr>
          <p:spPr bwMode="auto">
            <a:xfrm>
              <a:off x="413" y="3539"/>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9121" name="Text Box 97"/>
            <p:cNvSpPr txBox="1">
              <a:spLocks noChangeArrowheads="1"/>
            </p:cNvSpPr>
            <p:nvPr/>
          </p:nvSpPr>
          <p:spPr bwMode="auto">
            <a:xfrm>
              <a:off x="413" y="334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9122" name="Text Box 98"/>
            <p:cNvSpPr txBox="1">
              <a:spLocks noChangeArrowheads="1"/>
            </p:cNvSpPr>
            <p:nvPr/>
          </p:nvSpPr>
          <p:spPr bwMode="auto">
            <a:xfrm>
              <a:off x="413" y="315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9123" name="Text Box 99"/>
            <p:cNvSpPr txBox="1">
              <a:spLocks noChangeArrowheads="1"/>
            </p:cNvSpPr>
            <p:nvPr/>
          </p:nvSpPr>
          <p:spPr bwMode="auto">
            <a:xfrm>
              <a:off x="413" y="298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9124" name="Text Box 100"/>
            <p:cNvSpPr txBox="1">
              <a:spLocks noChangeArrowheads="1"/>
            </p:cNvSpPr>
            <p:nvPr/>
          </p:nvSpPr>
          <p:spPr bwMode="auto">
            <a:xfrm>
              <a:off x="413" y="2789"/>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9125" name="Text Box 101"/>
            <p:cNvSpPr txBox="1">
              <a:spLocks noChangeArrowheads="1"/>
            </p:cNvSpPr>
            <p:nvPr/>
          </p:nvSpPr>
          <p:spPr bwMode="auto">
            <a:xfrm>
              <a:off x="413" y="259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9126" name="Text Box 102"/>
            <p:cNvSpPr txBox="1">
              <a:spLocks noChangeArrowheads="1"/>
            </p:cNvSpPr>
            <p:nvPr/>
          </p:nvSpPr>
          <p:spPr bwMode="auto">
            <a:xfrm>
              <a:off x="413" y="240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9127" name="Text Box 103"/>
            <p:cNvSpPr txBox="1">
              <a:spLocks noChangeArrowheads="1"/>
            </p:cNvSpPr>
            <p:nvPr/>
          </p:nvSpPr>
          <p:spPr bwMode="auto">
            <a:xfrm>
              <a:off x="413" y="2184"/>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9128" name="Text Box 104"/>
            <p:cNvSpPr txBox="1">
              <a:spLocks noChangeArrowheads="1"/>
            </p:cNvSpPr>
            <p:nvPr/>
          </p:nvSpPr>
          <p:spPr bwMode="auto">
            <a:xfrm>
              <a:off x="413" y="1991"/>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9129" name="Text Box 105"/>
            <p:cNvSpPr txBox="1">
              <a:spLocks noChangeArrowheads="1"/>
            </p:cNvSpPr>
            <p:nvPr/>
          </p:nvSpPr>
          <p:spPr bwMode="auto">
            <a:xfrm>
              <a:off x="413" y="1797"/>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grpSp>
        <p:nvGrpSpPr>
          <p:cNvPr id="129130" name="Group 106"/>
          <p:cNvGrpSpPr>
            <a:grpSpLocks/>
          </p:cNvGrpSpPr>
          <p:nvPr/>
        </p:nvGrpSpPr>
        <p:grpSpPr bwMode="auto">
          <a:xfrm>
            <a:off x="620713" y="4721225"/>
            <a:ext cx="3071812" cy="457200"/>
            <a:chOff x="776" y="3863"/>
            <a:chExt cx="1935" cy="288"/>
          </a:xfrm>
        </p:grpSpPr>
        <p:sp>
          <p:nvSpPr>
            <p:cNvPr id="129131" name="Text Box 107"/>
            <p:cNvSpPr txBox="1">
              <a:spLocks noChangeArrowheads="1"/>
            </p:cNvSpPr>
            <p:nvPr/>
          </p:nvSpPr>
          <p:spPr bwMode="auto">
            <a:xfrm>
              <a:off x="776"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129132" name="Text Box 108"/>
            <p:cNvSpPr txBox="1">
              <a:spLocks noChangeArrowheads="1"/>
            </p:cNvSpPr>
            <p:nvPr/>
          </p:nvSpPr>
          <p:spPr bwMode="auto">
            <a:xfrm>
              <a:off x="96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29133" name="Text Box 109"/>
            <p:cNvSpPr txBox="1">
              <a:spLocks noChangeArrowheads="1"/>
            </p:cNvSpPr>
            <p:nvPr/>
          </p:nvSpPr>
          <p:spPr bwMode="auto">
            <a:xfrm>
              <a:off x="113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29134" name="Text Box 110"/>
            <p:cNvSpPr txBox="1">
              <a:spLocks noChangeArrowheads="1"/>
            </p:cNvSpPr>
            <p:nvPr/>
          </p:nvSpPr>
          <p:spPr bwMode="auto">
            <a:xfrm>
              <a:off x="1550"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29135" name="Text Box 111"/>
            <p:cNvSpPr txBox="1">
              <a:spLocks noChangeArrowheads="1"/>
            </p:cNvSpPr>
            <p:nvPr/>
          </p:nvSpPr>
          <p:spPr bwMode="auto">
            <a:xfrm>
              <a:off x="1332"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129136" name="Text Box 112"/>
            <p:cNvSpPr txBox="1">
              <a:spLocks noChangeArrowheads="1"/>
            </p:cNvSpPr>
            <p:nvPr/>
          </p:nvSpPr>
          <p:spPr bwMode="auto">
            <a:xfrm>
              <a:off x="1744"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129137" name="Text Box 113"/>
            <p:cNvSpPr txBox="1">
              <a:spLocks noChangeArrowheads="1"/>
            </p:cNvSpPr>
            <p:nvPr/>
          </p:nvSpPr>
          <p:spPr bwMode="auto">
            <a:xfrm>
              <a:off x="1913"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129138" name="Text Box 114"/>
            <p:cNvSpPr txBox="1">
              <a:spLocks noChangeArrowheads="1"/>
            </p:cNvSpPr>
            <p:nvPr/>
          </p:nvSpPr>
          <p:spPr bwMode="auto">
            <a:xfrm>
              <a:off x="2106"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29139" name="Text Box 115"/>
            <p:cNvSpPr txBox="1">
              <a:spLocks noChangeArrowheads="1"/>
            </p:cNvSpPr>
            <p:nvPr/>
          </p:nvSpPr>
          <p:spPr bwMode="auto">
            <a:xfrm>
              <a:off x="229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129140" name="Text Box 116"/>
            <p:cNvSpPr txBox="1">
              <a:spLocks noChangeArrowheads="1"/>
            </p:cNvSpPr>
            <p:nvPr/>
          </p:nvSpPr>
          <p:spPr bwMode="auto">
            <a:xfrm>
              <a:off x="2469" y="3863"/>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grpSp>
      <p:grpSp>
        <p:nvGrpSpPr>
          <p:cNvPr id="129141" name="Group 117"/>
          <p:cNvGrpSpPr>
            <a:grpSpLocks/>
          </p:cNvGrpSpPr>
          <p:nvPr/>
        </p:nvGrpSpPr>
        <p:grpSpPr bwMode="auto">
          <a:xfrm>
            <a:off x="1082675" y="2071688"/>
            <a:ext cx="2457450" cy="2151062"/>
            <a:chOff x="1743" y="2305"/>
            <a:chExt cx="1548" cy="1355"/>
          </a:xfrm>
        </p:grpSpPr>
        <p:sp>
          <p:nvSpPr>
            <p:cNvPr id="129142" name="Line 118"/>
            <p:cNvSpPr>
              <a:spLocks noChangeShapeType="1"/>
            </p:cNvSpPr>
            <p:nvPr/>
          </p:nvSpPr>
          <p:spPr bwMode="auto">
            <a:xfrm>
              <a:off x="2686" y="2305"/>
              <a:ext cx="605" cy="5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3" name="Line 119"/>
            <p:cNvSpPr>
              <a:spLocks noChangeShapeType="1"/>
            </p:cNvSpPr>
            <p:nvPr/>
          </p:nvSpPr>
          <p:spPr bwMode="auto">
            <a:xfrm>
              <a:off x="3291" y="2886"/>
              <a:ext cx="0" cy="77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4" name="Line 120"/>
            <p:cNvSpPr>
              <a:spLocks noChangeShapeType="1"/>
            </p:cNvSpPr>
            <p:nvPr/>
          </p:nvSpPr>
          <p:spPr bwMode="auto">
            <a:xfrm flipH="1" flipV="1">
              <a:off x="2517" y="2886"/>
              <a:ext cx="774" cy="77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5" name="Line 121"/>
            <p:cNvSpPr>
              <a:spLocks noChangeShapeType="1"/>
            </p:cNvSpPr>
            <p:nvPr/>
          </p:nvSpPr>
          <p:spPr bwMode="auto">
            <a:xfrm flipH="1">
              <a:off x="1743" y="2886"/>
              <a:ext cx="774" cy="5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6" name="Line 122"/>
            <p:cNvSpPr>
              <a:spLocks noChangeShapeType="1"/>
            </p:cNvSpPr>
            <p:nvPr/>
          </p:nvSpPr>
          <p:spPr bwMode="auto">
            <a:xfrm flipV="1">
              <a:off x="1743" y="2499"/>
              <a:ext cx="193" cy="96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7" name="Line 123"/>
            <p:cNvSpPr>
              <a:spLocks noChangeShapeType="1"/>
            </p:cNvSpPr>
            <p:nvPr/>
          </p:nvSpPr>
          <p:spPr bwMode="auto">
            <a:xfrm flipV="1">
              <a:off x="1936" y="2305"/>
              <a:ext cx="388" cy="1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8" name="Line 124"/>
            <p:cNvSpPr>
              <a:spLocks noChangeShapeType="1"/>
            </p:cNvSpPr>
            <p:nvPr/>
          </p:nvSpPr>
          <p:spPr bwMode="auto">
            <a:xfrm>
              <a:off x="2324" y="2305"/>
              <a:ext cx="3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149" name="Text Box 125"/>
          <p:cNvSpPr txBox="1">
            <a:spLocks noChangeArrowheads="1"/>
          </p:cNvSpPr>
          <p:nvPr/>
        </p:nvSpPr>
        <p:spPr bwMode="auto">
          <a:xfrm>
            <a:off x="3001963" y="214788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1</a:t>
            </a:r>
          </a:p>
        </p:txBody>
      </p:sp>
      <p:sp>
        <p:nvSpPr>
          <p:cNvPr id="129150" name="Text Box 126"/>
          <p:cNvSpPr txBox="1">
            <a:spLocks noChangeArrowheads="1"/>
          </p:cNvSpPr>
          <p:nvPr/>
        </p:nvSpPr>
        <p:spPr bwMode="auto">
          <a:xfrm>
            <a:off x="3616325" y="33766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2</a:t>
            </a:r>
          </a:p>
        </p:txBody>
      </p:sp>
      <p:sp>
        <p:nvSpPr>
          <p:cNvPr id="129151" name="Text Box 127"/>
          <p:cNvSpPr txBox="1">
            <a:spLocks noChangeArrowheads="1"/>
          </p:cNvSpPr>
          <p:nvPr/>
        </p:nvSpPr>
        <p:spPr bwMode="auto">
          <a:xfrm>
            <a:off x="2387600" y="33766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3</a:t>
            </a:r>
          </a:p>
        </p:txBody>
      </p:sp>
      <p:sp>
        <p:nvSpPr>
          <p:cNvPr id="129152" name="Text Box 128"/>
          <p:cNvSpPr txBox="1">
            <a:spLocks noChangeArrowheads="1"/>
          </p:cNvSpPr>
          <p:nvPr/>
        </p:nvSpPr>
        <p:spPr bwMode="auto">
          <a:xfrm>
            <a:off x="1504950" y="33766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4</a:t>
            </a:r>
          </a:p>
        </p:txBody>
      </p:sp>
      <p:sp>
        <p:nvSpPr>
          <p:cNvPr id="129153" name="Text Box 129"/>
          <p:cNvSpPr txBox="1">
            <a:spLocks noChangeArrowheads="1"/>
          </p:cNvSpPr>
          <p:nvPr/>
        </p:nvSpPr>
        <p:spPr bwMode="auto">
          <a:xfrm>
            <a:off x="890588" y="276225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5</a:t>
            </a:r>
          </a:p>
        </p:txBody>
      </p:sp>
      <p:sp>
        <p:nvSpPr>
          <p:cNvPr id="129154" name="Text Box 130"/>
          <p:cNvSpPr txBox="1">
            <a:spLocks noChangeArrowheads="1"/>
          </p:cNvSpPr>
          <p:nvPr/>
        </p:nvSpPr>
        <p:spPr bwMode="auto">
          <a:xfrm>
            <a:off x="1235075" y="18399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6</a:t>
            </a:r>
          </a:p>
        </p:txBody>
      </p:sp>
      <p:sp>
        <p:nvSpPr>
          <p:cNvPr id="129155" name="Text Box 131"/>
          <p:cNvSpPr txBox="1">
            <a:spLocks noChangeArrowheads="1"/>
          </p:cNvSpPr>
          <p:nvPr/>
        </p:nvSpPr>
        <p:spPr bwMode="auto">
          <a:xfrm>
            <a:off x="2081213" y="157162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effectLst>
                  <a:outerShdw blurRad="38100" dist="38100" dir="2700000" algn="tl">
                    <a:srgbClr val="C0C0C0"/>
                  </a:outerShdw>
                </a:effectLst>
              </a:rPr>
              <a:t>e</a:t>
            </a:r>
            <a:r>
              <a:rPr lang="en-US" altLang="en-US" sz="2000" b="1" baseline="-25000">
                <a:effectLst>
                  <a:outerShdw blurRad="38100" dist="38100" dir="2700000" algn="tl">
                    <a:srgbClr val="C0C0C0"/>
                  </a:outerShdw>
                </a:effectLst>
              </a:rPr>
              <a:t>7</a:t>
            </a:r>
          </a:p>
        </p:txBody>
      </p:sp>
      <p:sp>
        <p:nvSpPr>
          <p:cNvPr id="129156" name="Text Box 132"/>
          <p:cNvSpPr txBox="1">
            <a:spLocks noChangeArrowheads="1"/>
          </p:cNvSpPr>
          <p:nvPr/>
        </p:nvSpPr>
        <p:spPr bwMode="auto">
          <a:xfrm>
            <a:off x="6958013" y="214788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6</a:t>
            </a:r>
          </a:p>
        </p:txBody>
      </p:sp>
      <p:sp>
        <p:nvSpPr>
          <p:cNvPr id="129157" name="Text Box 133"/>
          <p:cNvSpPr txBox="1">
            <a:spLocks noChangeArrowheads="1"/>
          </p:cNvSpPr>
          <p:nvPr/>
        </p:nvSpPr>
        <p:spPr bwMode="auto">
          <a:xfrm>
            <a:off x="6958013" y="272415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1</a:t>
            </a:r>
          </a:p>
        </p:txBody>
      </p:sp>
      <p:sp>
        <p:nvSpPr>
          <p:cNvPr id="129158" name="Text Box 134"/>
          <p:cNvSpPr txBox="1">
            <a:spLocks noChangeArrowheads="1"/>
          </p:cNvSpPr>
          <p:nvPr/>
        </p:nvSpPr>
        <p:spPr bwMode="auto">
          <a:xfrm>
            <a:off x="7764463" y="33004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4</a:t>
            </a:r>
          </a:p>
        </p:txBody>
      </p:sp>
      <p:sp>
        <p:nvSpPr>
          <p:cNvPr id="129159" name="Text Box 135"/>
          <p:cNvSpPr txBox="1">
            <a:spLocks noChangeArrowheads="1"/>
          </p:cNvSpPr>
          <p:nvPr/>
        </p:nvSpPr>
        <p:spPr bwMode="auto">
          <a:xfrm>
            <a:off x="5883275" y="33004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5</a:t>
            </a:r>
          </a:p>
        </p:txBody>
      </p:sp>
      <p:sp>
        <p:nvSpPr>
          <p:cNvPr id="129160" name="Text Box 136"/>
          <p:cNvSpPr txBox="1">
            <a:spLocks noChangeArrowheads="1"/>
          </p:cNvSpPr>
          <p:nvPr/>
        </p:nvSpPr>
        <p:spPr bwMode="auto">
          <a:xfrm>
            <a:off x="5883275" y="429895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3</a:t>
            </a:r>
          </a:p>
        </p:txBody>
      </p:sp>
      <p:sp>
        <p:nvSpPr>
          <p:cNvPr id="129161" name="Text Box 137"/>
          <p:cNvSpPr txBox="1">
            <a:spLocks noChangeArrowheads="1"/>
          </p:cNvSpPr>
          <p:nvPr/>
        </p:nvSpPr>
        <p:spPr bwMode="auto">
          <a:xfrm>
            <a:off x="7688263" y="4298950"/>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effectLst>
                  <a:outerShdw blurRad="38100" dist="38100" dir="2700000" algn="tl">
                    <a:srgbClr val="C0C0C0"/>
                  </a:outerShdw>
                </a:effectLst>
              </a:rPr>
              <a:t>e</a:t>
            </a:r>
            <a:r>
              <a:rPr lang="en-US" altLang="en-US" sz="2000" b="1" baseline="-25000">
                <a:solidFill>
                  <a:schemeClr val="hlink"/>
                </a:solidFill>
                <a:effectLst>
                  <a:outerShdw blurRad="38100" dist="38100" dir="2700000" algn="tl">
                    <a:srgbClr val="C0C0C0"/>
                  </a:outerShdw>
                </a:effectLst>
              </a:rPr>
              <a:t>2</a:t>
            </a:r>
          </a:p>
        </p:txBody>
      </p:sp>
      <p:grpSp>
        <p:nvGrpSpPr>
          <p:cNvPr id="129240" name="Group 216"/>
          <p:cNvGrpSpPr>
            <a:grpSpLocks/>
          </p:cNvGrpSpPr>
          <p:nvPr/>
        </p:nvGrpSpPr>
        <p:grpSpPr bwMode="auto">
          <a:xfrm>
            <a:off x="615950" y="5233988"/>
            <a:ext cx="3833813" cy="336550"/>
            <a:chOff x="388" y="3297"/>
            <a:chExt cx="2415" cy="212"/>
          </a:xfrm>
        </p:grpSpPr>
        <p:grpSp>
          <p:nvGrpSpPr>
            <p:cNvPr id="129162" name="Group 138"/>
            <p:cNvGrpSpPr>
              <a:grpSpLocks/>
            </p:cNvGrpSpPr>
            <p:nvPr/>
          </p:nvGrpSpPr>
          <p:grpSpPr bwMode="auto">
            <a:xfrm>
              <a:off x="388" y="3297"/>
              <a:ext cx="1206" cy="212"/>
              <a:chOff x="582" y="3587"/>
              <a:chExt cx="1206" cy="212"/>
            </a:xfrm>
          </p:grpSpPr>
          <p:sp>
            <p:nvSpPr>
              <p:cNvPr id="129163" name="Line 139"/>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64" name="Rectangle 140"/>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65" name="Rectangle 141"/>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66" name="Rectangle 142"/>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67" name="Text Box 143"/>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168" name="Text Box 144"/>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169" name="Text Box 145"/>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171" name="Group 147"/>
            <p:cNvGrpSpPr>
              <a:grpSpLocks/>
            </p:cNvGrpSpPr>
            <p:nvPr/>
          </p:nvGrpSpPr>
          <p:grpSpPr bwMode="auto">
            <a:xfrm>
              <a:off x="1597" y="3297"/>
              <a:ext cx="1206" cy="212"/>
              <a:chOff x="582" y="3587"/>
              <a:chExt cx="1206" cy="212"/>
            </a:xfrm>
          </p:grpSpPr>
          <p:sp>
            <p:nvSpPr>
              <p:cNvPr id="129172" name="Line 148"/>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73" name="Rectangle 149"/>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74" name="Rectangle 150"/>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75" name="Rectangle 151"/>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76" name="Text Box 152"/>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29177" name="Text Box 153"/>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178" name="Text Box 154"/>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endParaRPr lang="en-US" altLang="en-US" sz="1600" b="1" baseline="-25000">
                  <a:effectLst>
                    <a:outerShdw blurRad="38100" dist="38100" dir="2700000" algn="tl">
                      <a:srgbClr val="C0C0C0"/>
                    </a:outerShdw>
                  </a:effectLst>
                </a:endParaRPr>
              </a:p>
            </p:txBody>
          </p:sp>
        </p:grpSp>
      </p:grpSp>
      <p:sp>
        <p:nvSpPr>
          <p:cNvPr id="129200" name="Line 176"/>
          <p:cNvSpPr>
            <a:spLocks noChangeShapeType="1"/>
          </p:cNvSpPr>
          <p:nvPr/>
        </p:nvSpPr>
        <p:spPr bwMode="auto">
          <a:xfrm>
            <a:off x="539750" y="4197350"/>
            <a:ext cx="39941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01" name="Line 177"/>
          <p:cNvSpPr>
            <a:spLocks noChangeShapeType="1"/>
          </p:cNvSpPr>
          <p:nvPr/>
        </p:nvSpPr>
        <p:spPr bwMode="auto">
          <a:xfrm>
            <a:off x="539750" y="3929063"/>
            <a:ext cx="39941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02" name="Line 178"/>
          <p:cNvSpPr>
            <a:spLocks noChangeShapeType="1"/>
          </p:cNvSpPr>
          <p:nvPr/>
        </p:nvSpPr>
        <p:spPr bwMode="auto">
          <a:xfrm>
            <a:off x="539750" y="3582988"/>
            <a:ext cx="39941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03" name="Line 179"/>
          <p:cNvSpPr>
            <a:spLocks noChangeShapeType="1"/>
          </p:cNvSpPr>
          <p:nvPr/>
        </p:nvSpPr>
        <p:spPr bwMode="auto">
          <a:xfrm>
            <a:off x="539750" y="3275013"/>
            <a:ext cx="39941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04" name="Line 180"/>
          <p:cNvSpPr>
            <a:spLocks noChangeShapeType="1"/>
          </p:cNvSpPr>
          <p:nvPr/>
        </p:nvSpPr>
        <p:spPr bwMode="auto">
          <a:xfrm>
            <a:off x="539750" y="2968625"/>
            <a:ext cx="39941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05" name="Line 181"/>
          <p:cNvSpPr>
            <a:spLocks noChangeShapeType="1"/>
          </p:cNvSpPr>
          <p:nvPr/>
        </p:nvSpPr>
        <p:spPr bwMode="auto">
          <a:xfrm>
            <a:off x="539750" y="2698750"/>
            <a:ext cx="39941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273" name="Group 249"/>
          <p:cNvGrpSpPr>
            <a:grpSpLocks/>
          </p:cNvGrpSpPr>
          <p:nvPr/>
        </p:nvGrpSpPr>
        <p:grpSpPr bwMode="auto">
          <a:xfrm>
            <a:off x="615950" y="5233988"/>
            <a:ext cx="7673975" cy="336550"/>
            <a:chOff x="388" y="3902"/>
            <a:chExt cx="4834" cy="212"/>
          </a:xfrm>
        </p:grpSpPr>
        <p:grpSp>
          <p:nvGrpSpPr>
            <p:cNvPr id="129241" name="Group 217"/>
            <p:cNvGrpSpPr>
              <a:grpSpLocks/>
            </p:cNvGrpSpPr>
            <p:nvPr/>
          </p:nvGrpSpPr>
          <p:grpSpPr bwMode="auto">
            <a:xfrm>
              <a:off x="2807" y="3902"/>
              <a:ext cx="1206" cy="212"/>
              <a:chOff x="582" y="3587"/>
              <a:chExt cx="1206" cy="212"/>
            </a:xfrm>
          </p:grpSpPr>
          <p:sp>
            <p:nvSpPr>
              <p:cNvPr id="129242" name="Line 218"/>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43" name="Rectangle 219"/>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4" name="Rectangle 220"/>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5" name="Rectangle 221"/>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6" name="Text Box 222"/>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247" name="Text Box 223"/>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29248" name="Text Box 224"/>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249" name="Group 225"/>
            <p:cNvGrpSpPr>
              <a:grpSpLocks/>
            </p:cNvGrpSpPr>
            <p:nvPr/>
          </p:nvGrpSpPr>
          <p:grpSpPr bwMode="auto">
            <a:xfrm>
              <a:off x="4016" y="3902"/>
              <a:ext cx="1206" cy="212"/>
              <a:chOff x="582" y="3587"/>
              <a:chExt cx="1206" cy="212"/>
            </a:xfrm>
          </p:grpSpPr>
          <p:sp>
            <p:nvSpPr>
              <p:cNvPr id="129250" name="Line 226"/>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51" name="Rectangle 227"/>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52" name="Rectangle 228"/>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53" name="Rectangle 229"/>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54" name="Text Box 230"/>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29255" name="Text Box 231"/>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256" name="Text Box 232"/>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endParaRPr lang="en-US" altLang="en-US" sz="1600" b="1" baseline="-25000">
                  <a:effectLst>
                    <a:outerShdw blurRad="38100" dist="38100" dir="2700000" algn="tl">
                      <a:srgbClr val="C0C0C0"/>
                    </a:outerShdw>
                  </a:effectLst>
                </a:endParaRPr>
              </a:p>
            </p:txBody>
          </p:sp>
        </p:grpSp>
        <p:grpSp>
          <p:nvGrpSpPr>
            <p:cNvPr id="129257" name="Group 233"/>
            <p:cNvGrpSpPr>
              <a:grpSpLocks/>
            </p:cNvGrpSpPr>
            <p:nvPr/>
          </p:nvGrpSpPr>
          <p:grpSpPr bwMode="auto">
            <a:xfrm>
              <a:off x="388" y="3902"/>
              <a:ext cx="1206" cy="212"/>
              <a:chOff x="582" y="3587"/>
              <a:chExt cx="1206" cy="212"/>
            </a:xfrm>
          </p:grpSpPr>
          <p:sp>
            <p:nvSpPr>
              <p:cNvPr id="129258" name="Line 234"/>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59" name="Rectangle 235"/>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0" name="Rectangle 236"/>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1" name="Rectangle 237"/>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2" name="Text Box 238"/>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263" name="Text Box 239"/>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sp>
            <p:nvSpPr>
              <p:cNvPr id="129264" name="Text Box 240"/>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29265" name="Group 241"/>
            <p:cNvGrpSpPr>
              <a:grpSpLocks/>
            </p:cNvGrpSpPr>
            <p:nvPr/>
          </p:nvGrpSpPr>
          <p:grpSpPr bwMode="auto">
            <a:xfrm>
              <a:off x="1597" y="3902"/>
              <a:ext cx="1206" cy="212"/>
              <a:chOff x="582" y="3587"/>
              <a:chExt cx="1206" cy="212"/>
            </a:xfrm>
          </p:grpSpPr>
          <p:sp>
            <p:nvSpPr>
              <p:cNvPr id="129266" name="Line 242"/>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67" name="Rectangle 243"/>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8" name="Rectangle 244"/>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9" name="Rectangle 245"/>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70" name="Text Box 246"/>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271" name="Text Box 247"/>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sp>
            <p:nvSpPr>
              <p:cNvPr id="129272" name="Text Box 248"/>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grpSp>
      <p:grpSp>
        <p:nvGrpSpPr>
          <p:cNvPr id="129306" name="Group 282"/>
          <p:cNvGrpSpPr>
            <a:grpSpLocks/>
          </p:cNvGrpSpPr>
          <p:nvPr/>
        </p:nvGrpSpPr>
        <p:grpSpPr bwMode="auto">
          <a:xfrm>
            <a:off x="615950" y="5233988"/>
            <a:ext cx="7673975" cy="336550"/>
            <a:chOff x="388" y="3926"/>
            <a:chExt cx="4834" cy="212"/>
          </a:xfrm>
        </p:grpSpPr>
        <p:grpSp>
          <p:nvGrpSpPr>
            <p:cNvPr id="129274" name="Group 250"/>
            <p:cNvGrpSpPr>
              <a:grpSpLocks/>
            </p:cNvGrpSpPr>
            <p:nvPr/>
          </p:nvGrpSpPr>
          <p:grpSpPr bwMode="auto">
            <a:xfrm>
              <a:off x="2807" y="3926"/>
              <a:ext cx="1206" cy="212"/>
              <a:chOff x="582" y="3587"/>
              <a:chExt cx="1206" cy="212"/>
            </a:xfrm>
          </p:grpSpPr>
          <p:sp>
            <p:nvSpPr>
              <p:cNvPr id="129275" name="Line 251"/>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76" name="Rectangle 252"/>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77" name="Rectangle 253"/>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78" name="Rectangle 254"/>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79" name="Text Box 255"/>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280" name="Text Box 256"/>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7</a:t>
                </a:r>
                <a:endParaRPr lang="en-US" altLang="en-US" sz="1600" b="1" baseline="-25000">
                  <a:effectLst>
                    <a:outerShdw blurRad="38100" dist="38100" dir="2700000" algn="tl">
                      <a:srgbClr val="C0C0C0"/>
                    </a:outerShdw>
                  </a:effectLst>
                </a:endParaRPr>
              </a:p>
            </p:txBody>
          </p:sp>
          <p:sp>
            <p:nvSpPr>
              <p:cNvPr id="129281" name="Text Box 257"/>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282" name="Group 258"/>
            <p:cNvGrpSpPr>
              <a:grpSpLocks/>
            </p:cNvGrpSpPr>
            <p:nvPr/>
          </p:nvGrpSpPr>
          <p:grpSpPr bwMode="auto">
            <a:xfrm>
              <a:off x="4016" y="3926"/>
              <a:ext cx="1206" cy="212"/>
              <a:chOff x="582" y="3587"/>
              <a:chExt cx="1206" cy="212"/>
            </a:xfrm>
          </p:grpSpPr>
          <p:sp>
            <p:nvSpPr>
              <p:cNvPr id="129283" name="Line 259"/>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84" name="Rectangle 260"/>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85" name="Rectangle 261"/>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86" name="Rectangle 262"/>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87" name="Text Box 263"/>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29288" name="Text Box 264"/>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289" name="Text Box 265"/>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endParaRPr lang="en-US" altLang="en-US" sz="1600" b="1" baseline="-25000">
                  <a:effectLst>
                    <a:outerShdw blurRad="38100" dist="38100" dir="2700000" algn="tl">
                      <a:srgbClr val="C0C0C0"/>
                    </a:outerShdw>
                  </a:effectLst>
                </a:endParaRPr>
              </a:p>
            </p:txBody>
          </p:sp>
        </p:grpSp>
        <p:grpSp>
          <p:nvGrpSpPr>
            <p:cNvPr id="129290" name="Group 266"/>
            <p:cNvGrpSpPr>
              <a:grpSpLocks/>
            </p:cNvGrpSpPr>
            <p:nvPr/>
          </p:nvGrpSpPr>
          <p:grpSpPr bwMode="auto">
            <a:xfrm>
              <a:off x="388" y="3926"/>
              <a:ext cx="1206" cy="212"/>
              <a:chOff x="582" y="3587"/>
              <a:chExt cx="1206" cy="212"/>
            </a:xfrm>
          </p:grpSpPr>
          <p:sp>
            <p:nvSpPr>
              <p:cNvPr id="129291" name="Line 267"/>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92" name="Rectangle 268"/>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93" name="Rectangle 269"/>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94" name="Rectangle 270"/>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95" name="Text Box 271"/>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296" name="Text Box 272"/>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6/5</a:t>
                </a:r>
                <a:endParaRPr lang="en-US" altLang="en-US" sz="1600" b="1" baseline="-25000">
                  <a:effectLst>
                    <a:outerShdw blurRad="38100" dist="38100" dir="2700000" algn="tl">
                      <a:srgbClr val="C0C0C0"/>
                    </a:outerShdw>
                  </a:effectLst>
                </a:endParaRPr>
              </a:p>
            </p:txBody>
          </p:sp>
          <p:sp>
            <p:nvSpPr>
              <p:cNvPr id="129297" name="Text Box 273"/>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29298" name="Group 274"/>
            <p:cNvGrpSpPr>
              <a:grpSpLocks/>
            </p:cNvGrpSpPr>
            <p:nvPr/>
          </p:nvGrpSpPr>
          <p:grpSpPr bwMode="auto">
            <a:xfrm>
              <a:off x="1597" y="3926"/>
              <a:ext cx="1206" cy="212"/>
              <a:chOff x="582" y="3587"/>
              <a:chExt cx="1206" cy="212"/>
            </a:xfrm>
          </p:grpSpPr>
          <p:sp>
            <p:nvSpPr>
              <p:cNvPr id="129299" name="Line 275"/>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00" name="Rectangle 276"/>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01" name="Rectangle 277"/>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02" name="Rectangle 278"/>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03" name="Text Box 279"/>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04" name="Text Box 280"/>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7/3</a:t>
                </a:r>
                <a:endParaRPr lang="en-US" altLang="en-US" sz="1600" b="1" baseline="-25000">
                  <a:effectLst>
                    <a:outerShdw blurRad="38100" dist="38100" dir="2700000" algn="tl">
                      <a:srgbClr val="C0C0C0"/>
                    </a:outerShdw>
                  </a:effectLst>
                </a:endParaRPr>
              </a:p>
            </p:txBody>
          </p:sp>
          <p:sp>
            <p:nvSpPr>
              <p:cNvPr id="129305" name="Text Box 281"/>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grpSp>
      <p:grpSp>
        <p:nvGrpSpPr>
          <p:cNvPr id="129339" name="Group 315"/>
          <p:cNvGrpSpPr>
            <a:grpSpLocks/>
          </p:cNvGrpSpPr>
          <p:nvPr/>
        </p:nvGrpSpPr>
        <p:grpSpPr bwMode="auto">
          <a:xfrm>
            <a:off x="615950" y="5233988"/>
            <a:ext cx="7673975" cy="336550"/>
            <a:chOff x="388" y="3902"/>
            <a:chExt cx="4834" cy="212"/>
          </a:xfrm>
        </p:grpSpPr>
        <p:grpSp>
          <p:nvGrpSpPr>
            <p:cNvPr id="129307" name="Group 283"/>
            <p:cNvGrpSpPr>
              <a:grpSpLocks/>
            </p:cNvGrpSpPr>
            <p:nvPr/>
          </p:nvGrpSpPr>
          <p:grpSpPr bwMode="auto">
            <a:xfrm>
              <a:off x="2807" y="3902"/>
              <a:ext cx="1206" cy="212"/>
              <a:chOff x="582" y="3587"/>
              <a:chExt cx="1206" cy="212"/>
            </a:xfrm>
          </p:grpSpPr>
          <p:sp>
            <p:nvSpPr>
              <p:cNvPr id="129308" name="Line 284"/>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09" name="Rectangle 285"/>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10" name="Rectangle 286"/>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11" name="Rectangle 287"/>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12" name="Text Box 288"/>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13" name="Text Box 289"/>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314" name="Text Box 290"/>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315" name="Group 291"/>
            <p:cNvGrpSpPr>
              <a:grpSpLocks/>
            </p:cNvGrpSpPr>
            <p:nvPr/>
          </p:nvGrpSpPr>
          <p:grpSpPr bwMode="auto">
            <a:xfrm>
              <a:off x="4016" y="3902"/>
              <a:ext cx="1206" cy="212"/>
              <a:chOff x="582" y="3587"/>
              <a:chExt cx="1206" cy="212"/>
            </a:xfrm>
          </p:grpSpPr>
          <p:sp>
            <p:nvSpPr>
              <p:cNvPr id="129316" name="Line 292"/>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17" name="Rectangle 293"/>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18" name="Rectangle 294"/>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19" name="Rectangle 295"/>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20" name="Text Box 296"/>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a:t>
                </a:r>
                <a:endParaRPr lang="en-US" altLang="en-US" sz="1600" b="1" baseline="-25000">
                  <a:effectLst>
                    <a:outerShdw blurRad="38100" dist="38100" dir="2700000" algn="tl">
                      <a:srgbClr val="C0C0C0"/>
                    </a:outerShdw>
                  </a:effectLst>
                </a:endParaRPr>
              </a:p>
            </p:txBody>
          </p:sp>
          <p:sp>
            <p:nvSpPr>
              <p:cNvPr id="129321" name="Text Box 297"/>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322" name="Text Box 298"/>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0</a:t>
                </a:r>
                <a:endParaRPr lang="en-US" altLang="en-US" sz="1600" b="1" baseline="-25000">
                  <a:effectLst>
                    <a:outerShdw blurRad="38100" dist="38100" dir="2700000" algn="tl">
                      <a:srgbClr val="C0C0C0"/>
                    </a:outerShdw>
                  </a:effectLst>
                </a:endParaRPr>
              </a:p>
            </p:txBody>
          </p:sp>
        </p:grpSp>
        <p:grpSp>
          <p:nvGrpSpPr>
            <p:cNvPr id="129323" name="Group 299"/>
            <p:cNvGrpSpPr>
              <a:grpSpLocks/>
            </p:cNvGrpSpPr>
            <p:nvPr/>
          </p:nvGrpSpPr>
          <p:grpSpPr bwMode="auto">
            <a:xfrm>
              <a:off x="388" y="3902"/>
              <a:ext cx="1206" cy="212"/>
              <a:chOff x="582" y="3587"/>
              <a:chExt cx="1206" cy="212"/>
            </a:xfrm>
          </p:grpSpPr>
          <p:sp>
            <p:nvSpPr>
              <p:cNvPr id="129324" name="Line 300"/>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25" name="Rectangle 301"/>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26" name="Rectangle 302"/>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27" name="Rectangle 303"/>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28" name="Text Box 304"/>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329" name="Text Box 305"/>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7/5</a:t>
                </a:r>
                <a:endParaRPr lang="en-US" altLang="en-US" sz="1600" b="1" baseline="-25000">
                  <a:effectLst>
                    <a:outerShdw blurRad="38100" dist="38100" dir="2700000" algn="tl">
                      <a:srgbClr val="C0C0C0"/>
                    </a:outerShdw>
                  </a:effectLst>
                </a:endParaRPr>
              </a:p>
            </p:txBody>
          </p:sp>
          <p:sp>
            <p:nvSpPr>
              <p:cNvPr id="129330" name="Text Box 306"/>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29331" name="Group 307"/>
            <p:cNvGrpSpPr>
              <a:grpSpLocks/>
            </p:cNvGrpSpPr>
            <p:nvPr/>
          </p:nvGrpSpPr>
          <p:grpSpPr bwMode="auto">
            <a:xfrm>
              <a:off x="1597" y="3902"/>
              <a:ext cx="1206" cy="212"/>
              <a:chOff x="582" y="3587"/>
              <a:chExt cx="1206" cy="212"/>
            </a:xfrm>
          </p:grpSpPr>
          <p:sp>
            <p:nvSpPr>
              <p:cNvPr id="129332" name="Line 308"/>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33" name="Rectangle 309"/>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34" name="Rectangle 310"/>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35" name="Rectangle 311"/>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36" name="Text Box 312"/>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37" name="Text Box 313"/>
              <p:cNvSpPr txBox="1">
                <a:spLocks noChangeArrowheads="1"/>
              </p:cNvSpPr>
              <p:nvPr/>
            </p:nvSpPr>
            <p:spPr bwMode="auto">
              <a:xfrm>
                <a:off x="1110" y="3587"/>
                <a:ext cx="3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effectLst>
                      <a:outerShdw blurRad="38100" dist="38100" dir="2700000" algn="tl">
                        <a:srgbClr val="C0C0C0"/>
                      </a:outerShdw>
                    </a:effectLst>
                  </a:rPr>
                  <a:t>11/3</a:t>
                </a:r>
                <a:endParaRPr lang="en-US" altLang="en-US" sz="1400" b="1" baseline="-25000">
                  <a:effectLst>
                    <a:outerShdw blurRad="38100" dist="38100" dir="2700000" algn="tl">
                      <a:srgbClr val="C0C0C0"/>
                    </a:outerShdw>
                  </a:effectLst>
                </a:endParaRPr>
              </a:p>
            </p:txBody>
          </p:sp>
          <p:sp>
            <p:nvSpPr>
              <p:cNvPr id="129338" name="Text Box 314"/>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grpSp>
      <p:grpSp>
        <p:nvGrpSpPr>
          <p:cNvPr id="129372" name="Group 348"/>
          <p:cNvGrpSpPr>
            <a:grpSpLocks/>
          </p:cNvGrpSpPr>
          <p:nvPr/>
        </p:nvGrpSpPr>
        <p:grpSpPr bwMode="auto">
          <a:xfrm>
            <a:off x="615950" y="5233988"/>
            <a:ext cx="7673975" cy="336550"/>
            <a:chOff x="485" y="3684"/>
            <a:chExt cx="4834" cy="212"/>
          </a:xfrm>
        </p:grpSpPr>
        <p:grpSp>
          <p:nvGrpSpPr>
            <p:cNvPr id="129340" name="Group 316"/>
            <p:cNvGrpSpPr>
              <a:grpSpLocks/>
            </p:cNvGrpSpPr>
            <p:nvPr/>
          </p:nvGrpSpPr>
          <p:grpSpPr bwMode="auto">
            <a:xfrm>
              <a:off x="2904" y="3684"/>
              <a:ext cx="1206" cy="212"/>
              <a:chOff x="582" y="3587"/>
              <a:chExt cx="1206" cy="212"/>
            </a:xfrm>
          </p:grpSpPr>
          <p:sp>
            <p:nvSpPr>
              <p:cNvPr id="129341" name="Line 317"/>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42" name="Rectangle 318"/>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43" name="Rectangle 319"/>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44" name="Rectangle 320"/>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45" name="Text Box 321"/>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46" name="Text Box 322"/>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47" name="Text Box 323"/>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348" name="Group 324"/>
            <p:cNvGrpSpPr>
              <a:grpSpLocks/>
            </p:cNvGrpSpPr>
            <p:nvPr/>
          </p:nvGrpSpPr>
          <p:grpSpPr bwMode="auto">
            <a:xfrm>
              <a:off x="4113" y="3684"/>
              <a:ext cx="1206" cy="212"/>
              <a:chOff x="582" y="3587"/>
              <a:chExt cx="1206" cy="212"/>
            </a:xfrm>
          </p:grpSpPr>
          <p:sp>
            <p:nvSpPr>
              <p:cNvPr id="129349" name="Line 325"/>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50" name="Rectangle 326"/>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51" name="Rectangle 327"/>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52" name="Rectangle 328"/>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53" name="Text Box 329"/>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29354" name="Text Box 330"/>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a:t>
                </a:r>
                <a:endParaRPr lang="en-US" altLang="en-US" sz="1600" b="1" baseline="-25000">
                  <a:effectLst>
                    <a:outerShdw blurRad="38100" dist="38100" dir="2700000" algn="tl">
                      <a:srgbClr val="C0C0C0"/>
                    </a:outerShdw>
                  </a:effectLst>
                </a:endParaRPr>
              </a:p>
            </p:txBody>
          </p:sp>
          <p:sp>
            <p:nvSpPr>
              <p:cNvPr id="129355" name="Text Box 331"/>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nvGrpSpPr>
            <p:cNvPr id="129356" name="Group 332"/>
            <p:cNvGrpSpPr>
              <a:grpSpLocks/>
            </p:cNvGrpSpPr>
            <p:nvPr/>
          </p:nvGrpSpPr>
          <p:grpSpPr bwMode="auto">
            <a:xfrm>
              <a:off x="485" y="3684"/>
              <a:ext cx="1206" cy="212"/>
              <a:chOff x="582" y="3587"/>
              <a:chExt cx="1206" cy="212"/>
            </a:xfrm>
          </p:grpSpPr>
          <p:sp>
            <p:nvSpPr>
              <p:cNvPr id="129357" name="Line 333"/>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58" name="Rectangle 334"/>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59" name="Rectangle 335"/>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60" name="Rectangle 336"/>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61" name="Text Box 337"/>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362" name="Text Box 338"/>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8/5</a:t>
                </a:r>
                <a:endParaRPr lang="en-US" altLang="en-US" sz="1600" b="1" baseline="-25000">
                  <a:effectLst>
                    <a:outerShdw blurRad="38100" dist="38100" dir="2700000" algn="tl">
                      <a:srgbClr val="C0C0C0"/>
                    </a:outerShdw>
                  </a:effectLst>
                </a:endParaRPr>
              </a:p>
            </p:txBody>
          </p:sp>
          <p:sp>
            <p:nvSpPr>
              <p:cNvPr id="129363" name="Text Box 339"/>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29364" name="Group 340"/>
            <p:cNvGrpSpPr>
              <a:grpSpLocks/>
            </p:cNvGrpSpPr>
            <p:nvPr/>
          </p:nvGrpSpPr>
          <p:grpSpPr bwMode="auto">
            <a:xfrm>
              <a:off x="1694" y="3684"/>
              <a:ext cx="1206" cy="212"/>
              <a:chOff x="582" y="3587"/>
              <a:chExt cx="1206" cy="212"/>
            </a:xfrm>
          </p:grpSpPr>
          <p:sp>
            <p:nvSpPr>
              <p:cNvPr id="129365" name="Line 341"/>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66" name="Rectangle 342"/>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67" name="Rectangle 343"/>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68" name="Rectangle 344"/>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69" name="Text Box 345"/>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70" name="Text Box 346"/>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5</a:t>
                </a:r>
                <a:endParaRPr lang="en-US" altLang="en-US" sz="1600" b="1" baseline="-25000">
                  <a:effectLst>
                    <a:outerShdw blurRad="38100" dist="38100" dir="2700000" algn="tl">
                      <a:srgbClr val="C0C0C0"/>
                    </a:outerShdw>
                  </a:effectLst>
                </a:endParaRPr>
              </a:p>
            </p:txBody>
          </p:sp>
          <p:sp>
            <p:nvSpPr>
              <p:cNvPr id="129371" name="Text Box 347"/>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4/3</a:t>
                </a:r>
                <a:endParaRPr lang="en-US" altLang="en-US" sz="1600" b="1" baseline="-25000">
                  <a:effectLst>
                    <a:outerShdw blurRad="38100" dist="38100" dir="2700000" algn="tl">
                      <a:srgbClr val="C0C0C0"/>
                    </a:outerShdw>
                  </a:effectLst>
                </a:endParaRPr>
              </a:p>
            </p:txBody>
          </p:sp>
        </p:grpSp>
      </p:grpSp>
      <p:grpSp>
        <p:nvGrpSpPr>
          <p:cNvPr id="129406" name="Group 382"/>
          <p:cNvGrpSpPr>
            <a:grpSpLocks/>
          </p:cNvGrpSpPr>
          <p:nvPr/>
        </p:nvGrpSpPr>
        <p:grpSpPr bwMode="auto">
          <a:xfrm>
            <a:off x="615950" y="5233988"/>
            <a:ext cx="3833813" cy="336550"/>
            <a:chOff x="388" y="4108"/>
            <a:chExt cx="2415" cy="212"/>
          </a:xfrm>
        </p:grpSpPr>
        <p:grpSp>
          <p:nvGrpSpPr>
            <p:cNvPr id="129390" name="Group 366"/>
            <p:cNvGrpSpPr>
              <a:grpSpLocks/>
            </p:cNvGrpSpPr>
            <p:nvPr/>
          </p:nvGrpSpPr>
          <p:grpSpPr bwMode="auto">
            <a:xfrm>
              <a:off x="388" y="4108"/>
              <a:ext cx="1206" cy="212"/>
              <a:chOff x="582" y="3587"/>
              <a:chExt cx="1206" cy="212"/>
            </a:xfrm>
          </p:grpSpPr>
          <p:sp>
            <p:nvSpPr>
              <p:cNvPr id="129391" name="Line 367"/>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392" name="Rectangle 368"/>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93" name="Rectangle 369"/>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94" name="Rectangle 370"/>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95" name="Text Box 371"/>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6</a:t>
                </a:r>
                <a:endParaRPr lang="en-US" altLang="en-US" sz="1600" b="1" baseline="-25000">
                  <a:effectLst>
                    <a:outerShdw blurRad="38100" dist="38100" dir="2700000" algn="tl">
                      <a:srgbClr val="C0C0C0"/>
                    </a:outerShdw>
                  </a:effectLst>
                </a:endParaRPr>
              </a:p>
            </p:txBody>
          </p:sp>
          <p:sp>
            <p:nvSpPr>
              <p:cNvPr id="129396" name="Text Box 372"/>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9/5</a:t>
                </a:r>
                <a:endParaRPr lang="en-US" altLang="en-US" sz="1600" b="1" baseline="-25000">
                  <a:effectLst>
                    <a:outerShdw blurRad="38100" dist="38100" dir="2700000" algn="tl">
                      <a:srgbClr val="C0C0C0"/>
                    </a:outerShdw>
                  </a:effectLst>
                </a:endParaRPr>
              </a:p>
            </p:txBody>
          </p:sp>
          <p:sp>
            <p:nvSpPr>
              <p:cNvPr id="129397" name="Text Box 373"/>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1/5</a:t>
                </a:r>
                <a:endParaRPr lang="en-US" altLang="en-US" sz="1600" b="1" baseline="-25000">
                  <a:effectLst>
                    <a:outerShdw blurRad="38100" dist="38100" dir="2700000" algn="tl">
                      <a:srgbClr val="C0C0C0"/>
                    </a:outerShdw>
                  </a:effectLst>
                </a:endParaRPr>
              </a:p>
            </p:txBody>
          </p:sp>
        </p:grpSp>
        <p:grpSp>
          <p:nvGrpSpPr>
            <p:cNvPr id="129398" name="Group 374"/>
            <p:cNvGrpSpPr>
              <a:grpSpLocks/>
            </p:cNvGrpSpPr>
            <p:nvPr/>
          </p:nvGrpSpPr>
          <p:grpSpPr bwMode="auto">
            <a:xfrm>
              <a:off x="1597" y="4108"/>
              <a:ext cx="1206" cy="212"/>
              <a:chOff x="582" y="3587"/>
              <a:chExt cx="1206" cy="212"/>
            </a:xfrm>
          </p:grpSpPr>
          <p:sp>
            <p:nvSpPr>
              <p:cNvPr id="129399" name="Line 375"/>
              <p:cNvSpPr>
                <a:spLocks noChangeShapeType="1"/>
              </p:cNvSpPr>
              <p:nvPr/>
            </p:nvSpPr>
            <p:spPr bwMode="auto">
              <a:xfrm>
                <a:off x="582" y="3683"/>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400" name="Rectangle 376"/>
              <p:cNvSpPr>
                <a:spLocks noChangeArrowheads="1"/>
              </p:cNvSpPr>
              <p:nvPr/>
            </p:nvSpPr>
            <p:spPr bwMode="auto">
              <a:xfrm>
                <a:off x="870" y="3587"/>
                <a:ext cx="24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01" name="Rectangle 377"/>
              <p:cNvSpPr>
                <a:spLocks noChangeArrowheads="1"/>
              </p:cNvSpPr>
              <p:nvPr/>
            </p:nvSpPr>
            <p:spPr bwMode="auto">
              <a:xfrm>
                <a:off x="1110" y="3587"/>
                <a:ext cx="294" cy="19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02" name="Rectangle 378"/>
              <p:cNvSpPr>
                <a:spLocks noChangeArrowheads="1"/>
              </p:cNvSpPr>
              <p:nvPr/>
            </p:nvSpPr>
            <p:spPr bwMode="auto">
              <a:xfrm>
                <a:off x="1404" y="3587"/>
                <a:ext cx="384"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03" name="Text Box 379"/>
              <p:cNvSpPr txBox="1">
                <a:spLocks noChangeArrowheads="1"/>
              </p:cNvSpPr>
              <p:nvPr/>
            </p:nvSpPr>
            <p:spPr bwMode="auto">
              <a:xfrm>
                <a:off x="870" y="358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29404" name="Text Box 380"/>
              <p:cNvSpPr txBox="1">
                <a:spLocks noChangeArrowheads="1"/>
              </p:cNvSpPr>
              <p:nvPr/>
            </p:nvSpPr>
            <p:spPr bwMode="auto">
              <a:xfrm>
                <a:off x="1110" y="3587"/>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8</a:t>
                </a:r>
                <a:endParaRPr lang="en-US" altLang="en-US" sz="1600" b="1" baseline="-25000">
                  <a:effectLst>
                    <a:outerShdw blurRad="38100" dist="38100" dir="2700000" algn="tl">
                      <a:srgbClr val="C0C0C0"/>
                    </a:outerShdw>
                  </a:effectLst>
                </a:endParaRPr>
              </a:p>
            </p:txBody>
          </p:sp>
          <p:sp>
            <p:nvSpPr>
              <p:cNvPr id="129405" name="Text Box 381"/>
              <p:cNvSpPr txBox="1">
                <a:spLocks noChangeArrowheads="1"/>
              </p:cNvSpPr>
              <p:nvPr/>
            </p:nvSpPr>
            <p:spPr bwMode="auto">
              <a:xfrm>
                <a:off x="1404" y="3587"/>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C0C0C0"/>
                      </a:outerShdw>
                    </a:effectLst>
                  </a:rPr>
                  <a:t>-1</a:t>
                </a:r>
                <a:endParaRPr lang="en-US" altLang="en-US" sz="1600" b="1" baseline="-25000">
                  <a:effectLst>
                    <a:outerShdw blurRad="38100" dist="38100" dir="2700000" algn="tl">
                      <a:srgbClr val="C0C0C0"/>
                    </a:outerShdw>
                  </a:effectLst>
                </a:endParaRPr>
              </a:p>
            </p:txBody>
          </p:sp>
        </p:grpSp>
      </p:grpSp>
      <p:sp>
        <p:nvSpPr>
          <p:cNvPr id="129170" name="Oval 146"/>
          <p:cNvSpPr>
            <a:spLocks noChangeArrowheads="1"/>
          </p:cNvSpPr>
          <p:nvPr/>
        </p:nvSpPr>
        <p:spPr bwMode="auto">
          <a:xfrm>
            <a:off x="269875" y="5195888"/>
            <a:ext cx="500063" cy="422275"/>
          </a:xfrm>
          <a:prstGeom prst="ellipse">
            <a:avLst/>
          </a:prstGeom>
          <a:solidFill>
            <a:srgbClr val="66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b="1"/>
              <a:t>AEL</a:t>
            </a:r>
          </a:p>
        </p:txBody>
      </p:sp>
      <p:grpSp>
        <p:nvGrpSpPr>
          <p:cNvPr id="129466" name="Group 442"/>
          <p:cNvGrpSpPr>
            <a:grpSpLocks/>
          </p:cNvGrpSpPr>
          <p:nvPr/>
        </p:nvGrpSpPr>
        <p:grpSpPr bwMode="auto">
          <a:xfrm>
            <a:off x="1308100" y="2622550"/>
            <a:ext cx="1981200" cy="152400"/>
            <a:chOff x="1170" y="4071"/>
            <a:chExt cx="1248" cy="96"/>
          </a:xfrm>
        </p:grpSpPr>
        <p:sp>
          <p:nvSpPr>
            <p:cNvPr id="129408" name="Oval 384"/>
            <p:cNvSpPr>
              <a:spLocks noChangeArrowheads="1"/>
            </p:cNvSpPr>
            <p:nvPr/>
          </p:nvSpPr>
          <p:spPr bwMode="auto">
            <a:xfrm>
              <a:off x="1170"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09" name="Oval 385"/>
            <p:cNvSpPr>
              <a:spLocks noChangeArrowheads="1"/>
            </p:cNvSpPr>
            <p:nvPr/>
          </p:nvSpPr>
          <p:spPr bwMode="auto">
            <a:xfrm>
              <a:off x="1362"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10" name="Oval 386"/>
            <p:cNvSpPr>
              <a:spLocks noChangeArrowheads="1"/>
            </p:cNvSpPr>
            <p:nvPr/>
          </p:nvSpPr>
          <p:spPr bwMode="auto">
            <a:xfrm>
              <a:off x="1554"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11" name="Oval 387"/>
            <p:cNvSpPr>
              <a:spLocks noChangeArrowheads="1"/>
            </p:cNvSpPr>
            <p:nvPr/>
          </p:nvSpPr>
          <p:spPr bwMode="auto">
            <a:xfrm>
              <a:off x="1746"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12" name="Oval 388"/>
            <p:cNvSpPr>
              <a:spLocks noChangeArrowheads="1"/>
            </p:cNvSpPr>
            <p:nvPr/>
          </p:nvSpPr>
          <p:spPr bwMode="auto">
            <a:xfrm>
              <a:off x="1938"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13" name="Oval 389"/>
            <p:cNvSpPr>
              <a:spLocks noChangeArrowheads="1"/>
            </p:cNvSpPr>
            <p:nvPr/>
          </p:nvSpPr>
          <p:spPr bwMode="auto">
            <a:xfrm>
              <a:off x="2130"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14" name="Oval 390"/>
            <p:cNvSpPr>
              <a:spLocks noChangeArrowheads="1"/>
            </p:cNvSpPr>
            <p:nvPr/>
          </p:nvSpPr>
          <p:spPr bwMode="auto">
            <a:xfrm>
              <a:off x="2322" y="4071"/>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9416" name="Oval 392"/>
          <p:cNvSpPr>
            <a:spLocks noChangeArrowheads="1"/>
          </p:cNvSpPr>
          <p:nvPr/>
        </p:nvSpPr>
        <p:spPr bwMode="auto">
          <a:xfrm>
            <a:off x="3457575" y="4119563"/>
            <a:ext cx="152400" cy="152400"/>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435" name="Group 411"/>
          <p:cNvGrpSpPr>
            <a:grpSpLocks/>
          </p:cNvGrpSpPr>
          <p:nvPr/>
        </p:nvGrpSpPr>
        <p:grpSpPr bwMode="auto">
          <a:xfrm>
            <a:off x="1000125" y="3851275"/>
            <a:ext cx="2590800" cy="152400"/>
            <a:chOff x="1412" y="3684"/>
            <a:chExt cx="1632" cy="96"/>
          </a:xfrm>
        </p:grpSpPr>
        <p:sp>
          <p:nvSpPr>
            <p:cNvPr id="129432" name="Oval 408"/>
            <p:cNvSpPr>
              <a:spLocks noChangeArrowheads="1"/>
            </p:cNvSpPr>
            <p:nvPr/>
          </p:nvSpPr>
          <p:spPr bwMode="auto">
            <a:xfrm>
              <a:off x="2756"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33" name="Oval 409"/>
            <p:cNvSpPr>
              <a:spLocks noChangeArrowheads="1"/>
            </p:cNvSpPr>
            <p:nvPr/>
          </p:nvSpPr>
          <p:spPr bwMode="auto">
            <a:xfrm>
              <a:off x="2948"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34" name="Oval 410"/>
            <p:cNvSpPr>
              <a:spLocks noChangeArrowheads="1"/>
            </p:cNvSpPr>
            <p:nvPr/>
          </p:nvSpPr>
          <p:spPr bwMode="auto">
            <a:xfrm>
              <a:off x="1412"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445" name="Group 421"/>
          <p:cNvGrpSpPr>
            <a:grpSpLocks/>
          </p:cNvGrpSpPr>
          <p:nvPr/>
        </p:nvGrpSpPr>
        <p:grpSpPr bwMode="auto">
          <a:xfrm>
            <a:off x="1000125" y="3505200"/>
            <a:ext cx="2590800" cy="152400"/>
            <a:chOff x="1413" y="3708"/>
            <a:chExt cx="1632" cy="96"/>
          </a:xfrm>
        </p:grpSpPr>
        <p:sp>
          <p:nvSpPr>
            <p:cNvPr id="129436" name="Oval 412"/>
            <p:cNvSpPr>
              <a:spLocks noChangeArrowheads="1"/>
            </p:cNvSpPr>
            <p:nvPr/>
          </p:nvSpPr>
          <p:spPr bwMode="auto">
            <a:xfrm>
              <a:off x="1605"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41" name="Oval 417"/>
            <p:cNvSpPr>
              <a:spLocks noChangeArrowheads="1"/>
            </p:cNvSpPr>
            <p:nvPr/>
          </p:nvSpPr>
          <p:spPr bwMode="auto">
            <a:xfrm>
              <a:off x="2565"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42" name="Oval 418"/>
            <p:cNvSpPr>
              <a:spLocks noChangeArrowheads="1"/>
            </p:cNvSpPr>
            <p:nvPr/>
          </p:nvSpPr>
          <p:spPr bwMode="auto">
            <a:xfrm>
              <a:off x="2757"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43" name="Oval 419"/>
            <p:cNvSpPr>
              <a:spLocks noChangeArrowheads="1"/>
            </p:cNvSpPr>
            <p:nvPr/>
          </p:nvSpPr>
          <p:spPr bwMode="auto">
            <a:xfrm>
              <a:off x="2949"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44" name="Oval 420"/>
            <p:cNvSpPr>
              <a:spLocks noChangeArrowheads="1"/>
            </p:cNvSpPr>
            <p:nvPr/>
          </p:nvSpPr>
          <p:spPr bwMode="auto">
            <a:xfrm>
              <a:off x="1413"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455" name="Group 431"/>
          <p:cNvGrpSpPr>
            <a:grpSpLocks/>
          </p:cNvGrpSpPr>
          <p:nvPr/>
        </p:nvGrpSpPr>
        <p:grpSpPr bwMode="auto">
          <a:xfrm>
            <a:off x="1000125" y="3198813"/>
            <a:ext cx="2590800" cy="152400"/>
            <a:chOff x="1556" y="3684"/>
            <a:chExt cx="1632" cy="96"/>
          </a:xfrm>
        </p:grpSpPr>
        <p:sp>
          <p:nvSpPr>
            <p:cNvPr id="129446" name="Oval 422"/>
            <p:cNvSpPr>
              <a:spLocks noChangeArrowheads="1"/>
            </p:cNvSpPr>
            <p:nvPr/>
          </p:nvSpPr>
          <p:spPr bwMode="auto">
            <a:xfrm>
              <a:off x="1748"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47" name="Oval 423"/>
            <p:cNvSpPr>
              <a:spLocks noChangeArrowheads="1"/>
            </p:cNvSpPr>
            <p:nvPr/>
          </p:nvSpPr>
          <p:spPr bwMode="auto">
            <a:xfrm>
              <a:off x="1940"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48" name="Oval 424"/>
            <p:cNvSpPr>
              <a:spLocks noChangeArrowheads="1"/>
            </p:cNvSpPr>
            <p:nvPr/>
          </p:nvSpPr>
          <p:spPr bwMode="auto">
            <a:xfrm>
              <a:off x="2132"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0" name="Oval 426"/>
            <p:cNvSpPr>
              <a:spLocks noChangeArrowheads="1"/>
            </p:cNvSpPr>
            <p:nvPr/>
          </p:nvSpPr>
          <p:spPr bwMode="auto">
            <a:xfrm>
              <a:off x="2516"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1" name="Oval 427"/>
            <p:cNvSpPr>
              <a:spLocks noChangeArrowheads="1"/>
            </p:cNvSpPr>
            <p:nvPr/>
          </p:nvSpPr>
          <p:spPr bwMode="auto">
            <a:xfrm>
              <a:off x="2708"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2" name="Oval 428"/>
            <p:cNvSpPr>
              <a:spLocks noChangeArrowheads="1"/>
            </p:cNvSpPr>
            <p:nvPr/>
          </p:nvSpPr>
          <p:spPr bwMode="auto">
            <a:xfrm>
              <a:off x="2900"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3" name="Oval 429"/>
            <p:cNvSpPr>
              <a:spLocks noChangeArrowheads="1"/>
            </p:cNvSpPr>
            <p:nvPr/>
          </p:nvSpPr>
          <p:spPr bwMode="auto">
            <a:xfrm>
              <a:off x="3092"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4" name="Oval 430"/>
            <p:cNvSpPr>
              <a:spLocks noChangeArrowheads="1"/>
            </p:cNvSpPr>
            <p:nvPr/>
          </p:nvSpPr>
          <p:spPr bwMode="auto">
            <a:xfrm>
              <a:off x="1556" y="3684"/>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465" name="Group 441"/>
          <p:cNvGrpSpPr>
            <a:grpSpLocks/>
          </p:cNvGrpSpPr>
          <p:nvPr/>
        </p:nvGrpSpPr>
        <p:grpSpPr bwMode="auto">
          <a:xfrm>
            <a:off x="1308100" y="2890838"/>
            <a:ext cx="2286000" cy="152400"/>
            <a:chOff x="1773" y="3708"/>
            <a:chExt cx="1440" cy="96"/>
          </a:xfrm>
        </p:grpSpPr>
        <p:sp>
          <p:nvSpPr>
            <p:cNvPr id="129456" name="Oval 432"/>
            <p:cNvSpPr>
              <a:spLocks noChangeArrowheads="1"/>
            </p:cNvSpPr>
            <p:nvPr/>
          </p:nvSpPr>
          <p:spPr bwMode="auto">
            <a:xfrm>
              <a:off x="1773"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7" name="Oval 433"/>
            <p:cNvSpPr>
              <a:spLocks noChangeArrowheads="1"/>
            </p:cNvSpPr>
            <p:nvPr/>
          </p:nvSpPr>
          <p:spPr bwMode="auto">
            <a:xfrm>
              <a:off x="1965"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8" name="Oval 434"/>
            <p:cNvSpPr>
              <a:spLocks noChangeArrowheads="1"/>
            </p:cNvSpPr>
            <p:nvPr/>
          </p:nvSpPr>
          <p:spPr bwMode="auto">
            <a:xfrm>
              <a:off x="2157"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59" name="Oval 435"/>
            <p:cNvSpPr>
              <a:spLocks noChangeArrowheads="1"/>
            </p:cNvSpPr>
            <p:nvPr/>
          </p:nvSpPr>
          <p:spPr bwMode="auto">
            <a:xfrm>
              <a:off x="2349"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60" name="Oval 436"/>
            <p:cNvSpPr>
              <a:spLocks noChangeArrowheads="1"/>
            </p:cNvSpPr>
            <p:nvPr/>
          </p:nvSpPr>
          <p:spPr bwMode="auto">
            <a:xfrm>
              <a:off x="2541"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61" name="Oval 437"/>
            <p:cNvSpPr>
              <a:spLocks noChangeArrowheads="1"/>
            </p:cNvSpPr>
            <p:nvPr/>
          </p:nvSpPr>
          <p:spPr bwMode="auto">
            <a:xfrm>
              <a:off x="2733"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62" name="Oval 438"/>
            <p:cNvSpPr>
              <a:spLocks noChangeArrowheads="1"/>
            </p:cNvSpPr>
            <p:nvPr/>
          </p:nvSpPr>
          <p:spPr bwMode="auto">
            <a:xfrm>
              <a:off x="2925"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63" name="Oval 439"/>
            <p:cNvSpPr>
              <a:spLocks noChangeArrowheads="1"/>
            </p:cNvSpPr>
            <p:nvPr/>
          </p:nvSpPr>
          <p:spPr bwMode="auto">
            <a:xfrm>
              <a:off x="3117" y="3708"/>
              <a:ext cx="96" cy="96"/>
            </a:xfrm>
            <a:prstGeom prst="ellipse">
              <a:avLst/>
            </a:prstGeom>
            <a:solidFill>
              <a:schemeClr val="hlink">
                <a:alpha val="50000"/>
              </a:schemeClr>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62492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9200"/>
                                        </p:tgtEl>
                                        <p:attrNameLst>
                                          <p:attrName>style.visibility</p:attrName>
                                        </p:attrNameLst>
                                      </p:cBhvr>
                                      <p:to>
                                        <p:strVal val="visible"/>
                                      </p:to>
                                    </p:set>
                                    <p:anim calcmode="lin" valueType="num">
                                      <p:cBhvr additive="base">
                                        <p:cTn id="7" dur="500" fill="hold"/>
                                        <p:tgtEl>
                                          <p:spTgt spid="129200"/>
                                        </p:tgtEl>
                                        <p:attrNameLst>
                                          <p:attrName>ppt_x</p:attrName>
                                        </p:attrNameLst>
                                      </p:cBhvr>
                                      <p:tavLst>
                                        <p:tav tm="0">
                                          <p:val>
                                            <p:strVal val="0-#ppt_w/2"/>
                                          </p:val>
                                        </p:tav>
                                        <p:tav tm="100000">
                                          <p:val>
                                            <p:strVal val="#ppt_x"/>
                                          </p:val>
                                        </p:tav>
                                      </p:tavLst>
                                    </p:anim>
                                    <p:anim calcmode="lin" valueType="num">
                                      <p:cBhvr additive="base">
                                        <p:cTn id="8" dur="500" fill="hold"/>
                                        <p:tgtEl>
                                          <p:spTgt spid="1292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9240"/>
                                        </p:tgtEl>
                                        <p:attrNameLst>
                                          <p:attrName>style.visibility</p:attrName>
                                        </p:attrNameLst>
                                      </p:cBhvr>
                                      <p:to>
                                        <p:strVal val="visible"/>
                                      </p:to>
                                    </p:set>
                                    <p:anim calcmode="lin" valueType="num">
                                      <p:cBhvr additive="base">
                                        <p:cTn id="13" dur="500" fill="hold"/>
                                        <p:tgtEl>
                                          <p:spTgt spid="129240"/>
                                        </p:tgtEl>
                                        <p:attrNameLst>
                                          <p:attrName>ppt_x</p:attrName>
                                        </p:attrNameLst>
                                      </p:cBhvr>
                                      <p:tavLst>
                                        <p:tav tm="0">
                                          <p:val>
                                            <p:strVal val="0-#ppt_w/2"/>
                                          </p:val>
                                        </p:tav>
                                        <p:tav tm="100000">
                                          <p:val>
                                            <p:strVal val="#ppt_x"/>
                                          </p:val>
                                        </p:tav>
                                      </p:tavLst>
                                    </p:anim>
                                    <p:anim calcmode="lin" valueType="num">
                                      <p:cBhvr additive="base">
                                        <p:cTn id="14" dur="500" fill="hold"/>
                                        <p:tgtEl>
                                          <p:spTgt spid="1292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94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29201"/>
                                        </p:tgtEl>
                                        <p:attrNameLst>
                                          <p:attrName>style.visibility</p:attrName>
                                        </p:attrNameLst>
                                      </p:cBhvr>
                                      <p:to>
                                        <p:strVal val="visible"/>
                                      </p:to>
                                    </p:set>
                                    <p:anim calcmode="lin" valueType="num">
                                      <p:cBhvr additive="base">
                                        <p:cTn id="23" dur="500" fill="hold"/>
                                        <p:tgtEl>
                                          <p:spTgt spid="129201"/>
                                        </p:tgtEl>
                                        <p:attrNameLst>
                                          <p:attrName>ppt_x</p:attrName>
                                        </p:attrNameLst>
                                      </p:cBhvr>
                                      <p:tavLst>
                                        <p:tav tm="0">
                                          <p:val>
                                            <p:strVal val="0-#ppt_w/2"/>
                                          </p:val>
                                        </p:tav>
                                        <p:tav tm="100000">
                                          <p:val>
                                            <p:strVal val="#ppt_x"/>
                                          </p:val>
                                        </p:tav>
                                      </p:tavLst>
                                    </p:anim>
                                    <p:anim calcmode="lin" valueType="num">
                                      <p:cBhvr additive="base">
                                        <p:cTn id="24" dur="500" fill="hold"/>
                                        <p:tgtEl>
                                          <p:spTgt spid="12920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29273"/>
                                        </p:tgtEl>
                                        <p:attrNameLst>
                                          <p:attrName>style.visibility</p:attrName>
                                        </p:attrNameLst>
                                      </p:cBhvr>
                                      <p:to>
                                        <p:strVal val="visible"/>
                                      </p:to>
                                    </p:set>
                                    <p:anim calcmode="lin" valueType="num">
                                      <p:cBhvr additive="base">
                                        <p:cTn id="29" dur="500" fill="hold"/>
                                        <p:tgtEl>
                                          <p:spTgt spid="129273"/>
                                        </p:tgtEl>
                                        <p:attrNameLst>
                                          <p:attrName>ppt_x</p:attrName>
                                        </p:attrNameLst>
                                      </p:cBhvr>
                                      <p:tavLst>
                                        <p:tav tm="0">
                                          <p:val>
                                            <p:strVal val="0-#ppt_w/2"/>
                                          </p:val>
                                        </p:tav>
                                        <p:tav tm="100000">
                                          <p:val>
                                            <p:strVal val="#ppt_x"/>
                                          </p:val>
                                        </p:tav>
                                      </p:tavLst>
                                    </p:anim>
                                    <p:anim calcmode="lin" valueType="num">
                                      <p:cBhvr additive="base">
                                        <p:cTn id="30" dur="500" fill="hold"/>
                                        <p:tgtEl>
                                          <p:spTgt spid="129273"/>
                                        </p:tgtEl>
                                        <p:attrNameLst>
                                          <p:attrName>ppt_y</p:attrName>
                                        </p:attrNameLst>
                                      </p:cBhvr>
                                      <p:tavLst>
                                        <p:tav tm="0">
                                          <p:val>
                                            <p:strVal val="#ppt_y"/>
                                          </p:val>
                                        </p:tav>
                                        <p:tav tm="100000">
                                          <p:val>
                                            <p:strVal val="#ppt_y"/>
                                          </p:val>
                                        </p:tav>
                                      </p:tavLst>
                                    </p:anim>
                                  </p:childTnLst>
                                </p:cTn>
                              </p:par>
                              <p:par>
                                <p:cTn id="31" presetID="3" presetClass="exit" presetSubtype="10" fill="hold" nodeType="withEffect">
                                  <p:stCondLst>
                                    <p:cond delay="0"/>
                                  </p:stCondLst>
                                  <p:childTnLst>
                                    <p:animEffect transition="out" filter="blinds(horizontal)">
                                      <p:cBhvr>
                                        <p:cTn id="32" dur="500"/>
                                        <p:tgtEl>
                                          <p:spTgt spid="129240"/>
                                        </p:tgtEl>
                                      </p:cBhvr>
                                    </p:animEffect>
                                    <p:set>
                                      <p:cBhvr>
                                        <p:cTn id="33" dur="1" fill="hold">
                                          <p:stCondLst>
                                            <p:cond delay="499"/>
                                          </p:stCondLst>
                                        </p:cTn>
                                        <p:tgtEl>
                                          <p:spTgt spid="129240"/>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2943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129202"/>
                                        </p:tgtEl>
                                        <p:attrNameLst>
                                          <p:attrName>style.visibility</p:attrName>
                                        </p:attrNameLst>
                                      </p:cBhvr>
                                      <p:to>
                                        <p:strVal val="visible"/>
                                      </p:to>
                                    </p:set>
                                    <p:anim calcmode="lin" valueType="num">
                                      <p:cBhvr additive="base">
                                        <p:cTn id="42" dur="500" fill="hold"/>
                                        <p:tgtEl>
                                          <p:spTgt spid="129202"/>
                                        </p:tgtEl>
                                        <p:attrNameLst>
                                          <p:attrName>ppt_x</p:attrName>
                                        </p:attrNameLst>
                                      </p:cBhvr>
                                      <p:tavLst>
                                        <p:tav tm="0">
                                          <p:val>
                                            <p:strVal val="0-#ppt_w/2"/>
                                          </p:val>
                                        </p:tav>
                                        <p:tav tm="100000">
                                          <p:val>
                                            <p:strVal val="#ppt_x"/>
                                          </p:val>
                                        </p:tav>
                                      </p:tavLst>
                                    </p:anim>
                                    <p:anim calcmode="lin" valueType="num">
                                      <p:cBhvr additive="base">
                                        <p:cTn id="43" dur="500" fill="hold"/>
                                        <p:tgtEl>
                                          <p:spTgt spid="12920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129306"/>
                                        </p:tgtEl>
                                        <p:attrNameLst>
                                          <p:attrName>style.visibility</p:attrName>
                                        </p:attrNameLst>
                                      </p:cBhvr>
                                      <p:to>
                                        <p:strVal val="visible"/>
                                      </p:to>
                                    </p:set>
                                    <p:anim calcmode="lin" valueType="num">
                                      <p:cBhvr additive="base">
                                        <p:cTn id="48" dur="500" fill="hold"/>
                                        <p:tgtEl>
                                          <p:spTgt spid="129306"/>
                                        </p:tgtEl>
                                        <p:attrNameLst>
                                          <p:attrName>ppt_x</p:attrName>
                                        </p:attrNameLst>
                                      </p:cBhvr>
                                      <p:tavLst>
                                        <p:tav tm="0">
                                          <p:val>
                                            <p:strVal val="0-#ppt_w/2"/>
                                          </p:val>
                                        </p:tav>
                                        <p:tav tm="100000">
                                          <p:val>
                                            <p:strVal val="#ppt_x"/>
                                          </p:val>
                                        </p:tav>
                                      </p:tavLst>
                                    </p:anim>
                                    <p:anim calcmode="lin" valueType="num">
                                      <p:cBhvr additive="base">
                                        <p:cTn id="49" dur="500" fill="hold"/>
                                        <p:tgtEl>
                                          <p:spTgt spid="129306"/>
                                        </p:tgtEl>
                                        <p:attrNameLst>
                                          <p:attrName>ppt_y</p:attrName>
                                        </p:attrNameLst>
                                      </p:cBhvr>
                                      <p:tavLst>
                                        <p:tav tm="0">
                                          <p:val>
                                            <p:strVal val="#ppt_y"/>
                                          </p:val>
                                        </p:tav>
                                        <p:tav tm="100000">
                                          <p:val>
                                            <p:strVal val="#ppt_y"/>
                                          </p:val>
                                        </p:tav>
                                      </p:tavLst>
                                    </p:anim>
                                  </p:childTnLst>
                                </p:cTn>
                              </p:par>
                              <p:par>
                                <p:cTn id="50" presetID="3" presetClass="exit" presetSubtype="10" fill="hold" nodeType="withEffect">
                                  <p:stCondLst>
                                    <p:cond delay="0"/>
                                  </p:stCondLst>
                                  <p:childTnLst>
                                    <p:animEffect transition="out" filter="blinds(horizontal)">
                                      <p:cBhvr>
                                        <p:cTn id="51" dur="500"/>
                                        <p:tgtEl>
                                          <p:spTgt spid="129273"/>
                                        </p:tgtEl>
                                      </p:cBhvr>
                                    </p:animEffect>
                                    <p:set>
                                      <p:cBhvr>
                                        <p:cTn id="52" dur="1" fill="hold">
                                          <p:stCondLst>
                                            <p:cond delay="499"/>
                                          </p:stCondLst>
                                        </p:cTn>
                                        <p:tgtEl>
                                          <p:spTgt spid="12927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2944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29203"/>
                                        </p:tgtEl>
                                        <p:attrNameLst>
                                          <p:attrName>style.visibility</p:attrName>
                                        </p:attrNameLst>
                                      </p:cBhvr>
                                      <p:to>
                                        <p:strVal val="visible"/>
                                      </p:to>
                                    </p:set>
                                    <p:anim calcmode="lin" valueType="num">
                                      <p:cBhvr additive="base">
                                        <p:cTn id="61" dur="500" fill="hold"/>
                                        <p:tgtEl>
                                          <p:spTgt spid="129203"/>
                                        </p:tgtEl>
                                        <p:attrNameLst>
                                          <p:attrName>ppt_x</p:attrName>
                                        </p:attrNameLst>
                                      </p:cBhvr>
                                      <p:tavLst>
                                        <p:tav tm="0">
                                          <p:val>
                                            <p:strVal val="0-#ppt_w/2"/>
                                          </p:val>
                                        </p:tav>
                                        <p:tav tm="100000">
                                          <p:val>
                                            <p:strVal val="#ppt_x"/>
                                          </p:val>
                                        </p:tav>
                                      </p:tavLst>
                                    </p:anim>
                                    <p:anim calcmode="lin" valueType="num">
                                      <p:cBhvr additive="base">
                                        <p:cTn id="62" dur="500" fill="hold"/>
                                        <p:tgtEl>
                                          <p:spTgt spid="12920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29339"/>
                                        </p:tgtEl>
                                        <p:attrNameLst>
                                          <p:attrName>style.visibility</p:attrName>
                                        </p:attrNameLst>
                                      </p:cBhvr>
                                      <p:to>
                                        <p:strVal val="visible"/>
                                      </p:to>
                                    </p:set>
                                    <p:anim calcmode="lin" valueType="num">
                                      <p:cBhvr additive="base">
                                        <p:cTn id="67" dur="500" fill="hold"/>
                                        <p:tgtEl>
                                          <p:spTgt spid="129339"/>
                                        </p:tgtEl>
                                        <p:attrNameLst>
                                          <p:attrName>ppt_x</p:attrName>
                                        </p:attrNameLst>
                                      </p:cBhvr>
                                      <p:tavLst>
                                        <p:tav tm="0">
                                          <p:val>
                                            <p:strVal val="0-#ppt_w/2"/>
                                          </p:val>
                                        </p:tav>
                                        <p:tav tm="100000">
                                          <p:val>
                                            <p:strVal val="#ppt_x"/>
                                          </p:val>
                                        </p:tav>
                                      </p:tavLst>
                                    </p:anim>
                                    <p:anim calcmode="lin" valueType="num">
                                      <p:cBhvr additive="base">
                                        <p:cTn id="68" dur="500" fill="hold"/>
                                        <p:tgtEl>
                                          <p:spTgt spid="129339"/>
                                        </p:tgtEl>
                                        <p:attrNameLst>
                                          <p:attrName>ppt_y</p:attrName>
                                        </p:attrNameLst>
                                      </p:cBhvr>
                                      <p:tavLst>
                                        <p:tav tm="0">
                                          <p:val>
                                            <p:strVal val="#ppt_y"/>
                                          </p:val>
                                        </p:tav>
                                        <p:tav tm="100000">
                                          <p:val>
                                            <p:strVal val="#ppt_y"/>
                                          </p:val>
                                        </p:tav>
                                      </p:tavLst>
                                    </p:anim>
                                  </p:childTnLst>
                                </p:cTn>
                              </p:par>
                              <p:par>
                                <p:cTn id="69" presetID="3" presetClass="exit" presetSubtype="10" fill="hold" nodeType="withEffect">
                                  <p:stCondLst>
                                    <p:cond delay="0"/>
                                  </p:stCondLst>
                                  <p:childTnLst>
                                    <p:animEffect transition="out" filter="blinds(horizontal)">
                                      <p:cBhvr>
                                        <p:cTn id="70" dur="500"/>
                                        <p:tgtEl>
                                          <p:spTgt spid="129306"/>
                                        </p:tgtEl>
                                      </p:cBhvr>
                                    </p:animEffect>
                                    <p:set>
                                      <p:cBhvr>
                                        <p:cTn id="71" dur="1" fill="hold">
                                          <p:stCondLst>
                                            <p:cond delay="499"/>
                                          </p:stCondLst>
                                        </p:cTn>
                                        <p:tgtEl>
                                          <p:spTgt spid="129306"/>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29455"/>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129204"/>
                                        </p:tgtEl>
                                        <p:attrNameLst>
                                          <p:attrName>style.visibility</p:attrName>
                                        </p:attrNameLst>
                                      </p:cBhvr>
                                      <p:to>
                                        <p:strVal val="visible"/>
                                      </p:to>
                                    </p:set>
                                    <p:anim calcmode="lin" valueType="num">
                                      <p:cBhvr additive="base">
                                        <p:cTn id="80" dur="500" fill="hold"/>
                                        <p:tgtEl>
                                          <p:spTgt spid="129204"/>
                                        </p:tgtEl>
                                        <p:attrNameLst>
                                          <p:attrName>ppt_x</p:attrName>
                                        </p:attrNameLst>
                                      </p:cBhvr>
                                      <p:tavLst>
                                        <p:tav tm="0">
                                          <p:val>
                                            <p:strVal val="0-#ppt_w/2"/>
                                          </p:val>
                                        </p:tav>
                                        <p:tav tm="100000">
                                          <p:val>
                                            <p:strVal val="#ppt_x"/>
                                          </p:val>
                                        </p:tav>
                                      </p:tavLst>
                                    </p:anim>
                                    <p:anim calcmode="lin" valueType="num">
                                      <p:cBhvr additive="base">
                                        <p:cTn id="81" dur="500" fill="hold"/>
                                        <p:tgtEl>
                                          <p:spTgt spid="129204"/>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129372"/>
                                        </p:tgtEl>
                                        <p:attrNameLst>
                                          <p:attrName>style.visibility</p:attrName>
                                        </p:attrNameLst>
                                      </p:cBhvr>
                                      <p:to>
                                        <p:strVal val="visible"/>
                                      </p:to>
                                    </p:set>
                                    <p:anim calcmode="lin" valueType="num">
                                      <p:cBhvr additive="base">
                                        <p:cTn id="86" dur="500" fill="hold"/>
                                        <p:tgtEl>
                                          <p:spTgt spid="129372"/>
                                        </p:tgtEl>
                                        <p:attrNameLst>
                                          <p:attrName>ppt_x</p:attrName>
                                        </p:attrNameLst>
                                      </p:cBhvr>
                                      <p:tavLst>
                                        <p:tav tm="0">
                                          <p:val>
                                            <p:strVal val="0-#ppt_w/2"/>
                                          </p:val>
                                        </p:tav>
                                        <p:tav tm="100000">
                                          <p:val>
                                            <p:strVal val="#ppt_x"/>
                                          </p:val>
                                        </p:tav>
                                      </p:tavLst>
                                    </p:anim>
                                    <p:anim calcmode="lin" valueType="num">
                                      <p:cBhvr additive="base">
                                        <p:cTn id="87" dur="500" fill="hold"/>
                                        <p:tgtEl>
                                          <p:spTgt spid="129372"/>
                                        </p:tgtEl>
                                        <p:attrNameLst>
                                          <p:attrName>ppt_y</p:attrName>
                                        </p:attrNameLst>
                                      </p:cBhvr>
                                      <p:tavLst>
                                        <p:tav tm="0">
                                          <p:val>
                                            <p:strVal val="#ppt_y"/>
                                          </p:val>
                                        </p:tav>
                                        <p:tav tm="100000">
                                          <p:val>
                                            <p:strVal val="#ppt_y"/>
                                          </p:val>
                                        </p:tav>
                                      </p:tavLst>
                                    </p:anim>
                                  </p:childTnLst>
                                </p:cTn>
                              </p:par>
                              <p:par>
                                <p:cTn id="88" presetID="3" presetClass="exit" presetSubtype="10" fill="hold" nodeType="withEffect">
                                  <p:stCondLst>
                                    <p:cond delay="0"/>
                                  </p:stCondLst>
                                  <p:childTnLst>
                                    <p:animEffect transition="out" filter="blinds(horizontal)">
                                      <p:cBhvr>
                                        <p:cTn id="89" dur="500"/>
                                        <p:tgtEl>
                                          <p:spTgt spid="129339"/>
                                        </p:tgtEl>
                                      </p:cBhvr>
                                    </p:animEffect>
                                    <p:set>
                                      <p:cBhvr>
                                        <p:cTn id="90" dur="1" fill="hold">
                                          <p:stCondLst>
                                            <p:cond delay="499"/>
                                          </p:stCondLst>
                                        </p:cTn>
                                        <p:tgtEl>
                                          <p:spTgt spid="129339"/>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12946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nodeType="clickEffect">
                                  <p:stCondLst>
                                    <p:cond delay="0"/>
                                  </p:stCondLst>
                                  <p:childTnLst>
                                    <p:set>
                                      <p:cBhvr>
                                        <p:cTn id="98" dur="1" fill="hold">
                                          <p:stCondLst>
                                            <p:cond delay="0"/>
                                          </p:stCondLst>
                                        </p:cTn>
                                        <p:tgtEl>
                                          <p:spTgt spid="129205"/>
                                        </p:tgtEl>
                                        <p:attrNameLst>
                                          <p:attrName>style.visibility</p:attrName>
                                        </p:attrNameLst>
                                      </p:cBhvr>
                                      <p:to>
                                        <p:strVal val="visible"/>
                                      </p:to>
                                    </p:set>
                                    <p:anim calcmode="lin" valueType="num">
                                      <p:cBhvr additive="base">
                                        <p:cTn id="99" dur="500" fill="hold"/>
                                        <p:tgtEl>
                                          <p:spTgt spid="129205"/>
                                        </p:tgtEl>
                                        <p:attrNameLst>
                                          <p:attrName>ppt_x</p:attrName>
                                        </p:attrNameLst>
                                      </p:cBhvr>
                                      <p:tavLst>
                                        <p:tav tm="0">
                                          <p:val>
                                            <p:strVal val="0-#ppt_w/2"/>
                                          </p:val>
                                        </p:tav>
                                        <p:tav tm="100000">
                                          <p:val>
                                            <p:strVal val="#ppt_x"/>
                                          </p:val>
                                        </p:tav>
                                      </p:tavLst>
                                    </p:anim>
                                    <p:anim calcmode="lin" valueType="num">
                                      <p:cBhvr additive="base">
                                        <p:cTn id="100" dur="500" fill="hold"/>
                                        <p:tgtEl>
                                          <p:spTgt spid="129205"/>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8" fill="hold" nodeType="clickEffect">
                                  <p:stCondLst>
                                    <p:cond delay="0"/>
                                  </p:stCondLst>
                                  <p:childTnLst>
                                    <p:set>
                                      <p:cBhvr>
                                        <p:cTn id="104" dur="1" fill="hold">
                                          <p:stCondLst>
                                            <p:cond delay="0"/>
                                          </p:stCondLst>
                                        </p:cTn>
                                        <p:tgtEl>
                                          <p:spTgt spid="129406"/>
                                        </p:tgtEl>
                                        <p:attrNameLst>
                                          <p:attrName>style.visibility</p:attrName>
                                        </p:attrNameLst>
                                      </p:cBhvr>
                                      <p:to>
                                        <p:strVal val="visible"/>
                                      </p:to>
                                    </p:set>
                                    <p:anim calcmode="lin" valueType="num">
                                      <p:cBhvr additive="base">
                                        <p:cTn id="105" dur="500" fill="hold"/>
                                        <p:tgtEl>
                                          <p:spTgt spid="129406"/>
                                        </p:tgtEl>
                                        <p:attrNameLst>
                                          <p:attrName>ppt_x</p:attrName>
                                        </p:attrNameLst>
                                      </p:cBhvr>
                                      <p:tavLst>
                                        <p:tav tm="0">
                                          <p:val>
                                            <p:strVal val="0-#ppt_w/2"/>
                                          </p:val>
                                        </p:tav>
                                        <p:tav tm="100000">
                                          <p:val>
                                            <p:strVal val="#ppt_x"/>
                                          </p:val>
                                        </p:tav>
                                      </p:tavLst>
                                    </p:anim>
                                    <p:anim calcmode="lin" valueType="num">
                                      <p:cBhvr additive="base">
                                        <p:cTn id="106" dur="500" fill="hold"/>
                                        <p:tgtEl>
                                          <p:spTgt spid="129406"/>
                                        </p:tgtEl>
                                        <p:attrNameLst>
                                          <p:attrName>ppt_y</p:attrName>
                                        </p:attrNameLst>
                                      </p:cBhvr>
                                      <p:tavLst>
                                        <p:tav tm="0">
                                          <p:val>
                                            <p:strVal val="#ppt_y"/>
                                          </p:val>
                                        </p:tav>
                                        <p:tav tm="100000">
                                          <p:val>
                                            <p:strVal val="#ppt_y"/>
                                          </p:val>
                                        </p:tav>
                                      </p:tavLst>
                                    </p:anim>
                                  </p:childTnLst>
                                </p:cTn>
                              </p:par>
                              <p:par>
                                <p:cTn id="107" presetID="3" presetClass="exit" presetSubtype="10" fill="hold" nodeType="withEffect">
                                  <p:stCondLst>
                                    <p:cond delay="0"/>
                                  </p:stCondLst>
                                  <p:childTnLst>
                                    <p:animEffect transition="out" filter="blinds(horizontal)">
                                      <p:cBhvr>
                                        <p:cTn id="108" dur="500"/>
                                        <p:tgtEl>
                                          <p:spTgt spid="129372"/>
                                        </p:tgtEl>
                                      </p:cBhvr>
                                    </p:animEffect>
                                    <p:set>
                                      <p:cBhvr>
                                        <p:cTn id="109" dur="1" fill="hold">
                                          <p:stCondLst>
                                            <p:cond delay="499"/>
                                          </p:stCondLst>
                                        </p:cTn>
                                        <p:tgtEl>
                                          <p:spTgt spid="129372"/>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0"/>
                                          </p:stCondLst>
                                        </p:cTn>
                                        <p:tgtEl>
                                          <p:spTgt spid="12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Thuật toán cải tiến</a:t>
            </a:r>
          </a:p>
        </p:txBody>
      </p:sp>
      <p:sp>
        <p:nvSpPr>
          <p:cNvPr id="5" name="Slide Number Placeholder 4"/>
          <p:cNvSpPr>
            <a:spLocks noGrp="1"/>
          </p:cNvSpPr>
          <p:nvPr>
            <p:ph type="sldNum" idx="12"/>
          </p:nvPr>
        </p:nvSpPr>
        <p:spPr/>
        <p:txBody>
          <a:bodyPr/>
          <a:lstStyle/>
          <a:p>
            <a:fld id="{6817DA67-88FB-495F-8E8E-1F590E0699DF}" type="slidenum">
              <a:rPr lang="en-US" altLang="en-US"/>
              <a:pPr/>
              <a:t>39</a:t>
            </a:fld>
            <a:endParaRPr lang="en-US" altLang="en-US"/>
          </a:p>
        </p:txBody>
      </p:sp>
      <p:sp>
        <p:nvSpPr>
          <p:cNvPr id="128003" name="Rectangle 3"/>
          <p:cNvSpPr>
            <a:spLocks noGrp="1" noChangeArrowheads="1"/>
          </p:cNvSpPr>
          <p:nvPr>
            <p:ph type="body" sz="half" idx="4294967295"/>
          </p:nvPr>
        </p:nvSpPr>
        <p:spPr>
          <a:xfrm>
            <a:off x="725361" y="1172497"/>
            <a:ext cx="7572375" cy="4953000"/>
          </a:xfrm>
        </p:spPr>
        <p:txBody>
          <a:bodyPr/>
          <a:lstStyle/>
          <a:p>
            <a:pPr>
              <a:spcAft>
                <a:spcPts val="600"/>
              </a:spcAft>
              <a:buFontTx/>
              <a:buNone/>
            </a:pPr>
            <a:r>
              <a:rPr lang="en-US" altLang="en-US" sz="1800" dirty="0" err="1"/>
              <a:t>Xây</a:t>
            </a:r>
            <a:r>
              <a:rPr lang="en-US" altLang="en-US" sz="1800" dirty="0"/>
              <a:t> </a:t>
            </a:r>
            <a:r>
              <a:rPr lang="en-US" altLang="en-US" sz="1800" dirty="0" err="1"/>
              <a:t>dựng</a:t>
            </a:r>
            <a:r>
              <a:rPr lang="en-US" altLang="en-US" sz="1800" dirty="0"/>
              <a:t> </a:t>
            </a:r>
            <a:r>
              <a:rPr lang="en-US" altLang="en-US" sz="1800" dirty="0" err="1">
                <a:solidFill>
                  <a:schemeClr val="hlink"/>
                </a:solidFill>
              </a:rPr>
              <a:t>EdgeTable</a:t>
            </a:r>
            <a:r>
              <a:rPr lang="en-US" altLang="en-US" sz="1800" dirty="0"/>
              <a:t>;</a:t>
            </a:r>
          </a:p>
          <a:p>
            <a:pPr>
              <a:spcAft>
                <a:spcPts val="600"/>
              </a:spcAft>
              <a:buFontTx/>
              <a:buNone/>
            </a:pPr>
            <a:r>
              <a:rPr lang="en-US" altLang="en-US" sz="1800" dirty="0" err="1">
                <a:solidFill>
                  <a:schemeClr val="hlink"/>
                </a:solidFill>
              </a:rPr>
              <a:t>AEL</a:t>
            </a:r>
            <a:r>
              <a:rPr lang="en-US" altLang="en-US" sz="1800" dirty="0"/>
              <a:t> = NULL;</a:t>
            </a:r>
          </a:p>
          <a:p>
            <a:pPr>
              <a:spcAft>
                <a:spcPts val="600"/>
              </a:spcAft>
              <a:buFontTx/>
              <a:buNone/>
            </a:pPr>
            <a:r>
              <a:rPr lang="en-US" altLang="en-US" sz="1800" dirty="0"/>
              <a:t>for( </a:t>
            </a:r>
            <a:r>
              <a:rPr lang="en-US" altLang="en-US" sz="1800" dirty="0">
                <a:solidFill>
                  <a:schemeClr val="hlink"/>
                </a:solidFill>
              </a:rPr>
              <a:t>y</a:t>
            </a:r>
            <a:r>
              <a:rPr lang="en-US" altLang="en-US" sz="1800" dirty="0"/>
              <a:t> = </a:t>
            </a:r>
            <a:r>
              <a:rPr lang="en-US" altLang="en-US" sz="1800" dirty="0" err="1"/>
              <a:t>y_min</a:t>
            </a:r>
            <a:r>
              <a:rPr lang="en-US" altLang="en-US" sz="1800" dirty="0"/>
              <a:t>; y &lt;= </a:t>
            </a:r>
            <a:r>
              <a:rPr lang="en-US" altLang="en-US" sz="1800" dirty="0" err="1"/>
              <a:t>y_max</a:t>
            </a:r>
            <a:r>
              <a:rPr lang="en-US" altLang="en-US" sz="1800" dirty="0"/>
              <a:t>; y++)</a:t>
            </a:r>
          </a:p>
          <a:p>
            <a:pPr>
              <a:spcAft>
                <a:spcPts val="600"/>
              </a:spcAft>
              <a:buFontTx/>
              <a:buNone/>
            </a:pPr>
            <a:r>
              <a:rPr lang="en-US" altLang="en-US" sz="1800" dirty="0"/>
              <a:t>{</a:t>
            </a:r>
          </a:p>
          <a:p>
            <a:pPr>
              <a:spcAft>
                <a:spcPts val="600"/>
              </a:spcAft>
              <a:buFontTx/>
              <a:buNone/>
            </a:pPr>
            <a:r>
              <a:rPr lang="en-US" altLang="en-US" sz="1800" dirty="0"/>
              <a:t>	</a:t>
            </a:r>
            <a:r>
              <a:rPr lang="en-US" altLang="en-US" sz="1800" dirty="0" err="1"/>
              <a:t>Chèn</a:t>
            </a:r>
            <a:r>
              <a:rPr lang="en-US" altLang="en-US" sz="1800" dirty="0"/>
              <a:t> </a:t>
            </a:r>
            <a:r>
              <a:rPr lang="en-US" altLang="en-US" sz="1800" dirty="0" err="1"/>
              <a:t>tất</a:t>
            </a:r>
            <a:r>
              <a:rPr lang="en-US" altLang="en-US" sz="1800" dirty="0"/>
              <a:t> </a:t>
            </a:r>
            <a:r>
              <a:rPr lang="en-US" altLang="en-US" sz="1800" dirty="0" err="1"/>
              <a:t>cả</a:t>
            </a:r>
            <a:r>
              <a:rPr lang="en-US" altLang="en-US" sz="1800" dirty="0"/>
              <a:t>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trong</a:t>
            </a:r>
            <a:r>
              <a:rPr lang="en-US" altLang="en-US" sz="1800" dirty="0"/>
              <a:t> </a:t>
            </a:r>
            <a:r>
              <a:rPr lang="en-US" altLang="en-US" sz="1800" dirty="0" err="1">
                <a:solidFill>
                  <a:schemeClr val="hlink"/>
                </a:solidFill>
              </a:rPr>
              <a:t>EdgeTable</a:t>
            </a:r>
            <a:r>
              <a:rPr lang="en-US" altLang="en-US" sz="1800" dirty="0">
                <a:solidFill>
                  <a:schemeClr val="hlink"/>
                </a:solidFill>
              </a:rPr>
              <a:t>[y]</a:t>
            </a:r>
            <a:r>
              <a:rPr lang="en-US" altLang="en-US" sz="1800" dirty="0"/>
              <a:t> </a:t>
            </a:r>
            <a:r>
              <a:rPr lang="en-US" altLang="en-US" sz="1800" dirty="0" err="1"/>
              <a:t>vào</a:t>
            </a:r>
            <a:r>
              <a:rPr lang="en-US" altLang="en-US" sz="1800" dirty="0"/>
              <a:t> </a:t>
            </a:r>
            <a:r>
              <a:rPr lang="en-US" altLang="en-US" sz="1800" dirty="0" err="1">
                <a:solidFill>
                  <a:schemeClr val="hlink"/>
                </a:solidFill>
              </a:rPr>
              <a:t>AEL</a:t>
            </a:r>
            <a:r>
              <a:rPr lang="en-US" altLang="en-US" sz="1800" dirty="0"/>
              <a:t>;</a:t>
            </a:r>
          </a:p>
          <a:p>
            <a:pPr>
              <a:spcAft>
                <a:spcPts val="600"/>
              </a:spcAft>
              <a:buFontTx/>
              <a:buNone/>
            </a:pPr>
            <a:r>
              <a:rPr lang="en-US" altLang="en-US" sz="1800" dirty="0"/>
              <a:t>	if (</a:t>
            </a:r>
            <a:r>
              <a:rPr lang="en-US" altLang="en-US" sz="1800" dirty="0" err="1">
                <a:solidFill>
                  <a:schemeClr val="hlink"/>
                </a:solidFill>
              </a:rPr>
              <a:t>AEL</a:t>
            </a:r>
            <a:r>
              <a:rPr lang="en-US" altLang="en-US" sz="1800" dirty="0"/>
              <a:t> != NULL)</a:t>
            </a:r>
          </a:p>
          <a:p>
            <a:pPr>
              <a:spcAft>
                <a:spcPts val="600"/>
              </a:spcAft>
              <a:buFontTx/>
              <a:buNone/>
            </a:pPr>
            <a:r>
              <a:rPr lang="en-US" altLang="en-US" sz="1800" dirty="0"/>
              <a:t>	{</a:t>
            </a:r>
          </a:p>
          <a:p>
            <a:pPr>
              <a:spcAft>
                <a:spcPts val="600"/>
              </a:spcAft>
              <a:buFontTx/>
              <a:buNone/>
            </a:pPr>
            <a:r>
              <a:rPr lang="en-US" altLang="en-US" sz="1800" dirty="0"/>
              <a:t>		</a:t>
            </a:r>
            <a:r>
              <a:rPr lang="en-US" altLang="en-US" sz="1800" dirty="0" err="1"/>
              <a:t>Sắp</a:t>
            </a:r>
            <a:r>
              <a:rPr lang="en-US" altLang="en-US" sz="1800" dirty="0"/>
              <a:t> </a:t>
            </a:r>
            <a:r>
              <a:rPr lang="en-US" altLang="en-US" sz="1800" dirty="0" err="1"/>
              <a:t>xếp</a:t>
            </a:r>
            <a:r>
              <a:rPr lang="en-US" altLang="en-US" sz="1800" dirty="0"/>
              <a:t> </a:t>
            </a:r>
            <a:r>
              <a:rPr lang="en-US" altLang="en-US" sz="1800" dirty="0" err="1"/>
              <a:t>AEL</a:t>
            </a:r>
            <a:r>
              <a:rPr lang="en-US" altLang="en-US" sz="1800" dirty="0"/>
              <a:t> </a:t>
            </a:r>
            <a:r>
              <a:rPr lang="en-US" altLang="en-US" sz="1800" dirty="0" err="1"/>
              <a:t>theo</a:t>
            </a:r>
            <a:r>
              <a:rPr lang="en-US" altLang="en-US" sz="1800" dirty="0"/>
              <a:t> </a:t>
            </a:r>
            <a:r>
              <a:rPr lang="en-US" altLang="en-US" sz="1800" dirty="0" err="1"/>
              <a:t>chiều</a:t>
            </a:r>
            <a:r>
              <a:rPr lang="en-US" altLang="en-US" sz="1800" dirty="0"/>
              <a:t> </a:t>
            </a:r>
            <a:r>
              <a:rPr lang="en-US" altLang="en-US" sz="1800" dirty="0" err="1"/>
              <a:t>tăng</a:t>
            </a:r>
            <a:r>
              <a:rPr lang="en-US" altLang="en-US" sz="1800" dirty="0"/>
              <a:t> </a:t>
            </a:r>
            <a:r>
              <a:rPr lang="en-US" altLang="en-US" sz="1800" dirty="0" err="1"/>
              <a:t>dần</a:t>
            </a:r>
            <a:r>
              <a:rPr lang="en-US" altLang="en-US" sz="1800" dirty="0"/>
              <a:t> </a:t>
            </a:r>
            <a:r>
              <a:rPr lang="en-US" altLang="en-US" sz="1800" dirty="0" err="1"/>
              <a:t>của</a:t>
            </a:r>
            <a:r>
              <a:rPr lang="en-US" altLang="en-US" sz="1800" dirty="0"/>
              <a:t> </a:t>
            </a:r>
            <a:r>
              <a:rPr lang="en-US" altLang="en-US" sz="1800" dirty="0" err="1">
                <a:solidFill>
                  <a:schemeClr val="hlink"/>
                </a:solidFill>
              </a:rPr>
              <a:t>x_int</a:t>
            </a:r>
            <a:r>
              <a:rPr lang="en-US" altLang="en-US" sz="1800" dirty="0"/>
              <a:t>;</a:t>
            </a:r>
          </a:p>
          <a:p>
            <a:pPr>
              <a:spcAft>
                <a:spcPts val="600"/>
              </a:spcAft>
              <a:buFontTx/>
              <a:buNone/>
            </a:pPr>
            <a:r>
              <a:rPr lang="en-US" altLang="en-US" sz="1800" dirty="0"/>
              <a:t>		</a:t>
            </a:r>
            <a:r>
              <a:rPr lang="en-US" altLang="en-US" sz="1800" dirty="0" err="1">
                <a:solidFill>
                  <a:schemeClr val="hlink"/>
                </a:solidFill>
              </a:rPr>
              <a:t>Tô</a:t>
            </a:r>
            <a:r>
              <a:rPr lang="en-US" altLang="en-US" sz="1800" dirty="0">
                <a:solidFill>
                  <a:schemeClr val="hlink"/>
                </a:solidFill>
              </a:rPr>
              <a:t> </a:t>
            </a:r>
            <a:r>
              <a:rPr lang="en-US" altLang="en-US" sz="1800" dirty="0" err="1">
                <a:solidFill>
                  <a:schemeClr val="hlink"/>
                </a:solidFill>
              </a:rPr>
              <a:t>màu</a:t>
            </a:r>
            <a:r>
              <a:rPr lang="en-US" altLang="en-US" sz="1800" dirty="0"/>
              <a:t> </a:t>
            </a:r>
            <a:r>
              <a:rPr lang="en-US" altLang="en-US" sz="1800" dirty="0" err="1"/>
              <a:t>các</a:t>
            </a:r>
            <a:r>
              <a:rPr lang="en-US" altLang="en-US" sz="1800" dirty="0"/>
              <a:t> run </a:t>
            </a:r>
            <a:r>
              <a:rPr lang="en-US" altLang="en-US" sz="1800" dirty="0" err="1"/>
              <a:t>trong</a:t>
            </a:r>
            <a:r>
              <a:rPr lang="en-US" altLang="en-US" sz="1800" dirty="0"/>
              <a:t> </a:t>
            </a:r>
            <a:r>
              <a:rPr lang="en-US" altLang="en-US" sz="1800" dirty="0" err="1"/>
              <a:t>AEL</a:t>
            </a:r>
            <a:r>
              <a:rPr lang="en-US" altLang="en-US" sz="1800" dirty="0"/>
              <a:t>;</a:t>
            </a:r>
          </a:p>
          <a:p>
            <a:pPr>
              <a:spcAft>
                <a:spcPts val="600"/>
              </a:spcAft>
              <a:buFontTx/>
              <a:buNone/>
            </a:pPr>
            <a:r>
              <a:rPr lang="en-US" altLang="en-US" sz="1800" dirty="0"/>
              <a:t>		</a:t>
            </a:r>
            <a:r>
              <a:rPr lang="en-US" altLang="en-US" sz="1800" dirty="0" err="1"/>
              <a:t>Xóa</a:t>
            </a:r>
            <a:r>
              <a:rPr lang="en-US" altLang="en-US" sz="1800" dirty="0"/>
              <a:t>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trong</a:t>
            </a:r>
            <a:r>
              <a:rPr lang="en-US" altLang="en-US" sz="1800" dirty="0"/>
              <a:t> </a:t>
            </a:r>
            <a:r>
              <a:rPr lang="en-US" altLang="en-US" sz="1800" dirty="0" err="1"/>
              <a:t>AEL</a:t>
            </a:r>
            <a:r>
              <a:rPr lang="en-US" altLang="en-US" sz="1800" dirty="0"/>
              <a:t> </a:t>
            </a:r>
            <a:r>
              <a:rPr lang="en-US" altLang="en-US" sz="1800" dirty="0" err="1"/>
              <a:t>có</a:t>
            </a:r>
            <a:r>
              <a:rPr lang="en-US" altLang="en-US" sz="1800" dirty="0"/>
              <a:t> </a:t>
            </a:r>
            <a:r>
              <a:rPr lang="en-US" altLang="en-US" sz="1800" dirty="0" err="1">
                <a:solidFill>
                  <a:schemeClr val="hlink"/>
                </a:solidFill>
              </a:rPr>
              <a:t>y_upper</a:t>
            </a:r>
            <a:r>
              <a:rPr lang="en-US" altLang="en-US" sz="1800" dirty="0"/>
              <a:t> = </a:t>
            </a:r>
            <a:r>
              <a:rPr lang="en-US" altLang="en-US" sz="1800" dirty="0">
                <a:solidFill>
                  <a:schemeClr val="hlink"/>
                </a:solidFill>
              </a:rPr>
              <a:t>y</a:t>
            </a:r>
            <a:r>
              <a:rPr lang="en-US" altLang="en-US" sz="1800" dirty="0"/>
              <a:t>;</a:t>
            </a:r>
          </a:p>
          <a:p>
            <a:pPr>
              <a:spcAft>
                <a:spcPts val="600"/>
              </a:spcAft>
              <a:buFontTx/>
              <a:buNone/>
            </a:pPr>
            <a:r>
              <a:rPr lang="en-US" altLang="en-US" sz="1800" dirty="0"/>
              <a:t>		</a:t>
            </a:r>
            <a:r>
              <a:rPr lang="en-US" altLang="en-US" sz="1800" dirty="0" err="1"/>
              <a:t>Cập</a:t>
            </a:r>
            <a:r>
              <a:rPr lang="en-US" altLang="en-US" sz="1800" dirty="0"/>
              <a:t> </a:t>
            </a:r>
            <a:r>
              <a:rPr lang="en-US" altLang="en-US" sz="1800" dirty="0" err="1"/>
              <a:t>nhật</a:t>
            </a:r>
            <a:r>
              <a:rPr lang="en-US" altLang="en-US" sz="1800" dirty="0"/>
              <a:t> </a:t>
            </a:r>
            <a:r>
              <a:rPr lang="en-US" altLang="en-US" sz="1800" dirty="0" err="1"/>
              <a:t>giá</a:t>
            </a:r>
            <a:r>
              <a:rPr lang="en-US" altLang="en-US" sz="1800" dirty="0"/>
              <a:t> </a:t>
            </a:r>
            <a:r>
              <a:rPr lang="en-US" altLang="en-US" sz="1800" dirty="0" err="1"/>
              <a:t>trị</a:t>
            </a:r>
            <a:r>
              <a:rPr lang="en-US" altLang="en-US" sz="1800" dirty="0"/>
              <a:t> </a:t>
            </a:r>
            <a:r>
              <a:rPr lang="en-US" altLang="en-US" sz="1800" dirty="0" err="1">
                <a:solidFill>
                  <a:schemeClr val="hlink"/>
                </a:solidFill>
              </a:rPr>
              <a:t>x_int</a:t>
            </a:r>
            <a:r>
              <a:rPr lang="en-US" altLang="en-US" sz="1800" dirty="0"/>
              <a:t> </a:t>
            </a:r>
            <a:r>
              <a:rPr lang="en-US" altLang="en-US" sz="1800" dirty="0" err="1"/>
              <a:t>trong</a:t>
            </a:r>
            <a:r>
              <a:rPr lang="en-US" altLang="en-US" sz="1800" dirty="0"/>
              <a:t> </a:t>
            </a:r>
            <a:r>
              <a:rPr lang="en-US" altLang="en-US" sz="1800" dirty="0" err="1"/>
              <a:t>các</a:t>
            </a:r>
            <a:r>
              <a:rPr lang="en-US" altLang="en-US" sz="1800" dirty="0"/>
              <a:t> </a:t>
            </a:r>
            <a:r>
              <a:rPr lang="en-US" altLang="en-US" sz="1800" dirty="0" err="1"/>
              <a:t>cạnh</a:t>
            </a:r>
            <a:r>
              <a:rPr lang="en-US" altLang="en-US" sz="1800" dirty="0"/>
              <a:t> </a:t>
            </a:r>
            <a:r>
              <a:rPr lang="en-US" altLang="en-US" sz="1800" dirty="0" err="1"/>
              <a:t>của</a:t>
            </a:r>
            <a:r>
              <a:rPr lang="en-US" altLang="en-US" sz="1800" dirty="0"/>
              <a:t> </a:t>
            </a:r>
            <a:r>
              <a:rPr lang="en-US" altLang="en-US" sz="1800" dirty="0" err="1"/>
              <a:t>AEL</a:t>
            </a:r>
            <a:r>
              <a:rPr lang="en-US" altLang="en-US" sz="1800" dirty="0"/>
              <a:t>;</a:t>
            </a:r>
          </a:p>
          <a:p>
            <a:pPr>
              <a:spcAft>
                <a:spcPts val="600"/>
              </a:spcAft>
              <a:buFontTx/>
              <a:buNone/>
            </a:pPr>
            <a:r>
              <a:rPr lang="en-US" altLang="en-US" sz="1800" dirty="0"/>
              <a:t>	}</a:t>
            </a:r>
          </a:p>
          <a:p>
            <a:pPr>
              <a:spcAft>
                <a:spcPts val="600"/>
              </a:spcAft>
              <a:buFontTx/>
              <a:buNone/>
            </a:pPr>
            <a:r>
              <a:rPr lang="en-US" altLang="en-US" sz="1800" dirty="0"/>
              <a:t>}</a:t>
            </a:r>
          </a:p>
        </p:txBody>
      </p:sp>
      <p:sp>
        <p:nvSpPr>
          <p:cNvPr id="128004" name="Text Box 4"/>
          <p:cNvSpPr txBox="1">
            <a:spLocks noChangeArrowheads="1"/>
          </p:cNvSpPr>
          <p:nvPr/>
        </p:nvSpPr>
        <p:spPr bwMode="auto">
          <a:xfrm>
            <a:off x="1460500" y="4235450"/>
            <a:ext cx="3802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Tree>
    <p:extLst>
      <p:ext uri="{BB962C8B-B14F-4D97-AF65-F5344CB8AC3E}">
        <p14:creationId xmlns:p14="http://schemas.microsoft.com/office/powerpoint/2010/main" val="195850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dirty="0" err="1"/>
              <a:t>Vùng</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bởi</a:t>
            </a:r>
            <a:r>
              <a:rPr lang="en-US" altLang="en-US" dirty="0"/>
              <a:t> </a:t>
            </a:r>
            <a:r>
              <a:rPr lang="en-US" altLang="en-US" dirty="0" err="1"/>
              <a:t>điểm</a:t>
            </a:r>
            <a:r>
              <a:rPr lang="en-US" altLang="en-US" dirty="0"/>
              <a:t> </a:t>
            </a:r>
            <a:r>
              <a:rPr lang="en-US" altLang="en-US" dirty="0" err="1"/>
              <a:t>ảnh</a:t>
            </a:r>
            <a:r>
              <a:rPr lang="en-US" altLang="en-US" dirty="0"/>
              <a:t> </a:t>
            </a:r>
          </a:p>
        </p:txBody>
      </p:sp>
      <p:sp>
        <p:nvSpPr>
          <p:cNvPr id="101379" name="Rectangle 3"/>
          <p:cNvSpPr>
            <a:spLocks noGrp="1" noChangeArrowheads="1"/>
          </p:cNvSpPr>
          <p:nvPr>
            <p:ph type="body" idx="4294967295"/>
          </p:nvPr>
        </p:nvSpPr>
        <p:spPr>
          <a:xfrm>
            <a:off x="701599" y="1731963"/>
            <a:ext cx="8223250" cy="3613150"/>
          </a:xfrm>
        </p:spPr>
        <p:txBody>
          <a:bodyPr/>
          <a:lstStyle/>
          <a:p>
            <a:pPr>
              <a:buFontTx/>
              <a:buNone/>
            </a:pPr>
            <a:r>
              <a:rPr lang="en-US" altLang="en-US" dirty="0" err="1">
                <a:solidFill>
                  <a:schemeClr val="bg2"/>
                </a:solidFill>
              </a:rPr>
              <a:t>Vùng</a:t>
            </a:r>
            <a:r>
              <a:rPr lang="en-US" altLang="en-US" dirty="0">
                <a:solidFill>
                  <a:schemeClr val="bg2"/>
                </a:solidFill>
              </a:rPr>
              <a:t> </a:t>
            </a:r>
            <a:r>
              <a:rPr lang="en-US" altLang="en-US" dirty="0" err="1">
                <a:solidFill>
                  <a:schemeClr val="bg2"/>
                </a:solidFill>
              </a:rPr>
              <a:t>được</a:t>
            </a:r>
            <a:r>
              <a:rPr lang="en-US" altLang="en-US" dirty="0">
                <a:solidFill>
                  <a:schemeClr val="bg2"/>
                </a:solidFill>
              </a:rPr>
              <a:t> </a:t>
            </a:r>
            <a:r>
              <a:rPr lang="en-US" altLang="en-US" dirty="0" err="1">
                <a:solidFill>
                  <a:schemeClr val="bg2"/>
                </a:solidFill>
              </a:rPr>
              <a:t>định</a:t>
            </a:r>
            <a:r>
              <a:rPr lang="en-US" altLang="en-US" dirty="0">
                <a:solidFill>
                  <a:schemeClr val="bg2"/>
                </a:solidFill>
              </a:rPr>
              <a:t> </a:t>
            </a:r>
            <a:r>
              <a:rPr lang="en-US" altLang="en-US" dirty="0" err="1">
                <a:solidFill>
                  <a:schemeClr val="bg2"/>
                </a:solidFill>
              </a:rPr>
              <a:t>nghĩa</a:t>
            </a:r>
            <a:r>
              <a:rPr lang="en-US" altLang="en-US" dirty="0">
                <a:solidFill>
                  <a:schemeClr val="bg2"/>
                </a:solidFill>
              </a:rPr>
              <a:t> </a:t>
            </a:r>
            <a:r>
              <a:rPr lang="en-US" altLang="en-US" dirty="0" err="1">
                <a:solidFill>
                  <a:schemeClr val="bg2"/>
                </a:solidFill>
              </a:rPr>
              <a:t>bởi</a:t>
            </a:r>
            <a:r>
              <a:rPr lang="en-US" altLang="en-US" dirty="0">
                <a:solidFill>
                  <a:schemeClr val="bg2"/>
                </a:solidFill>
              </a:rPr>
              <a:t> </a:t>
            </a:r>
            <a:r>
              <a:rPr lang="en-US" altLang="en-US" dirty="0" err="1">
                <a:solidFill>
                  <a:schemeClr val="bg2"/>
                </a:solidFill>
              </a:rPr>
              <a:t>màu</a:t>
            </a:r>
            <a:r>
              <a:rPr lang="en-US" altLang="en-US" dirty="0">
                <a:solidFill>
                  <a:schemeClr val="bg2"/>
                </a:solidFill>
              </a:rPr>
              <a:t> </a:t>
            </a:r>
            <a:r>
              <a:rPr lang="en-US" altLang="en-US" dirty="0" err="1">
                <a:solidFill>
                  <a:schemeClr val="bg2"/>
                </a:solidFill>
              </a:rPr>
              <a:t>của</a:t>
            </a:r>
            <a:r>
              <a:rPr lang="en-US" altLang="en-US" dirty="0">
                <a:solidFill>
                  <a:schemeClr val="bg2"/>
                </a:solidFill>
              </a:rPr>
              <a:t> pixel, chia </a:t>
            </a:r>
            <a:r>
              <a:rPr lang="en-US" altLang="en-US" dirty="0" err="1">
                <a:solidFill>
                  <a:schemeClr val="bg2"/>
                </a:solidFill>
              </a:rPr>
              <a:t>làm</a:t>
            </a:r>
            <a:r>
              <a:rPr lang="en-US" altLang="en-US" dirty="0">
                <a:solidFill>
                  <a:schemeClr val="bg2"/>
                </a:solidFill>
              </a:rPr>
              <a:t> 3 </a:t>
            </a:r>
            <a:r>
              <a:rPr lang="en-US" altLang="en-US" dirty="0" err="1">
                <a:solidFill>
                  <a:schemeClr val="bg2"/>
                </a:solidFill>
              </a:rPr>
              <a:t>phần</a:t>
            </a:r>
            <a:r>
              <a:rPr lang="en-US" altLang="en-US" dirty="0">
                <a:solidFill>
                  <a:schemeClr val="bg2"/>
                </a:solidFill>
              </a:rPr>
              <a:t>:</a:t>
            </a:r>
          </a:p>
          <a:p>
            <a:pPr marL="285750" lvl="1" indent="-285750">
              <a:buFont typeface="Arial" panose="020B0604020202020204" pitchFamily="34" charset="0"/>
              <a:buChar char="•"/>
            </a:pPr>
            <a:r>
              <a:rPr lang="en-US" altLang="en-US" dirty="0" err="1">
                <a:solidFill>
                  <a:schemeClr val="bg2"/>
                </a:solidFill>
              </a:rPr>
              <a:t>Vùng</a:t>
            </a:r>
            <a:r>
              <a:rPr lang="en-US" altLang="en-US" dirty="0">
                <a:solidFill>
                  <a:schemeClr val="bg2"/>
                </a:solidFill>
              </a:rPr>
              <a:t> </a:t>
            </a:r>
            <a:r>
              <a:rPr lang="en-US" altLang="en-US" dirty="0" err="1">
                <a:solidFill>
                  <a:schemeClr val="bg2"/>
                </a:solidFill>
              </a:rPr>
              <a:t>trong</a:t>
            </a:r>
            <a:r>
              <a:rPr lang="en-US" altLang="en-US" dirty="0">
                <a:solidFill>
                  <a:schemeClr val="bg2"/>
                </a:solidFill>
              </a:rPr>
              <a:t> – interior</a:t>
            </a:r>
          </a:p>
          <a:p>
            <a:pPr marL="285750" lvl="1" indent="-285750">
              <a:buFont typeface="Arial" panose="020B0604020202020204" pitchFamily="34" charset="0"/>
              <a:buChar char="•"/>
            </a:pPr>
            <a:r>
              <a:rPr lang="en-US" altLang="en-US" dirty="0" err="1">
                <a:solidFill>
                  <a:schemeClr val="bg2"/>
                </a:solidFill>
              </a:rPr>
              <a:t>Vùng</a:t>
            </a:r>
            <a:r>
              <a:rPr lang="en-US" altLang="en-US" dirty="0">
                <a:solidFill>
                  <a:schemeClr val="bg2"/>
                </a:solidFill>
              </a:rPr>
              <a:t> </a:t>
            </a:r>
            <a:r>
              <a:rPr lang="en-US" altLang="en-US" dirty="0" err="1">
                <a:solidFill>
                  <a:schemeClr val="bg2"/>
                </a:solidFill>
              </a:rPr>
              <a:t>ngoài</a:t>
            </a:r>
            <a:r>
              <a:rPr lang="en-US" altLang="en-US" dirty="0">
                <a:solidFill>
                  <a:schemeClr val="bg2"/>
                </a:solidFill>
              </a:rPr>
              <a:t> – exterior</a:t>
            </a:r>
          </a:p>
          <a:p>
            <a:pPr marL="285750" lvl="1" indent="-285750">
              <a:buFont typeface="Arial" panose="020B0604020202020204" pitchFamily="34" charset="0"/>
              <a:buChar char="•"/>
            </a:pPr>
            <a:r>
              <a:rPr lang="en-US" altLang="en-US" dirty="0" err="1">
                <a:solidFill>
                  <a:schemeClr val="bg2"/>
                </a:solidFill>
              </a:rPr>
              <a:t>Biên</a:t>
            </a:r>
            <a:r>
              <a:rPr lang="en-US" altLang="en-US" dirty="0">
                <a:solidFill>
                  <a:schemeClr val="bg2"/>
                </a:solidFill>
              </a:rPr>
              <a:t> (</a:t>
            </a:r>
            <a:r>
              <a:rPr lang="en-US" altLang="en-US" dirty="0" err="1">
                <a:solidFill>
                  <a:schemeClr val="bg2"/>
                </a:solidFill>
              </a:rPr>
              <a:t>liên</a:t>
            </a:r>
            <a:r>
              <a:rPr lang="en-US" altLang="en-US" dirty="0">
                <a:solidFill>
                  <a:schemeClr val="bg2"/>
                </a:solidFill>
              </a:rPr>
              <a:t> </a:t>
            </a:r>
            <a:r>
              <a:rPr lang="en-US" altLang="en-US" dirty="0" err="1">
                <a:solidFill>
                  <a:schemeClr val="bg2"/>
                </a:solidFill>
              </a:rPr>
              <a:t>tục</a:t>
            </a:r>
            <a:r>
              <a:rPr lang="en-US" altLang="en-US" dirty="0">
                <a:solidFill>
                  <a:schemeClr val="bg2"/>
                </a:solidFill>
              </a:rPr>
              <a:t>) - boundary</a:t>
            </a:r>
          </a:p>
        </p:txBody>
      </p:sp>
      <p:sp>
        <p:nvSpPr>
          <p:cNvPr id="101380" name="Freeform 4"/>
          <p:cNvSpPr>
            <a:spLocks/>
          </p:cNvSpPr>
          <p:nvPr/>
        </p:nvSpPr>
        <p:spPr bwMode="auto">
          <a:xfrm>
            <a:off x="2959100" y="3275013"/>
            <a:ext cx="2616200" cy="1816100"/>
          </a:xfrm>
          <a:custGeom>
            <a:avLst/>
            <a:gdLst>
              <a:gd name="T0" fmla="*/ 584 w 1648"/>
              <a:gd name="T1" fmla="*/ 984 h 1144"/>
              <a:gd name="T2" fmla="*/ 1640 w 1648"/>
              <a:gd name="T3" fmla="*/ 984 h 1144"/>
              <a:gd name="T4" fmla="*/ 632 w 1648"/>
              <a:gd name="T5" fmla="*/ 24 h 1144"/>
              <a:gd name="T6" fmla="*/ 8 w 1648"/>
              <a:gd name="T7" fmla="*/ 840 h 1144"/>
              <a:gd name="T8" fmla="*/ 584 w 1648"/>
              <a:gd name="T9" fmla="*/ 984 h 1144"/>
            </a:gdLst>
            <a:ahLst/>
            <a:cxnLst>
              <a:cxn ang="0">
                <a:pos x="T0" y="T1"/>
              </a:cxn>
              <a:cxn ang="0">
                <a:pos x="T2" y="T3"/>
              </a:cxn>
              <a:cxn ang="0">
                <a:pos x="T4" y="T5"/>
              </a:cxn>
              <a:cxn ang="0">
                <a:pos x="T6" y="T7"/>
              </a:cxn>
              <a:cxn ang="0">
                <a:pos x="T8" y="T9"/>
              </a:cxn>
            </a:cxnLst>
            <a:rect l="0" t="0" r="r" b="b"/>
            <a:pathLst>
              <a:path w="1648" h="1144">
                <a:moveTo>
                  <a:pt x="584" y="984"/>
                </a:moveTo>
                <a:cubicBezTo>
                  <a:pt x="856" y="1008"/>
                  <a:pt x="1632" y="1144"/>
                  <a:pt x="1640" y="984"/>
                </a:cubicBezTo>
                <a:cubicBezTo>
                  <a:pt x="1648" y="824"/>
                  <a:pt x="904" y="48"/>
                  <a:pt x="632" y="24"/>
                </a:cubicBezTo>
                <a:cubicBezTo>
                  <a:pt x="360" y="0"/>
                  <a:pt x="16" y="680"/>
                  <a:pt x="8" y="840"/>
                </a:cubicBezTo>
                <a:cubicBezTo>
                  <a:pt x="0" y="1000"/>
                  <a:pt x="312" y="960"/>
                  <a:pt x="584" y="984"/>
                </a:cubicBezTo>
                <a:close/>
              </a:path>
            </a:pathLst>
          </a:custGeom>
          <a:solidFill>
            <a:schemeClr val="hlink"/>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384" name="Text Box 8"/>
          <p:cNvSpPr txBox="1">
            <a:spLocks noChangeArrowheads="1"/>
          </p:cNvSpPr>
          <p:nvPr/>
        </p:nvSpPr>
        <p:spPr bwMode="auto">
          <a:xfrm>
            <a:off x="3535363" y="4005263"/>
            <a:ext cx="119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interior</a:t>
            </a:r>
          </a:p>
        </p:txBody>
      </p:sp>
      <p:sp>
        <p:nvSpPr>
          <p:cNvPr id="101385" name="Text Box 9"/>
          <p:cNvSpPr txBox="1">
            <a:spLocks noChangeArrowheads="1"/>
          </p:cNvSpPr>
          <p:nvPr/>
        </p:nvSpPr>
        <p:spPr bwMode="auto">
          <a:xfrm>
            <a:off x="4956175" y="3275013"/>
            <a:ext cx="130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exterior</a:t>
            </a:r>
          </a:p>
        </p:txBody>
      </p:sp>
      <p:sp>
        <p:nvSpPr>
          <p:cNvPr id="101386" name="Text Box 10"/>
          <p:cNvSpPr txBox="1">
            <a:spLocks noChangeArrowheads="1"/>
          </p:cNvSpPr>
          <p:nvPr/>
        </p:nvSpPr>
        <p:spPr bwMode="auto">
          <a:xfrm>
            <a:off x="5954713" y="4887913"/>
            <a:ext cx="1497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boundary</a:t>
            </a:r>
          </a:p>
        </p:txBody>
      </p:sp>
      <p:sp>
        <p:nvSpPr>
          <p:cNvPr id="101387" name="Line 11"/>
          <p:cNvSpPr>
            <a:spLocks noChangeShapeType="1"/>
          </p:cNvSpPr>
          <p:nvPr/>
        </p:nvSpPr>
        <p:spPr bwMode="auto">
          <a:xfrm flipH="1" flipV="1">
            <a:off x="5494338" y="4927600"/>
            <a:ext cx="498475" cy="2301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extLst>
      <p:ext uri="{BB962C8B-B14F-4D97-AF65-F5344CB8AC3E}">
        <p14:creationId xmlns:p14="http://schemas.microsoft.com/office/powerpoint/2010/main" val="1655996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TextBox 2"/>
          <p:cNvSpPr txBox="1"/>
          <p:nvPr/>
        </p:nvSpPr>
        <p:spPr>
          <a:xfrm>
            <a:off x="471948" y="1297858"/>
            <a:ext cx="8452901"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t>Slide </a:t>
            </a:r>
            <a:r>
              <a:rPr lang="en-US" sz="2400" dirty="0" err="1"/>
              <a:t>này</a:t>
            </a:r>
            <a:r>
              <a:rPr lang="en-US" sz="2400" dirty="0"/>
              <a:t> </a:t>
            </a:r>
            <a:r>
              <a:rPr lang="en-US" sz="2400" dirty="0" err="1"/>
              <a:t>được</a:t>
            </a:r>
            <a:r>
              <a:rPr lang="en-US" sz="2400" dirty="0"/>
              <a:t> </a:t>
            </a:r>
            <a:r>
              <a:rPr lang="en-US" sz="2400" dirty="0" err="1"/>
              <a:t>biên</a:t>
            </a:r>
            <a:r>
              <a:rPr lang="en-US" sz="2400" dirty="0"/>
              <a:t> </a:t>
            </a:r>
            <a:r>
              <a:rPr lang="en-US" sz="2400" dirty="0" err="1"/>
              <a:t>soạn</a:t>
            </a:r>
            <a:r>
              <a:rPr lang="en-US" sz="2400" dirty="0"/>
              <a:t> </a:t>
            </a:r>
            <a:r>
              <a:rPr lang="en-US" sz="2400" dirty="0" err="1"/>
              <a:t>được</a:t>
            </a:r>
            <a:r>
              <a:rPr lang="en-US" sz="2400" dirty="0"/>
              <a:t> </a:t>
            </a:r>
            <a:r>
              <a:rPr lang="en-US" sz="2400" dirty="0" err="1"/>
              <a:t>tham</a:t>
            </a:r>
            <a:r>
              <a:rPr lang="en-US" sz="2400" dirty="0"/>
              <a:t> </a:t>
            </a:r>
            <a:r>
              <a:rPr lang="en-US" sz="2400" dirty="0" err="1"/>
              <a:t>khảo</a:t>
            </a:r>
            <a:r>
              <a:rPr lang="en-US" sz="2400" dirty="0"/>
              <a:t> </a:t>
            </a:r>
            <a:r>
              <a:rPr lang="en-US" sz="2400" dirty="0" err="1"/>
              <a:t>từ</a:t>
            </a:r>
            <a:r>
              <a:rPr lang="en-US" sz="2400" dirty="0"/>
              <a:t> </a:t>
            </a:r>
            <a:r>
              <a:rPr lang="en-US" sz="2400" dirty="0" err="1"/>
              <a:t>một</a:t>
            </a:r>
            <a:r>
              <a:rPr lang="en-US" sz="2400" dirty="0"/>
              <a:t> </a:t>
            </a:r>
            <a:r>
              <a:rPr lang="en-US" sz="2400" dirty="0" err="1"/>
              <a:t>số</a:t>
            </a:r>
            <a:r>
              <a:rPr lang="en-US" sz="2400" dirty="0"/>
              <a:t> </a:t>
            </a:r>
            <a:r>
              <a:rPr lang="en-US" sz="2400" dirty="0" err="1"/>
              <a:t>tài</a:t>
            </a:r>
            <a:r>
              <a:rPr lang="en-US" sz="2400" dirty="0"/>
              <a:t> </a:t>
            </a:r>
            <a:r>
              <a:rPr lang="en-US" sz="2400" dirty="0" err="1"/>
              <a:t>liệu</a:t>
            </a:r>
            <a:r>
              <a:rPr lang="en-US" sz="2400" dirty="0"/>
              <a:t> </a:t>
            </a:r>
            <a:r>
              <a:rPr lang="en-US" sz="2400" dirty="0" err="1"/>
              <a:t>sau</a:t>
            </a:r>
            <a:r>
              <a:rPr lang="en-US" sz="2400" dirty="0"/>
              <a:t>:</a:t>
            </a:r>
          </a:p>
          <a:p>
            <a:pPr marL="914400" indent="-461963">
              <a:buFont typeface="Arial" panose="020B0604020202020204" pitchFamily="34" charset="0"/>
              <a:buChar char="•"/>
            </a:pPr>
            <a:r>
              <a:rPr lang="en-US" sz="2000" dirty="0">
                <a:hlinkClick r:id="rId2"/>
              </a:rPr>
              <a:t>http://jcsites.juniata.edu/faculty/rhodes/graphics/verts2frags2.htm</a:t>
            </a:r>
            <a:endParaRPr lang="en-US" sz="2000" dirty="0"/>
          </a:p>
          <a:p>
            <a:pPr marL="914400" indent="-461963">
              <a:buFont typeface="Arial" panose="020B0604020202020204" pitchFamily="34" charset="0"/>
              <a:buChar char="•"/>
            </a:pPr>
            <a:r>
              <a:rPr lang="en-US" sz="2000" dirty="0"/>
              <a:t>Slide: </a:t>
            </a:r>
            <a:r>
              <a:rPr lang="en-IE" altLang="en-US" sz="2000" dirty="0"/>
              <a:t>Computer Graphics 4: </a:t>
            </a:r>
            <a:r>
              <a:rPr lang="en-IE" altLang="en-US" sz="2000" dirty="0" err="1"/>
              <a:t>Bresenham</a:t>
            </a:r>
            <a:r>
              <a:rPr lang="en-IE" altLang="en-US" sz="2000" dirty="0"/>
              <a:t> Line Drawing Algorithm, Circle Drawing &amp; Polygon Filling </a:t>
            </a:r>
            <a:r>
              <a:rPr lang="en-IE" altLang="en-US" sz="2000" dirty="0" err="1"/>
              <a:t>By:Kanwarjeet</a:t>
            </a:r>
            <a:r>
              <a:rPr lang="en-IE" altLang="en-US" sz="2000" dirty="0"/>
              <a:t> Singh</a:t>
            </a:r>
          </a:p>
          <a:p>
            <a:pPr marL="914400" indent="-461963">
              <a:buFont typeface="Arial" panose="020B0604020202020204" pitchFamily="34" charset="0"/>
              <a:buChar char="•"/>
            </a:pPr>
            <a:r>
              <a:rPr lang="en-US" sz="2000" dirty="0">
                <a:hlinkClick r:id="rId3"/>
              </a:rPr>
              <a:t>http://www.math.hcmuns.edu.vn/~hvthao/dhmt/areafilling</a:t>
            </a:r>
            <a:endParaRPr lang="en-US" sz="2000" dirty="0"/>
          </a:p>
          <a:p>
            <a:pPr marL="914400" indent="-461963">
              <a:buFont typeface="Arial" panose="020B0604020202020204" pitchFamily="34" charset="0"/>
              <a:buChar char="•"/>
            </a:pPr>
            <a:r>
              <a:rPr lang="en-US" sz="2000" dirty="0">
                <a:hlinkClick r:id="rId4"/>
              </a:rPr>
              <a:t>https://www.slideshare.net/wahab13/polygon-fill</a:t>
            </a:r>
            <a:endParaRPr lang="en-US" sz="2000" dirty="0"/>
          </a:p>
          <a:p>
            <a:pPr marL="914400" indent="-461963">
              <a:buFont typeface="Arial" panose="020B0604020202020204" pitchFamily="34" charset="0"/>
              <a:buChar char="•"/>
            </a:pPr>
            <a:r>
              <a:rPr lang="en-US" sz="2000" dirty="0"/>
              <a:t>https://www.slideshare.net/kumar_vic/fill-areaalgorithms</a:t>
            </a:r>
          </a:p>
          <a:p>
            <a:pPr marL="914400" indent="-461963">
              <a:buFont typeface="Arial" panose="020B0604020202020204" pitchFamily="34" charset="0"/>
              <a:buChar char="•"/>
            </a:pPr>
            <a:r>
              <a:rPr lang="en-US" sz="2000" dirty="0"/>
              <a:t>https://www.slideshare.net/kumar_vic/comp175-04regionfilling</a:t>
            </a:r>
          </a:p>
          <a:p>
            <a:pPr marL="914400" indent="-461963">
              <a:buFont typeface="Arial" panose="020B0604020202020204" pitchFamily="34" charset="0"/>
              <a:buChar char="•"/>
            </a:pPr>
            <a:r>
              <a:rPr lang="en-US" sz="2000" dirty="0">
                <a:hlinkClick r:id="rId5"/>
              </a:rPr>
              <a:t>http://slideplayer.com/slide/5155621/</a:t>
            </a:r>
            <a:endParaRPr lang="en-US" sz="2000" dirty="0"/>
          </a:p>
          <a:p>
            <a:pPr marL="914400" indent="-461963">
              <a:buFont typeface="Arial" panose="020B0604020202020204" pitchFamily="34" charset="0"/>
              <a:buChar char="•"/>
            </a:pPr>
            <a:r>
              <a:rPr lang="en-US" sz="2000" dirty="0">
                <a:hlinkClick r:id="rId6"/>
              </a:rPr>
              <a:t>https://www.scratchapixel.com/lessons/3d-basic-rendering/rasterization-practical-implementation/rasterization-stage</a:t>
            </a:r>
            <a:endParaRPr lang="en-US" sz="2000" dirty="0"/>
          </a:p>
          <a:p>
            <a:pPr marL="914400" indent="-461963">
              <a:buFont typeface="Arial" panose="020B0604020202020204" pitchFamily="34" charset="0"/>
              <a:buChar char="•"/>
            </a:pPr>
            <a:r>
              <a:rPr lang="en-US" sz="2000" dirty="0"/>
              <a:t>https://soict.hust.edu.vn/~trungtt/uploads/slides/CG04_Base_Algorithm.pdf</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40</a:t>
            </a:fld>
            <a:endParaRPr lang="en"/>
          </a:p>
        </p:txBody>
      </p:sp>
    </p:spTree>
    <p:extLst>
      <p:ext uri="{BB962C8B-B14F-4D97-AF65-F5344CB8AC3E}">
        <p14:creationId xmlns:p14="http://schemas.microsoft.com/office/powerpoint/2010/main" val="31745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err="1"/>
              <a:t>Vùng</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bởi</a:t>
            </a:r>
            <a:r>
              <a:rPr lang="en-US" altLang="en-US" dirty="0"/>
              <a:t> </a:t>
            </a:r>
            <a:r>
              <a:rPr lang="en-US" altLang="en-US" dirty="0" err="1"/>
              <a:t>điểm</a:t>
            </a:r>
            <a:r>
              <a:rPr lang="en-US" altLang="en-US" dirty="0"/>
              <a:t> </a:t>
            </a:r>
            <a:r>
              <a:rPr lang="en-US" altLang="en-US" dirty="0" err="1"/>
              <a:t>ảnh</a:t>
            </a:r>
            <a:r>
              <a:rPr lang="en-US" altLang="en-US" dirty="0"/>
              <a:t> </a:t>
            </a:r>
          </a:p>
        </p:txBody>
      </p:sp>
      <p:sp>
        <p:nvSpPr>
          <p:cNvPr id="100355" name="Rectangle 3"/>
          <p:cNvSpPr>
            <a:spLocks noGrp="1" noChangeArrowheads="1"/>
          </p:cNvSpPr>
          <p:nvPr>
            <p:ph type="body" idx="4294967295"/>
          </p:nvPr>
        </p:nvSpPr>
        <p:spPr>
          <a:xfrm>
            <a:off x="488131" y="1271024"/>
            <a:ext cx="5579295" cy="3613150"/>
          </a:xfrm>
        </p:spPr>
        <p:txBody>
          <a:bodyPr/>
          <a:lstStyle/>
          <a:p>
            <a:pPr>
              <a:buFontTx/>
              <a:buNone/>
            </a:pPr>
            <a:r>
              <a:rPr lang="en-US" altLang="en-US" u="sng" dirty="0" err="1">
                <a:solidFill>
                  <a:schemeClr val="accent3"/>
                </a:solidFill>
              </a:rPr>
              <a:t>Khái</a:t>
            </a:r>
            <a:r>
              <a:rPr lang="en-US" altLang="en-US" u="sng" dirty="0">
                <a:solidFill>
                  <a:schemeClr val="accent3"/>
                </a:solidFill>
              </a:rPr>
              <a:t> </a:t>
            </a:r>
            <a:r>
              <a:rPr lang="en-US" altLang="en-US" u="sng" dirty="0" err="1">
                <a:solidFill>
                  <a:schemeClr val="accent3"/>
                </a:solidFill>
              </a:rPr>
              <a:t>niệm</a:t>
            </a:r>
            <a:r>
              <a:rPr lang="en-US" altLang="en-US" u="sng" dirty="0">
                <a:solidFill>
                  <a:schemeClr val="accent3"/>
                </a:solidFill>
              </a:rPr>
              <a:t> </a:t>
            </a:r>
            <a:r>
              <a:rPr lang="en-US" altLang="en-US" u="sng" dirty="0" err="1">
                <a:solidFill>
                  <a:schemeClr val="accent3"/>
                </a:solidFill>
              </a:rPr>
              <a:t>về</a:t>
            </a:r>
            <a:r>
              <a:rPr lang="en-US" altLang="en-US" u="sng" dirty="0">
                <a:solidFill>
                  <a:schemeClr val="accent3"/>
                </a:solidFill>
              </a:rPr>
              <a:t> </a:t>
            </a:r>
            <a:r>
              <a:rPr lang="en-US" altLang="en-US" u="sng" dirty="0" err="1">
                <a:solidFill>
                  <a:schemeClr val="accent3"/>
                </a:solidFill>
              </a:rPr>
              <a:t>lân</a:t>
            </a:r>
            <a:r>
              <a:rPr lang="en-US" altLang="en-US" u="sng" dirty="0">
                <a:solidFill>
                  <a:schemeClr val="accent3"/>
                </a:solidFill>
              </a:rPr>
              <a:t> </a:t>
            </a:r>
            <a:r>
              <a:rPr lang="en-US" altLang="en-US" u="sng" dirty="0" err="1">
                <a:solidFill>
                  <a:schemeClr val="accent3"/>
                </a:solidFill>
              </a:rPr>
              <a:t>cận</a:t>
            </a:r>
            <a:r>
              <a:rPr lang="en-US" altLang="en-US" u="sng" dirty="0">
                <a:solidFill>
                  <a:schemeClr val="accent3"/>
                </a:solidFill>
              </a:rPr>
              <a:t> :</a:t>
            </a:r>
          </a:p>
          <a:p>
            <a:pPr marL="285750" indent="-285750">
              <a:spcAft>
                <a:spcPts val="600"/>
              </a:spcAft>
              <a:buFont typeface="Arial" panose="020B0604020202020204" pitchFamily="34" charset="0"/>
              <a:buChar char="•"/>
            </a:pPr>
            <a:r>
              <a:rPr lang="en-US" altLang="en-US" sz="1600" dirty="0" err="1">
                <a:solidFill>
                  <a:schemeClr val="bg2"/>
                </a:solidFill>
                <a:latin typeface="+mn-lt"/>
              </a:rPr>
              <a:t>Lận</a:t>
            </a:r>
            <a:r>
              <a:rPr lang="en-US" altLang="en-US" sz="1600" dirty="0">
                <a:solidFill>
                  <a:schemeClr val="bg2"/>
                </a:solidFill>
                <a:latin typeface="+mn-lt"/>
              </a:rPr>
              <a:t> </a:t>
            </a:r>
            <a:r>
              <a:rPr lang="en-US" altLang="en-US" sz="1600" dirty="0" err="1">
                <a:solidFill>
                  <a:schemeClr val="bg2"/>
                </a:solidFill>
                <a:latin typeface="+mn-lt"/>
              </a:rPr>
              <a:t>cận</a:t>
            </a:r>
            <a:r>
              <a:rPr lang="en-US" altLang="en-US" sz="1600" dirty="0">
                <a:solidFill>
                  <a:schemeClr val="bg2"/>
                </a:solidFill>
                <a:latin typeface="+mn-lt"/>
              </a:rPr>
              <a:t> 4 (4-</a:t>
            </a:r>
            <a:r>
              <a:rPr lang="en-US" altLang="en-US" sz="1600" dirty="0"/>
              <a:t> </a:t>
            </a:r>
            <a:r>
              <a:rPr lang="en-US" altLang="en-US" sz="1600" dirty="0">
                <a:solidFill>
                  <a:schemeClr val="bg2"/>
                </a:solidFill>
                <a:latin typeface="+mn-lt"/>
              </a:rPr>
              <a:t>Adjacency) </a:t>
            </a:r>
            <a:r>
              <a:rPr lang="en-US" altLang="en-US" sz="1600" dirty="0" err="1">
                <a:solidFill>
                  <a:schemeClr val="bg2"/>
                </a:solidFill>
                <a:latin typeface="+mn-lt"/>
              </a:rPr>
              <a:t>của</a:t>
            </a:r>
            <a:r>
              <a:rPr lang="en-US" altLang="en-US" sz="1600" dirty="0">
                <a:solidFill>
                  <a:schemeClr val="bg2"/>
                </a:solidFill>
                <a:latin typeface="+mn-lt"/>
              </a:rPr>
              <a:t> </a:t>
            </a:r>
            <a:r>
              <a:rPr lang="en-US" altLang="en-US" sz="1600" dirty="0" err="1">
                <a:solidFill>
                  <a:schemeClr val="bg2"/>
                </a:solidFill>
                <a:latin typeface="+mn-lt"/>
              </a:rPr>
              <a:t>một</a:t>
            </a:r>
            <a:r>
              <a:rPr lang="en-US" altLang="en-US" sz="1600" dirty="0">
                <a:solidFill>
                  <a:schemeClr val="bg2"/>
                </a:solidFill>
                <a:latin typeface="+mn-lt"/>
              </a:rPr>
              <a:t> pixel p (</a:t>
            </a:r>
            <a:r>
              <a:rPr lang="en-US" altLang="en-US" sz="1600" dirty="0" err="1">
                <a:solidFill>
                  <a:schemeClr val="bg2"/>
                </a:solidFill>
                <a:latin typeface="+mn-lt"/>
              </a:rPr>
              <a:t>x,y</a:t>
            </a:r>
            <a:r>
              <a:rPr lang="en-US" altLang="en-US" sz="1600" dirty="0">
                <a:solidFill>
                  <a:schemeClr val="bg2"/>
                </a:solidFill>
                <a:latin typeface="+mn-lt"/>
              </a:rPr>
              <a:t>) </a:t>
            </a:r>
            <a:r>
              <a:rPr lang="en-US" altLang="en-US" sz="1600" dirty="0" err="1">
                <a:solidFill>
                  <a:schemeClr val="bg2"/>
                </a:solidFill>
                <a:latin typeface="+mn-lt"/>
              </a:rPr>
              <a:t>là</a:t>
            </a:r>
            <a:r>
              <a:rPr lang="en-US" altLang="en-US" sz="1600" dirty="0">
                <a:solidFill>
                  <a:schemeClr val="bg2"/>
                </a:solidFill>
                <a:latin typeface="+mn-lt"/>
              </a:rPr>
              <a:t> </a:t>
            </a:r>
            <a:r>
              <a:rPr lang="en-US" altLang="en-US" sz="1600" dirty="0" err="1">
                <a:solidFill>
                  <a:schemeClr val="bg2"/>
                </a:solidFill>
                <a:latin typeface="+mn-lt"/>
              </a:rPr>
              <a:t>các</a:t>
            </a:r>
            <a:r>
              <a:rPr lang="en-US" altLang="en-US" sz="1600" dirty="0">
                <a:solidFill>
                  <a:schemeClr val="bg2"/>
                </a:solidFill>
                <a:latin typeface="+mn-lt"/>
              </a:rPr>
              <a:t> pixel </a:t>
            </a:r>
            <a:r>
              <a:rPr lang="en-US" altLang="en-US" sz="1600" dirty="0" err="1">
                <a:solidFill>
                  <a:schemeClr val="bg2"/>
                </a:solidFill>
                <a:latin typeface="+mn-lt"/>
              </a:rPr>
              <a:t>có</a:t>
            </a:r>
            <a:r>
              <a:rPr lang="en-US" altLang="en-US" sz="1600" dirty="0">
                <a:solidFill>
                  <a:schemeClr val="bg2"/>
                </a:solidFill>
                <a:latin typeface="+mn-lt"/>
              </a:rPr>
              <a:t> </a:t>
            </a:r>
            <a:r>
              <a:rPr lang="en-US" altLang="en-US" sz="1600" dirty="0" err="1">
                <a:solidFill>
                  <a:schemeClr val="bg2"/>
                </a:solidFill>
                <a:latin typeface="+mn-lt"/>
              </a:rPr>
              <a:t>tọa</a:t>
            </a:r>
            <a:r>
              <a:rPr lang="en-US" altLang="en-US" sz="1600" dirty="0">
                <a:solidFill>
                  <a:schemeClr val="bg2"/>
                </a:solidFill>
                <a:latin typeface="+mn-lt"/>
              </a:rPr>
              <a:t> </a:t>
            </a:r>
            <a:r>
              <a:rPr lang="en-US" altLang="en-US" sz="1600" dirty="0" err="1">
                <a:solidFill>
                  <a:schemeClr val="bg2"/>
                </a:solidFill>
                <a:latin typeface="+mn-lt"/>
              </a:rPr>
              <a:t>độ</a:t>
            </a:r>
            <a:r>
              <a:rPr lang="en-US" altLang="en-US" sz="1600" dirty="0">
                <a:solidFill>
                  <a:schemeClr val="bg2"/>
                </a:solidFill>
                <a:latin typeface="+mn-lt"/>
              </a:rPr>
              <a:t> (</a:t>
            </a:r>
            <a:r>
              <a:rPr lang="en-US" altLang="en-US" sz="1600" dirty="0" err="1">
                <a:solidFill>
                  <a:schemeClr val="bg2"/>
                </a:solidFill>
              </a:rPr>
              <a:t>kề</a:t>
            </a:r>
            <a:r>
              <a:rPr lang="en-US" altLang="en-US" sz="1600" dirty="0">
                <a:solidFill>
                  <a:schemeClr val="bg2"/>
                </a:solidFill>
              </a:rPr>
              <a:t> </a:t>
            </a:r>
            <a:r>
              <a:rPr lang="en-US" altLang="en-US" sz="1600" dirty="0" err="1">
                <a:solidFill>
                  <a:schemeClr val="bg2"/>
                </a:solidFill>
              </a:rPr>
              <a:t>nhau</a:t>
            </a:r>
            <a:r>
              <a:rPr lang="en-US" altLang="en-US" sz="1600" dirty="0">
                <a:solidFill>
                  <a:schemeClr val="bg2"/>
                </a:solidFill>
              </a:rPr>
              <a:t> </a:t>
            </a:r>
            <a:r>
              <a:rPr lang="en-US" altLang="en-US" sz="1600" dirty="0" err="1">
                <a:solidFill>
                  <a:schemeClr val="bg2"/>
                </a:solidFill>
              </a:rPr>
              <a:t>theo</a:t>
            </a:r>
            <a:r>
              <a:rPr lang="en-US" altLang="en-US" sz="1600" dirty="0">
                <a:solidFill>
                  <a:schemeClr val="bg2"/>
                </a:solidFill>
              </a:rPr>
              <a:t> </a:t>
            </a:r>
            <a:r>
              <a:rPr lang="en-US" altLang="en-US" sz="1600" dirty="0" err="1">
                <a:solidFill>
                  <a:schemeClr val="bg2"/>
                </a:solidFill>
              </a:rPr>
              <a:t>chiều</a:t>
            </a:r>
            <a:r>
              <a:rPr lang="en-US" altLang="en-US" sz="1600" dirty="0">
                <a:solidFill>
                  <a:schemeClr val="bg2"/>
                </a:solidFill>
              </a:rPr>
              <a:t> </a:t>
            </a:r>
            <a:r>
              <a:rPr lang="en-US" altLang="en-US" sz="1600" dirty="0" err="1">
                <a:solidFill>
                  <a:schemeClr val="bg2"/>
                </a:solidFill>
              </a:rPr>
              <a:t>ngang</a:t>
            </a:r>
            <a:r>
              <a:rPr lang="en-US" altLang="en-US" sz="1600" dirty="0">
                <a:solidFill>
                  <a:schemeClr val="bg2"/>
                </a:solidFill>
              </a:rPr>
              <a:t> hay </a:t>
            </a:r>
            <a:r>
              <a:rPr lang="en-US" altLang="en-US" sz="1600" dirty="0" err="1">
                <a:solidFill>
                  <a:schemeClr val="bg2"/>
                </a:solidFill>
              </a:rPr>
              <a:t>chiều</a:t>
            </a:r>
            <a:r>
              <a:rPr lang="en-US" altLang="en-US" sz="1600" dirty="0">
                <a:solidFill>
                  <a:schemeClr val="bg2"/>
                </a:solidFill>
              </a:rPr>
              <a:t> </a:t>
            </a:r>
            <a:r>
              <a:rPr lang="en-US" altLang="en-US" sz="1600" dirty="0" err="1">
                <a:solidFill>
                  <a:schemeClr val="bg2"/>
                </a:solidFill>
              </a:rPr>
              <a:t>dọc</a:t>
            </a:r>
            <a:r>
              <a:rPr lang="en-US" altLang="en-US" sz="1600" dirty="0">
                <a:solidFill>
                  <a:schemeClr val="bg2"/>
                </a:solidFill>
              </a:rPr>
              <a:t> )</a:t>
            </a:r>
            <a:r>
              <a:rPr lang="en-US" altLang="en-US" sz="1600" dirty="0">
                <a:solidFill>
                  <a:schemeClr val="bg2"/>
                </a:solidFill>
                <a:latin typeface="+mn-lt"/>
              </a:rPr>
              <a:t>:</a:t>
            </a:r>
          </a:p>
          <a:p>
            <a:pPr marL="747713" indent="-285750">
              <a:spcAft>
                <a:spcPts val="600"/>
              </a:spcAft>
              <a:buFont typeface="Courier New" panose="02070309020205020404" pitchFamily="49" charset="0"/>
              <a:buChar char="o"/>
            </a:pPr>
            <a:r>
              <a:rPr lang="en-US" altLang="en-US" sz="1600" dirty="0">
                <a:solidFill>
                  <a:schemeClr val="bg2"/>
                </a:solidFill>
                <a:latin typeface="+mn-lt"/>
              </a:rPr>
              <a:t>(x+1,y), (x-1,y), (x,y+1), (x,y-1)</a:t>
            </a:r>
          </a:p>
          <a:p>
            <a:pPr marL="747713" lvl="1" indent="-285750">
              <a:spcAft>
                <a:spcPts val="600"/>
              </a:spcAft>
              <a:buSzPct val="100000"/>
              <a:buFont typeface="Courier New" panose="02070309020205020404" pitchFamily="49" charset="0"/>
              <a:buChar char="o"/>
            </a:pPr>
            <a:r>
              <a:rPr lang="en-US" altLang="en-US" sz="1600" dirty="0" err="1">
                <a:solidFill>
                  <a:schemeClr val="bg2"/>
                </a:solidFill>
                <a:latin typeface="+mn-lt"/>
              </a:rPr>
              <a:t>Ký</a:t>
            </a:r>
            <a:r>
              <a:rPr lang="en-US" altLang="en-US" sz="1600" dirty="0">
                <a:solidFill>
                  <a:schemeClr val="bg2"/>
                </a:solidFill>
                <a:latin typeface="+mn-lt"/>
              </a:rPr>
              <a:t> </a:t>
            </a:r>
            <a:r>
              <a:rPr lang="en-US" altLang="en-US" sz="1600" dirty="0" err="1">
                <a:solidFill>
                  <a:schemeClr val="bg2"/>
                </a:solidFill>
                <a:latin typeface="+mn-lt"/>
              </a:rPr>
              <a:t>hiệu</a:t>
            </a:r>
            <a:r>
              <a:rPr lang="en-US" altLang="en-US" sz="1600" dirty="0">
                <a:solidFill>
                  <a:schemeClr val="bg2"/>
                </a:solidFill>
                <a:latin typeface="+mn-lt"/>
              </a:rPr>
              <a:t>: N</a:t>
            </a:r>
            <a:r>
              <a:rPr lang="en-US" altLang="en-US" sz="1600" baseline="-25000" dirty="0">
                <a:solidFill>
                  <a:schemeClr val="bg2"/>
                </a:solidFill>
                <a:latin typeface="+mn-lt"/>
              </a:rPr>
              <a:t>4</a:t>
            </a:r>
            <a:r>
              <a:rPr lang="en-US" altLang="en-US" sz="1600" dirty="0">
                <a:solidFill>
                  <a:schemeClr val="bg2"/>
                </a:solidFill>
                <a:latin typeface="+mn-lt"/>
              </a:rPr>
              <a:t>(p). </a:t>
            </a:r>
          </a:p>
          <a:p>
            <a:pPr marL="285750" indent="-285750">
              <a:spcAft>
                <a:spcPts val="600"/>
              </a:spcAft>
              <a:buFont typeface="Arial" panose="020B0604020202020204" pitchFamily="34" charset="0"/>
              <a:buChar char="•"/>
            </a:pPr>
            <a:r>
              <a:rPr lang="en-US" altLang="en-US" sz="1600" dirty="0" err="1">
                <a:solidFill>
                  <a:schemeClr val="bg2"/>
                </a:solidFill>
                <a:latin typeface="+mn-lt"/>
              </a:rPr>
              <a:t>Lận</a:t>
            </a:r>
            <a:r>
              <a:rPr lang="en-US" altLang="en-US" sz="1600" dirty="0">
                <a:solidFill>
                  <a:schemeClr val="bg2"/>
                </a:solidFill>
                <a:latin typeface="+mn-lt"/>
              </a:rPr>
              <a:t> </a:t>
            </a:r>
            <a:r>
              <a:rPr lang="en-US" altLang="en-US" sz="1600" dirty="0" err="1">
                <a:solidFill>
                  <a:schemeClr val="bg2"/>
                </a:solidFill>
                <a:latin typeface="+mn-lt"/>
              </a:rPr>
              <a:t>cận</a:t>
            </a:r>
            <a:r>
              <a:rPr lang="en-US" altLang="en-US" sz="1600" dirty="0">
                <a:solidFill>
                  <a:schemeClr val="bg2"/>
                </a:solidFill>
                <a:latin typeface="+mn-lt"/>
              </a:rPr>
              <a:t> </a:t>
            </a:r>
            <a:r>
              <a:rPr lang="en-US" altLang="en-US" sz="1600" dirty="0" err="1">
                <a:solidFill>
                  <a:schemeClr val="bg2"/>
                </a:solidFill>
                <a:latin typeface="+mn-lt"/>
              </a:rPr>
              <a:t>đường</a:t>
            </a:r>
            <a:r>
              <a:rPr lang="en-US" altLang="en-US" sz="1600" dirty="0">
                <a:solidFill>
                  <a:schemeClr val="bg2"/>
                </a:solidFill>
                <a:latin typeface="+mn-lt"/>
              </a:rPr>
              <a:t> </a:t>
            </a:r>
            <a:r>
              <a:rPr lang="en-US" altLang="en-US" sz="1600" dirty="0" err="1">
                <a:solidFill>
                  <a:schemeClr val="bg2"/>
                </a:solidFill>
                <a:latin typeface="+mn-lt"/>
              </a:rPr>
              <a:t>chéo</a:t>
            </a:r>
            <a:r>
              <a:rPr lang="en-US" altLang="en-US" sz="1600" dirty="0">
                <a:solidFill>
                  <a:schemeClr val="bg2"/>
                </a:solidFill>
                <a:latin typeface="+mn-lt"/>
              </a:rPr>
              <a:t> (diagonal </a:t>
            </a:r>
            <a:r>
              <a:rPr lang="en-US" altLang="en-US" sz="1600" dirty="0">
                <a:solidFill>
                  <a:schemeClr val="bg2"/>
                </a:solidFill>
              </a:rPr>
              <a:t>Adjacency</a:t>
            </a:r>
            <a:r>
              <a:rPr lang="en-US" altLang="en-US" sz="1600" dirty="0">
                <a:solidFill>
                  <a:schemeClr val="bg2"/>
                </a:solidFill>
                <a:latin typeface="+mn-lt"/>
              </a:rPr>
              <a:t>) </a:t>
            </a:r>
            <a:r>
              <a:rPr lang="en-US" altLang="en-US" sz="1600" dirty="0" err="1">
                <a:solidFill>
                  <a:schemeClr val="bg2"/>
                </a:solidFill>
                <a:latin typeface="+mn-lt"/>
              </a:rPr>
              <a:t>của</a:t>
            </a:r>
            <a:r>
              <a:rPr lang="en-US" altLang="en-US" sz="1600" dirty="0">
                <a:solidFill>
                  <a:schemeClr val="bg2"/>
                </a:solidFill>
                <a:latin typeface="+mn-lt"/>
              </a:rPr>
              <a:t> p </a:t>
            </a:r>
            <a:r>
              <a:rPr lang="en-US" altLang="en-US" sz="1600" dirty="0" err="1">
                <a:solidFill>
                  <a:schemeClr val="bg2"/>
                </a:solidFill>
                <a:latin typeface="+mn-lt"/>
              </a:rPr>
              <a:t>là</a:t>
            </a:r>
            <a:r>
              <a:rPr lang="en-US" altLang="en-US" sz="1600" dirty="0">
                <a:solidFill>
                  <a:schemeClr val="bg2"/>
                </a:solidFill>
                <a:latin typeface="+mn-lt"/>
              </a:rPr>
              <a:t> </a:t>
            </a:r>
            <a:r>
              <a:rPr lang="en-US" altLang="en-US" sz="1600" dirty="0" err="1">
                <a:solidFill>
                  <a:schemeClr val="bg2"/>
                </a:solidFill>
                <a:latin typeface="+mn-lt"/>
              </a:rPr>
              <a:t>các</a:t>
            </a:r>
            <a:r>
              <a:rPr lang="en-US" altLang="en-US" sz="1600" dirty="0">
                <a:solidFill>
                  <a:schemeClr val="bg2"/>
                </a:solidFill>
                <a:latin typeface="+mn-lt"/>
              </a:rPr>
              <a:t> pixel </a:t>
            </a:r>
            <a:r>
              <a:rPr lang="en-US" altLang="en-US" sz="1600" dirty="0" err="1">
                <a:solidFill>
                  <a:schemeClr val="bg2"/>
                </a:solidFill>
                <a:latin typeface="+mn-lt"/>
              </a:rPr>
              <a:t>có</a:t>
            </a:r>
            <a:r>
              <a:rPr lang="en-US" altLang="en-US" sz="1600" dirty="0">
                <a:solidFill>
                  <a:schemeClr val="bg2"/>
                </a:solidFill>
                <a:latin typeface="+mn-lt"/>
              </a:rPr>
              <a:t> </a:t>
            </a:r>
            <a:r>
              <a:rPr lang="en-US" altLang="en-US" sz="1600" dirty="0" err="1">
                <a:solidFill>
                  <a:schemeClr val="bg2"/>
                </a:solidFill>
                <a:latin typeface="+mn-lt"/>
              </a:rPr>
              <a:t>tọa</a:t>
            </a:r>
            <a:r>
              <a:rPr lang="en-US" altLang="en-US" sz="1600" dirty="0">
                <a:solidFill>
                  <a:schemeClr val="bg2"/>
                </a:solidFill>
                <a:latin typeface="+mn-lt"/>
              </a:rPr>
              <a:t> </a:t>
            </a:r>
            <a:r>
              <a:rPr lang="en-US" altLang="en-US" sz="1600" dirty="0" err="1">
                <a:solidFill>
                  <a:schemeClr val="bg2"/>
                </a:solidFill>
                <a:latin typeface="+mn-lt"/>
              </a:rPr>
              <a:t>độ</a:t>
            </a:r>
            <a:r>
              <a:rPr lang="en-US" altLang="en-US" sz="1600" dirty="0">
                <a:solidFill>
                  <a:schemeClr val="bg2"/>
                </a:solidFill>
                <a:latin typeface="+mn-lt"/>
              </a:rPr>
              <a:t>:</a:t>
            </a:r>
          </a:p>
          <a:p>
            <a:pPr marL="747713" lvl="1" indent="-285750">
              <a:spcAft>
                <a:spcPts val="600"/>
              </a:spcAft>
              <a:buSzPct val="100000"/>
              <a:buFont typeface="Courier New" panose="02070309020205020404" pitchFamily="49" charset="0"/>
              <a:buChar char="o"/>
            </a:pPr>
            <a:r>
              <a:rPr lang="en-US" altLang="en-US" sz="1600" dirty="0">
                <a:solidFill>
                  <a:schemeClr val="bg2"/>
                </a:solidFill>
                <a:latin typeface="+mn-lt"/>
              </a:rPr>
              <a:t>(x+1,y+1), (x+1,y-1), (x-1,y+1), (x-1,y-1)</a:t>
            </a:r>
          </a:p>
          <a:p>
            <a:pPr marL="747713" lvl="1" indent="-285750">
              <a:spcAft>
                <a:spcPts val="600"/>
              </a:spcAft>
              <a:buSzPct val="100000"/>
              <a:buFont typeface="Courier New" panose="02070309020205020404" pitchFamily="49" charset="0"/>
              <a:buChar char="o"/>
            </a:pPr>
            <a:r>
              <a:rPr lang="en-US" altLang="en-US" sz="1600" dirty="0" err="1">
                <a:solidFill>
                  <a:schemeClr val="bg2"/>
                </a:solidFill>
                <a:latin typeface="+mn-lt"/>
              </a:rPr>
              <a:t>Ký</a:t>
            </a:r>
            <a:r>
              <a:rPr lang="en-US" altLang="en-US" sz="1600" dirty="0">
                <a:solidFill>
                  <a:schemeClr val="bg2"/>
                </a:solidFill>
                <a:latin typeface="+mn-lt"/>
              </a:rPr>
              <a:t> </a:t>
            </a:r>
            <a:r>
              <a:rPr lang="en-US" altLang="en-US" sz="1600" dirty="0" err="1">
                <a:solidFill>
                  <a:schemeClr val="bg2"/>
                </a:solidFill>
                <a:latin typeface="+mn-lt"/>
              </a:rPr>
              <a:t>hiệu</a:t>
            </a:r>
            <a:r>
              <a:rPr lang="en-US" altLang="en-US" sz="1600" dirty="0">
                <a:solidFill>
                  <a:schemeClr val="bg2"/>
                </a:solidFill>
                <a:latin typeface="+mn-lt"/>
              </a:rPr>
              <a:t>: N</a:t>
            </a:r>
            <a:r>
              <a:rPr lang="en-US" altLang="en-US" sz="1600" baseline="-25000" dirty="0">
                <a:solidFill>
                  <a:schemeClr val="bg2"/>
                </a:solidFill>
                <a:latin typeface="+mn-lt"/>
              </a:rPr>
              <a:t>D</a:t>
            </a:r>
            <a:r>
              <a:rPr lang="en-US" altLang="en-US" sz="1600" dirty="0">
                <a:solidFill>
                  <a:schemeClr val="bg2"/>
                </a:solidFill>
                <a:latin typeface="+mn-lt"/>
              </a:rPr>
              <a:t>(p). </a:t>
            </a:r>
          </a:p>
          <a:p>
            <a:pPr marL="285750" indent="-285750">
              <a:spcAft>
                <a:spcPts val="600"/>
              </a:spcAft>
              <a:buFont typeface="Arial" panose="020B0604020202020204" pitchFamily="34" charset="0"/>
              <a:buChar char="•"/>
            </a:pPr>
            <a:r>
              <a:rPr lang="en-US" altLang="en-US" sz="1600" dirty="0" err="1">
                <a:solidFill>
                  <a:schemeClr val="bg2"/>
                </a:solidFill>
                <a:latin typeface="+mn-lt"/>
              </a:rPr>
              <a:t>Lân</a:t>
            </a:r>
            <a:r>
              <a:rPr lang="en-US" altLang="en-US" sz="1600" dirty="0">
                <a:solidFill>
                  <a:schemeClr val="bg2"/>
                </a:solidFill>
                <a:latin typeface="+mn-lt"/>
              </a:rPr>
              <a:t> </a:t>
            </a:r>
            <a:r>
              <a:rPr lang="en-US" altLang="en-US" sz="1600" dirty="0" err="1">
                <a:solidFill>
                  <a:schemeClr val="bg2"/>
                </a:solidFill>
                <a:latin typeface="+mn-lt"/>
              </a:rPr>
              <a:t>cận</a:t>
            </a:r>
            <a:r>
              <a:rPr lang="en-US" altLang="en-US" sz="1600" dirty="0">
                <a:solidFill>
                  <a:schemeClr val="bg2"/>
                </a:solidFill>
                <a:latin typeface="+mn-lt"/>
              </a:rPr>
              <a:t> 8 (8-</a:t>
            </a:r>
            <a:r>
              <a:rPr lang="en-US" altLang="en-US" sz="1600" dirty="0">
                <a:solidFill>
                  <a:schemeClr val="bg2"/>
                </a:solidFill>
              </a:rPr>
              <a:t> Adjacency</a:t>
            </a:r>
            <a:r>
              <a:rPr lang="en-US" altLang="en-US" sz="1600" dirty="0">
                <a:solidFill>
                  <a:schemeClr val="bg2"/>
                </a:solidFill>
                <a:latin typeface="+mn-lt"/>
              </a:rPr>
              <a:t>): </a:t>
            </a:r>
            <a:r>
              <a:rPr lang="en-US" altLang="en-US" sz="1600" dirty="0" err="1">
                <a:solidFill>
                  <a:schemeClr val="bg2"/>
                </a:solidFill>
                <a:latin typeface="+mn-lt"/>
              </a:rPr>
              <a:t>là</a:t>
            </a:r>
            <a:r>
              <a:rPr lang="en-US" altLang="en-US" sz="1600" dirty="0">
                <a:solidFill>
                  <a:schemeClr val="bg2"/>
                </a:solidFill>
                <a:latin typeface="+mn-lt"/>
              </a:rPr>
              <a:t> </a:t>
            </a:r>
            <a:r>
              <a:rPr lang="en-US" altLang="en-US" sz="1600" dirty="0" err="1">
                <a:solidFill>
                  <a:schemeClr val="bg2"/>
                </a:solidFill>
                <a:latin typeface="+mn-lt"/>
              </a:rPr>
              <a:t>tập</a:t>
            </a:r>
            <a:r>
              <a:rPr lang="en-US" altLang="en-US" sz="1600" dirty="0">
                <a:solidFill>
                  <a:schemeClr val="bg2"/>
                </a:solidFill>
                <a:latin typeface="+mn-lt"/>
              </a:rPr>
              <a:t> </a:t>
            </a:r>
            <a:r>
              <a:rPr lang="en-US" altLang="en-US" sz="1600" dirty="0" err="1">
                <a:solidFill>
                  <a:schemeClr val="bg2"/>
                </a:solidFill>
                <a:latin typeface="+mn-lt"/>
              </a:rPr>
              <a:t>các</a:t>
            </a:r>
            <a:r>
              <a:rPr lang="en-US" altLang="en-US" sz="1600" dirty="0">
                <a:solidFill>
                  <a:schemeClr val="bg2"/>
                </a:solidFill>
                <a:latin typeface="+mn-lt"/>
              </a:rPr>
              <a:t> pixel </a:t>
            </a:r>
            <a:r>
              <a:rPr lang="en-US" altLang="en-US" sz="1600" dirty="0" err="1">
                <a:solidFill>
                  <a:schemeClr val="bg2"/>
                </a:solidFill>
                <a:latin typeface="+mn-lt"/>
              </a:rPr>
              <a:t>lân</a:t>
            </a:r>
            <a:r>
              <a:rPr lang="en-US" altLang="en-US" sz="1600" dirty="0">
                <a:solidFill>
                  <a:schemeClr val="bg2"/>
                </a:solidFill>
                <a:latin typeface="+mn-lt"/>
              </a:rPr>
              <a:t> </a:t>
            </a:r>
            <a:r>
              <a:rPr lang="en-US" altLang="en-US" sz="1600" dirty="0" err="1">
                <a:solidFill>
                  <a:schemeClr val="bg2"/>
                </a:solidFill>
                <a:latin typeface="+mn-lt"/>
              </a:rPr>
              <a:t>cận</a:t>
            </a:r>
            <a:r>
              <a:rPr lang="en-US" altLang="en-US" sz="1600" dirty="0">
                <a:solidFill>
                  <a:schemeClr val="bg2"/>
                </a:solidFill>
                <a:latin typeface="+mn-lt"/>
              </a:rPr>
              <a:t> 4 </a:t>
            </a:r>
            <a:r>
              <a:rPr lang="en-US" altLang="en-US" sz="1600" dirty="0" err="1">
                <a:solidFill>
                  <a:schemeClr val="bg2"/>
                </a:solidFill>
                <a:latin typeface="+mn-lt"/>
              </a:rPr>
              <a:t>và</a:t>
            </a:r>
            <a:r>
              <a:rPr lang="en-US" altLang="en-US" sz="1600" dirty="0">
                <a:solidFill>
                  <a:schemeClr val="bg2"/>
                </a:solidFill>
                <a:latin typeface="+mn-lt"/>
              </a:rPr>
              <a:t> </a:t>
            </a:r>
            <a:r>
              <a:rPr lang="en-US" altLang="en-US" sz="1600" dirty="0" err="1">
                <a:solidFill>
                  <a:schemeClr val="bg2"/>
                </a:solidFill>
                <a:latin typeface="+mn-lt"/>
              </a:rPr>
              <a:t>lân</a:t>
            </a:r>
            <a:r>
              <a:rPr lang="en-US" altLang="en-US" sz="1600" dirty="0">
                <a:solidFill>
                  <a:schemeClr val="bg2"/>
                </a:solidFill>
                <a:latin typeface="+mn-lt"/>
              </a:rPr>
              <a:t> </a:t>
            </a:r>
            <a:r>
              <a:rPr lang="en-US" altLang="en-US" sz="1600" dirty="0" err="1">
                <a:solidFill>
                  <a:schemeClr val="bg2"/>
                </a:solidFill>
                <a:latin typeface="+mn-lt"/>
              </a:rPr>
              <a:t>cận</a:t>
            </a:r>
            <a:r>
              <a:rPr lang="en-US" altLang="en-US" sz="1600" dirty="0">
                <a:solidFill>
                  <a:schemeClr val="bg2"/>
                </a:solidFill>
                <a:latin typeface="+mn-lt"/>
              </a:rPr>
              <a:t> </a:t>
            </a:r>
            <a:r>
              <a:rPr lang="en-US" altLang="en-US" sz="1600" dirty="0" err="1">
                <a:solidFill>
                  <a:schemeClr val="bg2"/>
                </a:solidFill>
                <a:latin typeface="+mn-lt"/>
              </a:rPr>
              <a:t>đường</a:t>
            </a:r>
            <a:r>
              <a:rPr lang="en-US" altLang="en-US" sz="1600" dirty="0">
                <a:solidFill>
                  <a:schemeClr val="bg2"/>
                </a:solidFill>
                <a:latin typeface="+mn-lt"/>
              </a:rPr>
              <a:t> </a:t>
            </a:r>
            <a:r>
              <a:rPr lang="en-US" altLang="en-US" sz="1600" dirty="0" err="1">
                <a:solidFill>
                  <a:schemeClr val="bg2"/>
                </a:solidFill>
                <a:latin typeface="+mn-lt"/>
              </a:rPr>
              <a:t>chéo</a:t>
            </a:r>
            <a:r>
              <a:rPr lang="en-US" altLang="en-US" sz="1600" dirty="0">
                <a:solidFill>
                  <a:schemeClr val="bg2"/>
                </a:solidFill>
                <a:latin typeface="+mn-lt"/>
              </a:rPr>
              <a:t>.</a:t>
            </a:r>
          </a:p>
          <a:p>
            <a:pPr marL="747713" indent="-285750">
              <a:spcAft>
                <a:spcPts val="600"/>
              </a:spcAft>
              <a:buFont typeface="Courier New" panose="02070309020205020404" pitchFamily="49" charset="0"/>
              <a:buChar char="o"/>
            </a:pPr>
            <a:r>
              <a:rPr lang="en-US" altLang="en-US" sz="1600" dirty="0">
                <a:solidFill>
                  <a:schemeClr val="bg2"/>
                </a:solidFill>
                <a:latin typeface="+mn-lt"/>
              </a:rPr>
              <a:t> </a:t>
            </a:r>
            <a:r>
              <a:rPr lang="en-US" altLang="en-US" sz="1600" dirty="0" err="1">
                <a:solidFill>
                  <a:schemeClr val="bg2"/>
                </a:solidFill>
                <a:latin typeface="+mn-lt"/>
              </a:rPr>
              <a:t>Ký</a:t>
            </a:r>
            <a:r>
              <a:rPr lang="en-US" altLang="en-US" sz="1600" dirty="0">
                <a:solidFill>
                  <a:schemeClr val="bg2"/>
                </a:solidFill>
                <a:latin typeface="+mn-lt"/>
              </a:rPr>
              <a:t> </a:t>
            </a:r>
            <a:r>
              <a:rPr lang="en-US" altLang="en-US" sz="1600" dirty="0" err="1">
                <a:solidFill>
                  <a:schemeClr val="bg2"/>
                </a:solidFill>
                <a:latin typeface="+mn-lt"/>
              </a:rPr>
              <a:t>hiệu</a:t>
            </a:r>
            <a:r>
              <a:rPr lang="en-US" altLang="en-US" sz="1600" dirty="0">
                <a:solidFill>
                  <a:schemeClr val="bg2"/>
                </a:solidFill>
                <a:latin typeface="+mn-lt"/>
              </a:rPr>
              <a:t>: N</a:t>
            </a:r>
            <a:r>
              <a:rPr lang="en-US" altLang="en-US" sz="1600" baseline="-25000" dirty="0">
                <a:solidFill>
                  <a:schemeClr val="bg2"/>
                </a:solidFill>
                <a:latin typeface="+mn-lt"/>
              </a:rPr>
              <a:t>8</a:t>
            </a:r>
            <a:r>
              <a:rPr lang="en-US" altLang="en-US" sz="1600" dirty="0">
                <a:solidFill>
                  <a:schemeClr val="bg2"/>
                </a:solidFill>
                <a:latin typeface="+mn-lt"/>
              </a:rPr>
              <a:t>(p). </a:t>
            </a:r>
          </a:p>
          <a:p>
            <a:pPr marL="747713" indent="-285750">
              <a:spcAft>
                <a:spcPts val="600"/>
              </a:spcAft>
              <a:buFont typeface="Courier New" panose="02070309020205020404" pitchFamily="49" charset="0"/>
              <a:buChar char="o"/>
            </a:pPr>
            <a:r>
              <a:rPr lang="en-US" altLang="en-US" sz="1600" dirty="0">
                <a:solidFill>
                  <a:schemeClr val="bg2"/>
                </a:solidFill>
                <a:latin typeface="+mn-lt"/>
              </a:rPr>
              <a:t> N</a:t>
            </a:r>
            <a:r>
              <a:rPr lang="en-US" altLang="en-US" sz="1600" baseline="-25000" dirty="0">
                <a:solidFill>
                  <a:schemeClr val="bg2"/>
                </a:solidFill>
                <a:latin typeface="+mn-lt"/>
              </a:rPr>
              <a:t>8</a:t>
            </a:r>
            <a:r>
              <a:rPr lang="en-US" altLang="en-US" sz="1600" dirty="0">
                <a:solidFill>
                  <a:schemeClr val="bg2"/>
                </a:solidFill>
                <a:latin typeface="+mn-lt"/>
              </a:rPr>
              <a:t>(p)=N</a:t>
            </a:r>
            <a:r>
              <a:rPr lang="en-US" altLang="en-US" sz="1600" baseline="-25000" dirty="0">
                <a:solidFill>
                  <a:schemeClr val="bg2"/>
                </a:solidFill>
                <a:latin typeface="+mn-lt"/>
              </a:rPr>
              <a:t>4</a:t>
            </a:r>
            <a:r>
              <a:rPr lang="en-US" altLang="en-US" sz="1600" dirty="0">
                <a:solidFill>
                  <a:schemeClr val="bg2"/>
                </a:solidFill>
                <a:latin typeface="+mn-lt"/>
              </a:rPr>
              <a:t>(p) </a:t>
            </a:r>
            <a:r>
              <a:rPr lang="en-US" altLang="en-US" sz="1600" dirty="0">
                <a:solidFill>
                  <a:schemeClr val="bg2"/>
                </a:solidFill>
                <a:latin typeface="+mn-lt"/>
                <a:sym typeface="Symbol" panose="05050102010706020507" pitchFamily="18" charset="2"/>
              </a:rPr>
              <a:t></a:t>
            </a:r>
            <a:r>
              <a:rPr lang="en-US" altLang="en-US" sz="1600" dirty="0">
                <a:solidFill>
                  <a:schemeClr val="bg2"/>
                </a:solidFill>
                <a:latin typeface="+mn-lt"/>
              </a:rPr>
              <a:t> N</a:t>
            </a:r>
            <a:r>
              <a:rPr lang="en-US" altLang="en-US" sz="1600" baseline="-25000" dirty="0">
                <a:solidFill>
                  <a:schemeClr val="bg2"/>
                </a:solidFill>
                <a:latin typeface="+mn-lt"/>
              </a:rPr>
              <a:t>D</a:t>
            </a:r>
            <a:r>
              <a:rPr lang="en-US" altLang="en-US" sz="1600" dirty="0">
                <a:solidFill>
                  <a:schemeClr val="bg2"/>
                </a:solidFill>
                <a:latin typeface="+mn-lt"/>
              </a:rPr>
              <a:t>(p)</a:t>
            </a:r>
          </a:p>
          <a:p>
            <a:pPr marL="285750" lvl="1" indent="-285750">
              <a:spcAft>
                <a:spcPts val="600"/>
              </a:spcAft>
              <a:buSzPct val="100000"/>
              <a:buFont typeface="Arial" panose="020B0604020202020204" pitchFamily="34" charset="0"/>
              <a:buChar char="•"/>
            </a:pPr>
            <a:endParaRPr lang="en-US" altLang="en-US" sz="1600" dirty="0">
              <a:solidFill>
                <a:schemeClr val="bg2"/>
              </a:solidFill>
              <a:latin typeface="+mn-lt"/>
            </a:endParaRPr>
          </a:p>
          <a:p>
            <a:pPr>
              <a:buFontTx/>
              <a:buNone/>
            </a:pPr>
            <a:endParaRPr lang="en-US" altLang="en-US" dirty="0">
              <a:solidFill>
                <a:schemeClr val="bg2"/>
              </a:solidFill>
            </a:endParaRPr>
          </a:p>
        </p:txBody>
      </p:sp>
      <p:sp>
        <p:nvSpPr>
          <p:cNvPr id="12" name="Text Box 40"/>
          <p:cNvSpPr txBox="1">
            <a:spLocks noChangeArrowheads="1"/>
          </p:cNvSpPr>
          <p:nvPr/>
        </p:nvSpPr>
        <p:spPr bwMode="auto">
          <a:xfrm>
            <a:off x="6939986" y="1416163"/>
            <a:ext cx="102784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dirty="0"/>
              <a:t> x-1   x    x+1</a:t>
            </a:r>
          </a:p>
        </p:txBody>
      </p:sp>
      <p:sp>
        <p:nvSpPr>
          <p:cNvPr id="13" name="Text Box 41"/>
          <p:cNvSpPr txBox="1">
            <a:spLocks noChangeArrowheads="1"/>
          </p:cNvSpPr>
          <p:nvPr/>
        </p:nvSpPr>
        <p:spPr bwMode="auto">
          <a:xfrm>
            <a:off x="6299555" y="1972433"/>
            <a:ext cx="41549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dirty="0"/>
              <a:t>y+1</a:t>
            </a:r>
          </a:p>
          <a:p>
            <a:endParaRPr lang="en-US" altLang="en-US" sz="700" dirty="0"/>
          </a:p>
          <a:p>
            <a:r>
              <a:rPr lang="en-US" altLang="en-US" sz="1100" dirty="0"/>
              <a:t>y</a:t>
            </a:r>
          </a:p>
          <a:p>
            <a:endParaRPr lang="en-US" altLang="en-US" sz="500" dirty="0"/>
          </a:p>
          <a:p>
            <a:r>
              <a:rPr lang="en-US" altLang="en-US" sz="1100" dirty="0"/>
              <a:t>y-1</a:t>
            </a:r>
          </a:p>
        </p:txBody>
      </p:sp>
      <p:sp>
        <p:nvSpPr>
          <p:cNvPr id="14" name="Text Box 42"/>
          <p:cNvSpPr txBox="1">
            <a:spLocks noChangeArrowheads="1"/>
          </p:cNvSpPr>
          <p:nvPr/>
        </p:nvSpPr>
        <p:spPr bwMode="auto">
          <a:xfrm>
            <a:off x="8486929" y="4556739"/>
            <a:ext cx="738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t>
            </a:r>
            <a:r>
              <a:rPr lang="en-US" altLang="en-US" baseline="-25000"/>
              <a:t>D</a:t>
            </a:r>
            <a:r>
              <a:rPr lang="en-US" altLang="en-US"/>
              <a:t>(p)</a:t>
            </a:r>
          </a:p>
        </p:txBody>
      </p:sp>
      <p:sp>
        <p:nvSpPr>
          <p:cNvPr id="15" name="Text Box 43"/>
          <p:cNvSpPr txBox="1">
            <a:spLocks noChangeArrowheads="1"/>
          </p:cNvSpPr>
          <p:nvPr/>
        </p:nvSpPr>
        <p:spPr bwMode="auto">
          <a:xfrm>
            <a:off x="8330251" y="2763298"/>
            <a:ext cx="712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a:t>
            </a:r>
            <a:r>
              <a:rPr lang="en-US" altLang="en-US" baseline="-25000" dirty="0"/>
              <a:t>4</a:t>
            </a:r>
            <a:r>
              <a:rPr lang="en-US" altLang="en-US" dirty="0"/>
              <a:t>(p)</a:t>
            </a:r>
          </a:p>
        </p:txBody>
      </p:sp>
      <p:sp>
        <p:nvSpPr>
          <p:cNvPr id="17" name="Text Box 184"/>
          <p:cNvSpPr txBox="1">
            <a:spLocks noChangeArrowheads="1"/>
          </p:cNvSpPr>
          <p:nvPr/>
        </p:nvSpPr>
        <p:spPr bwMode="auto">
          <a:xfrm>
            <a:off x="8431212" y="5963216"/>
            <a:ext cx="712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a:t>
            </a:r>
            <a:r>
              <a:rPr lang="en-US" altLang="en-US" baseline="-25000" dirty="0"/>
              <a:t>8</a:t>
            </a:r>
            <a:r>
              <a:rPr lang="en-US" altLang="en-US" dirty="0"/>
              <a:t>(p)</a:t>
            </a:r>
          </a:p>
        </p:txBody>
      </p:sp>
      <p:grpSp>
        <p:nvGrpSpPr>
          <p:cNvPr id="18" name="Group 17"/>
          <p:cNvGrpSpPr/>
          <p:nvPr/>
        </p:nvGrpSpPr>
        <p:grpSpPr>
          <a:xfrm>
            <a:off x="6792504" y="1743292"/>
            <a:ext cx="1269948" cy="1267796"/>
            <a:chOff x="2801938" y="2652713"/>
            <a:chExt cx="1873250" cy="1870075"/>
          </a:xfrm>
        </p:grpSpPr>
        <p:sp>
          <p:nvSpPr>
            <p:cNvPr id="19" name="Oval 27"/>
            <p:cNvSpPr>
              <a:spLocks noChangeArrowheads="1"/>
            </p:cNvSpPr>
            <p:nvPr/>
          </p:nvSpPr>
          <p:spPr bwMode="auto">
            <a:xfrm>
              <a:off x="3567113"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28"/>
            <p:cNvSpPr>
              <a:spLocks noChangeArrowheads="1"/>
            </p:cNvSpPr>
            <p:nvPr/>
          </p:nvSpPr>
          <p:spPr bwMode="auto">
            <a:xfrm>
              <a:off x="3965575" y="42037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30"/>
            <p:cNvSpPr>
              <a:spLocks noChangeArrowheads="1"/>
            </p:cNvSpPr>
            <p:nvPr/>
          </p:nvSpPr>
          <p:spPr bwMode="auto">
            <a:xfrm>
              <a:off x="3184525" y="42021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31"/>
            <p:cNvSpPr>
              <a:spLocks noChangeArrowheads="1"/>
            </p:cNvSpPr>
            <p:nvPr/>
          </p:nvSpPr>
          <p:spPr bwMode="auto">
            <a:xfrm>
              <a:off x="4332288"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35"/>
            <p:cNvSpPr>
              <a:spLocks noChangeArrowheads="1"/>
            </p:cNvSpPr>
            <p:nvPr/>
          </p:nvSpPr>
          <p:spPr bwMode="auto">
            <a:xfrm>
              <a:off x="3562350" y="3824288"/>
              <a:ext cx="319088" cy="319087"/>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Oval 36"/>
            <p:cNvSpPr>
              <a:spLocks noChangeArrowheads="1"/>
            </p:cNvSpPr>
            <p:nvPr/>
          </p:nvSpPr>
          <p:spPr bwMode="auto">
            <a:xfrm>
              <a:off x="3960813" y="38242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 name="Oval 38"/>
            <p:cNvSpPr>
              <a:spLocks noChangeArrowheads="1"/>
            </p:cNvSpPr>
            <p:nvPr/>
          </p:nvSpPr>
          <p:spPr bwMode="auto">
            <a:xfrm>
              <a:off x="3179763" y="3822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Oval 39"/>
            <p:cNvSpPr>
              <a:spLocks noChangeArrowheads="1"/>
            </p:cNvSpPr>
            <p:nvPr/>
          </p:nvSpPr>
          <p:spPr bwMode="auto">
            <a:xfrm>
              <a:off x="4327525" y="382428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 name="Oval 43"/>
            <p:cNvSpPr>
              <a:spLocks noChangeArrowheads="1"/>
            </p:cNvSpPr>
            <p:nvPr/>
          </p:nvSpPr>
          <p:spPr bwMode="auto">
            <a:xfrm>
              <a:off x="3570288" y="3444875"/>
              <a:ext cx="319087" cy="319088"/>
            </a:xfrm>
            <a:prstGeom prst="ellipse">
              <a:avLst/>
            </a:prstGeom>
            <a:solidFill>
              <a:srgbClr val="C00000"/>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 name="Oval 44"/>
            <p:cNvSpPr>
              <a:spLocks noChangeArrowheads="1"/>
            </p:cNvSpPr>
            <p:nvPr/>
          </p:nvSpPr>
          <p:spPr bwMode="auto">
            <a:xfrm>
              <a:off x="3968750" y="3444875"/>
              <a:ext cx="319088" cy="319088"/>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Oval 46"/>
            <p:cNvSpPr>
              <a:spLocks noChangeArrowheads="1"/>
            </p:cNvSpPr>
            <p:nvPr/>
          </p:nvSpPr>
          <p:spPr bwMode="auto">
            <a:xfrm>
              <a:off x="3187700" y="3443288"/>
              <a:ext cx="319088" cy="319087"/>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 name="Oval 47"/>
            <p:cNvSpPr>
              <a:spLocks noChangeArrowheads="1"/>
            </p:cNvSpPr>
            <p:nvPr/>
          </p:nvSpPr>
          <p:spPr bwMode="auto">
            <a:xfrm>
              <a:off x="4335463" y="344487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 name="Oval 51"/>
            <p:cNvSpPr>
              <a:spLocks noChangeArrowheads="1"/>
            </p:cNvSpPr>
            <p:nvPr/>
          </p:nvSpPr>
          <p:spPr bwMode="auto">
            <a:xfrm>
              <a:off x="3582988" y="3044825"/>
              <a:ext cx="319087" cy="319088"/>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Oval 52"/>
            <p:cNvSpPr>
              <a:spLocks noChangeArrowheads="1"/>
            </p:cNvSpPr>
            <p:nvPr/>
          </p:nvSpPr>
          <p:spPr bwMode="auto">
            <a:xfrm>
              <a:off x="3981450" y="30448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54"/>
            <p:cNvSpPr>
              <a:spLocks noChangeArrowheads="1"/>
            </p:cNvSpPr>
            <p:nvPr/>
          </p:nvSpPr>
          <p:spPr bwMode="auto">
            <a:xfrm>
              <a:off x="3200400" y="304323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55"/>
            <p:cNvSpPr>
              <a:spLocks noChangeArrowheads="1"/>
            </p:cNvSpPr>
            <p:nvPr/>
          </p:nvSpPr>
          <p:spPr bwMode="auto">
            <a:xfrm>
              <a:off x="4348163" y="3044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59"/>
            <p:cNvSpPr>
              <a:spLocks noChangeArrowheads="1"/>
            </p:cNvSpPr>
            <p:nvPr/>
          </p:nvSpPr>
          <p:spPr bwMode="auto">
            <a:xfrm>
              <a:off x="3590925"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60"/>
            <p:cNvSpPr>
              <a:spLocks noChangeArrowheads="1"/>
            </p:cNvSpPr>
            <p:nvPr/>
          </p:nvSpPr>
          <p:spPr bwMode="auto">
            <a:xfrm>
              <a:off x="3989388" y="26654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62"/>
            <p:cNvSpPr>
              <a:spLocks noChangeArrowheads="1"/>
            </p:cNvSpPr>
            <p:nvPr/>
          </p:nvSpPr>
          <p:spPr bwMode="auto">
            <a:xfrm>
              <a:off x="3208338" y="2663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63"/>
            <p:cNvSpPr>
              <a:spLocks noChangeArrowheads="1"/>
            </p:cNvSpPr>
            <p:nvPr/>
          </p:nvSpPr>
          <p:spPr bwMode="auto">
            <a:xfrm>
              <a:off x="4356100"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85"/>
            <p:cNvSpPr>
              <a:spLocks noChangeArrowheads="1"/>
            </p:cNvSpPr>
            <p:nvPr/>
          </p:nvSpPr>
          <p:spPr bwMode="auto">
            <a:xfrm>
              <a:off x="2806700" y="41910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86"/>
            <p:cNvSpPr>
              <a:spLocks noChangeArrowheads="1"/>
            </p:cNvSpPr>
            <p:nvPr/>
          </p:nvSpPr>
          <p:spPr bwMode="auto">
            <a:xfrm>
              <a:off x="2801938" y="38115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Oval 87"/>
            <p:cNvSpPr>
              <a:spLocks noChangeArrowheads="1"/>
            </p:cNvSpPr>
            <p:nvPr/>
          </p:nvSpPr>
          <p:spPr bwMode="auto">
            <a:xfrm>
              <a:off x="2809875" y="343217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2" name="Oval 88"/>
            <p:cNvSpPr>
              <a:spLocks noChangeArrowheads="1"/>
            </p:cNvSpPr>
            <p:nvPr/>
          </p:nvSpPr>
          <p:spPr bwMode="auto">
            <a:xfrm>
              <a:off x="2822575" y="30321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 name="Oval 89"/>
            <p:cNvSpPr>
              <a:spLocks noChangeArrowheads="1"/>
            </p:cNvSpPr>
            <p:nvPr/>
          </p:nvSpPr>
          <p:spPr bwMode="auto">
            <a:xfrm>
              <a:off x="2830513" y="26527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4" name="Group 43"/>
          <p:cNvGrpSpPr/>
          <p:nvPr/>
        </p:nvGrpSpPr>
        <p:grpSpPr>
          <a:xfrm>
            <a:off x="6837369" y="3361260"/>
            <a:ext cx="1269948" cy="1267796"/>
            <a:chOff x="2801938" y="2652713"/>
            <a:chExt cx="1873250" cy="1870075"/>
          </a:xfrm>
        </p:grpSpPr>
        <p:sp>
          <p:nvSpPr>
            <p:cNvPr id="45" name="Oval 27"/>
            <p:cNvSpPr>
              <a:spLocks noChangeArrowheads="1"/>
            </p:cNvSpPr>
            <p:nvPr/>
          </p:nvSpPr>
          <p:spPr bwMode="auto">
            <a:xfrm>
              <a:off x="3567113"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28"/>
            <p:cNvSpPr>
              <a:spLocks noChangeArrowheads="1"/>
            </p:cNvSpPr>
            <p:nvPr/>
          </p:nvSpPr>
          <p:spPr bwMode="auto">
            <a:xfrm>
              <a:off x="3965575" y="42037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7" name="Oval 30"/>
            <p:cNvSpPr>
              <a:spLocks noChangeArrowheads="1"/>
            </p:cNvSpPr>
            <p:nvPr/>
          </p:nvSpPr>
          <p:spPr bwMode="auto">
            <a:xfrm>
              <a:off x="3184525" y="42021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 name="Oval 31"/>
            <p:cNvSpPr>
              <a:spLocks noChangeArrowheads="1"/>
            </p:cNvSpPr>
            <p:nvPr/>
          </p:nvSpPr>
          <p:spPr bwMode="auto">
            <a:xfrm>
              <a:off x="4332288"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9" name="Oval 35"/>
            <p:cNvSpPr>
              <a:spLocks noChangeArrowheads="1"/>
            </p:cNvSpPr>
            <p:nvPr/>
          </p:nvSpPr>
          <p:spPr bwMode="auto">
            <a:xfrm>
              <a:off x="3562350" y="3824288"/>
              <a:ext cx="319088" cy="319087"/>
            </a:xfrm>
            <a:prstGeom prst="ellipse">
              <a:avLst/>
            </a:prstGeom>
            <a:solidFill>
              <a:schemeClr val="accent4"/>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36"/>
            <p:cNvSpPr>
              <a:spLocks noChangeArrowheads="1"/>
            </p:cNvSpPr>
            <p:nvPr/>
          </p:nvSpPr>
          <p:spPr bwMode="auto">
            <a:xfrm>
              <a:off x="3960813" y="3824288"/>
              <a:ext cx="319087" cy="319087"/>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38"/>
            <p:cNvSpPr>
              <a:spLocks noChangeArrowheads="1"/>
            </p:cNvSpPr>
            <p:nvPr/>
          </p:nvSpPr>
          <p:spPr bwMode="auto">
            <a:xfrm>
              <a:off x="3179763" y="3822700"/>
              <a:ext cx="319087" cy="319088"/>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39"/>
            <p:cNvSpPr>
              <a:spLocks noChangeArrowheads="1"/>
            </p:cNvSpPr>
            <p:nvPr/>
          </p:nvSpPr>
          <p:spPr bwMode="auto">
            <a:xfrm>
              <a:off x="4327525" y="382428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43"/>
            <p:cNvSpPr>
              <a:spLocks noChangeArrowheads="1"/>
            </p:cNvSpPr>
            <p:nvPr/>
          </p:nvSpPr>
          <p:spPr bwMode="auto">
            <a:xfrm>
              <a:off x="3570288" y="3444875"/>
              <a:ext cx="319087" cy="319088"/>
            </a:xfrm>
            <a:prstGeom prst="ellipse">
              <a:avLst/>
            </a:prstGeom>
            <a:solidFill>
              <a:srgbClr val="C00000"/>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44"/>
            <p:cNvSpPr>
              <a:spLocks noChangeArrowheads="1"/>
            </p:cNvSpPr>
            <p:nvPr/>
          </p:nvSpPr>
          <p:spPr bwMode="auto">
            <a:xfrm>
              <a:off x="3968750" y="3444875"/>
              <a:ext cx="319088" cy="319088"/>
            </a:xfrm>
            <a:prstGeom prst="ellipse">
              <a:avLst/>
            </a:prstGeom>
            <a:solidFill>
              <a:schemeClr val="accent4"/>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Oval 46"/>
            <p:cNvSpPr>
              <a:spLocks noChangeArrowheads="1"/>
            </p:cNvSpPr>
            <p:nvPr/>
          </p:nvSpPr>
          <p:spPr bwMode="auto">
            <a:xfrm>
              <a:off x="3187700" y="3443288"/>
              <a:ext cx="319088" cy="319087"/>
            </a:xfrm>
            <a:prstGeom prst="ellipse">
              <a:avLst/>
            </a:prstGeom>
            <a:solidFill>
              <a:schemeClr val="accent4"/>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6" name="Oval 47"/>
            <p:cNvSpPr>
              <a:spLocks noChangeArrowheads="1"/>
            </p:cNvSpPr>
            <p:nvPr/>
          </p:nvSpPr>
          <p:spPr bwMode="auto">
            <a:xfrm>
              <a:off x="4335463" y="344487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Oval 51"/>
            <p:cNvSpPr>
              <a:spLocks noChangeArrowheads="1"/>
            </p:cNvSpPr>
            <p:nvPr/>
          </p:nvSpPr>
          <p:spPr bwMode="auto">
            <a:xfrm>
              <a:off x="3582988" y="3044825"/>
              <a:ext cx="319087" cy="319088"/>
            </a:xfrm>
            <a:prstGeom prst="ellipse">
              <a:avLst/>
            </a:prstGeom>
            <a:solidFill>
              <a:schemeClr val="accent4"/>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8" name="Oval 52"/>
            <p:cNvSpPr>
              <a:spLocks noChangeArrowheads="1"/>
            </p:cNvSpPr>
            <p:nvPr/>
          </p:nvSpPr>
          <p:spPr bwMode="auto">
            <a:xfrm>
              <a:off x="3981450" y="3044825"/>
              <a:ext cx="319088" cy="319088"/>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9" name="Oval 54"/>
            <p:cNvSpPr>
              <a:spLocks noChangeArrowheads="1"/>
            </p:cNvSpPr>
            <p:nvPr/>
          </p:nvSpPr>
          <p:spPr bwMode="auto">
            <a:xfrm>
              <a:off x="3200400" y="3043238"/>
              <a:ext cx="319088" cy="319087"/>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 name="Oval 55"/>
            <p:cNvSpPr>
              <a:spLocks noChangeArrowheads="1"/>
            </p:cNvSpPr>
            <p:nvPr/>
          </p:nvSpPr>
          <p:spPr bwMode="auto">
            <a:xfrm>
              <a:off x="4348163" y="3044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 name="Oval 59"/>
            <p:cNvSpPr>
              <a:spLocks noChangeArrowheads="1"/>
            </p:cNvSpPr>
            <p:nvPr/>
          </p:nvSpPr>
          <p:spPr bwMode="auto">
            <a:xfrm>
              <a:off x="3590925"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 name="Oval 60"/>
            <p:cNvSpPr>
              <a:spLocks noChangeArrowheads="1"/>
            </p:cNvSpPr>
            <p:nvPr/>
          </p:nvSpPr>
          <p:spPr bwMode="auto">
            <a:xfrm>
              <a:off x="3989388" y="26654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3" name="Oval 62"/>
            <p:cNvSpPr>
              <a:spLocks noChangeArrowheads="1"/>
            </p:cNvSpPr>
            <p:nvPr/>
          </p:nvSpPr>
          <p:spPr bwMode="auto">
            <a:xfrm>
              <a:off x="3208338" y="2663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 name="Oval 63"/>
            <p:cNvSpPr>
              <a:spLocks noChangeArrowheads="1"/>
            </p:cNvSpPr>
            <p:nvPr/>
          </p:nvSpPr>
          <p:spPr bwMode="auto">
            <a:xfrm>
              <a:off x="4356100"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85"/>
            <p:cNvSpPr>
              <a:spLocks noChangeArrowheads="1"/>
            </p:cNvSpPr>
            <p:nvPr/>
          </p:nvSpPr>
          <p:spPr bwMode="auto">
            <a:xfrm>
              <a:off x="2806700" y="41910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Oval 86"/>
            <p:cNvSpPr>
              <a:spLocks noChangeArrowheads="1"/>
            </p:cNvSpPr>
            <p:nvPr/>
          </p:nvSpPr>
          <p:spPr bwMode="auto">
            <a:xfrm>
              <a:off x="2801938" y="38115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 name="Oval 87"/>
            <p:cNvSpPr>
              <a:spLocks noChangeArrowheads="1"/>
            </p:cNvSpPr>
            <p:nvPr/>
          </p:nvSpPr>
          <p:spPr bwMode="auto">
            <a:xfrm>
              <a:off x="2809875" y="343217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8" name="Oval 88"/>
            <p:cNvSpPr>
              <a:spLocks noChangeArrowheads="1"/>
            </p:cNvSpPr>
            <p:nvPr/>
          </p:nvSpPr>
          <p:spPr bwMode="auto">
            <a:xfrm>
              <a:off x="2822575" y="30321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9" name="Oval 89"/>
            <p:cNvSpPr>
              <a:spLocks noChangeArrowheads="1"/>
            </p:cNvSpPr>
            <p:nvPr/>
          </p:nvSpPr>
          <p:spPr bwMode="auto">
            <a:xfrm>
              <a:off x="2830513" y="26527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70" name="Group 69"/>
          <p:cNvGrpSpPr/>
          <p:nvPr/>
        </p:nvGrpSpPr>
        <p:grpSpPr>
          <a:xfrm>
            <a:off x="6818934" y="5140326"/>
            <a:ext cx="1269948" cy="1267796"/>
            <a:chOff x="2801938" y="2652713"/>
            <a:chExt cx="1873250" cy="1870075"/>
          </a:xfrm>
        </p:grpSpPr>
        <p:sp>
          <p:nvSpPr>
            <p:cNvPr id="71" name="Oval 27"/>
            <p:cNvSpPr>
              <a:spLocks noChangeArrowheads="1"/>
            </p:cNvSpPr>
            <p:nvPr/>
          </p:nvSpPr>
          <p:spPr bwMode="auto">
            <a:xfrm>
              <a:off x="3567113"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 name="Oval 28"/>
            <p:cNvSpPr>
              <a:spLocks noChangeArrowheads="1"/>
            </p:cNvSpPr>
            <p:nvPr/>
          </p:nvSpPr>
          <p:spPr bwMode="auto">
            <a:xfrm>
              <a:off x="3965575" y="42037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3" name="Oval 30"/>
            <p:cNvSpPr>
              <a:spLocks noChangeArrowheads="1"/>
            </p:cNvSpPr>
            <p:nvPr/>
          </p:nvSpPr>
          <p:spPr bwMode="auto">
            <a:xfrm>
              <a:off x="3184525" y="42021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 name="Oval 31"/>
            <p:cNvSpPr>
              <a:spLocks noChangeArrowheads="1"/>
            </p:cNvSpPr>
            <p:nvPr/>
          </p:nvSpPr>
          <p:spPr bwMode="auto">
            <a:xfrm>
              <a:off x="4332288"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5" name="Oval 35"/>
            <p:cNvSpPr>
              <a:spLocks noChangeArrowheads="1"/>
            </p:cNvSpPr>
            <p:nvPr/>
          </p:nvSpPr>
          <p:spPr bwMode="auto">
            <a:xfrm>
              <a:off x="3562350" y="3824288"/>
              <a:ext cx="319088" cy="319087"/>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6" name="Oval 36"/>
            <p:cNvSpPr>
              <a:spLocks noChangeArrowheads="1"/>
            </p:cNvSpPr>
            <p:nvPr/>
          </p:nvSpPr>
          <p:spPr bwMode="auto">
            <a:xfrm>
              <a:off x="3960813" y="3824288"/>
              <a:ext cx="319087" cy="319087"/>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7" name="Oval 38"/>
            <p:cNvSpPr>
              <a:spLocks noChangeArrowheads="1"/>
            </p:cNvSpPr>
            <p:nvPr/>
          </p:nvSpPr>
          <p:spPr bwMode="auto">
            <a:xfrm>
              <a:off x="3179763" y="3822700"/>
              <a:ext cx="319087" cy="319088"/>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8" name="Oval 39"/>
            <p:cNvSpPr>
              <a:spLocks noChangeArrowheads="1"/>
            </p:cNvSpPr>
            <p:nvPr/>
          </p:nvSpPr>
          <p:spPr bwMode="auto">
            <a:xfrm>
              <a:off x="4327525" y="382428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9" name="Oval 43"/>
            <p:cNvSpPr>
              <a:spLocks noChangeArrowheads="1"/>
            </p:cNvSpPr>
            <p:nvPr/>
          </p:nvSpPr>
          <p:spPr bwMode="auto">
            <a:xfrm>
              <a:off x="3570288" y="3444875"/>
              <a:ext cx="319087" cy="319088"/>
            </a:xfrm>
            <a:prstGeom prst="ellipse">
              <a:avLst/>
            </a:prstGeom>
            <a:solidFill>
              <a:srgbClr val="C00000"/>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 name="Oval 44"/>
            <p:cNvSpPr>
              <a:spLocks noChangeArrowheads="1"/>
            </p:cNvSpPr>
            <p:nvPr/>
          </p:nvSpPr>
          <p:spPr bwMode="auto">
            <a:xfrm>
              <a:off x="3968750" y="3444875"/>
              <a:ext cx="319088" cy="319088"/>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1" name="Oval 46"/>
            <p:cNvSpPr>
              <a:spLocks noChangeArrowheads="1"/>
            </p:cNvSpPr>
            <p:nvPr/>
          </p:nvSpPr>
          <p:spPr bwMode="auto">
            <a:xfrm>
              <a:off x="3187700" y="3443288"/>
              <a:ext cx="319088" cy="319087"/>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2" name="Oval 47"/>
            <p:cNvSpPr>
              <a:spLocks noChangeArrowheads="1"/>
            </p:cNvSpPr>
            <p:nvPr/>
          </p:nvSpPr>
          <p:spPr bwMode="auto">
            <a:xfrm>
              <a:off x="4335463" y="344487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3" name="Oval 51"/>
            <p:cNvSpPr>
              <a:spLocks noChangeArrowheads="1"/>
            </p:cNvSpPr>
            <p:nvPr/>
          </p:nvSpPr>
          <p:spPr bwMode="auto">
            <a:xfrm>
              <a:off x="3582988" y="3044825"/>
              <a:ext cx="319087" cy="319088"/>
            </a:xfrm>
            <a:prstGeom prst="ellipse">
              <a:avLst/>
            </a:prstGeom>
            <a:solidFill>
              <a:schemeClr val="accent3">
                <a:lumMod val="60000"/>
                <a:lumOff val="4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4" name="Oval 52"/>
            <p:cNvSpPr>
              <a:spLocks noChangeArrowheads="1"/>
            </p:cNvSpPr>
            <p:nvPr/>
          </p:nvSpPr>
          <p:spPr bwMode="auto">
            <a:xfrm>
              <a:off x="3981450" y="3044825"/>
              <a:ext cx="319088" cy="319088"/>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5" name="Oval 54"/>
            <p:cNvSpPr>
              <a:spLocks noChangeArrowheads="1"/>
            </p:cNvSpPr>
            <p:nvPr/>
          </p:nvSpPr>
          <p:spPr bwMode="auto">
            <a:xfrm>
              <a:off x="3200400" y="3043238"/>
              <a:ext cx="319088" cy="319087"/>
            </a:xfrm>
            <a:prstGeom prst="ellipse">
              <a:avLst/>
            </a:prstGeom>
            <a:solidFill>
              <a:schemeClr val="tx1">
                <a:lumMod val="75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 name="Oval 55"/>
            <p:cNvSpPr>
              <a:spLocks noChangeArrowheads="1"/>
            </p:cNvSpPr>
            <p:nvPr/>
          </p:nvSpPr>
          <p:spPr bwMode="auto">
            <a:xfrm>
              <a:off x="4348163" y="3044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 name="Oval 59"/>
            <p:cNvSpPr>
              <a:spLocks noChangeArrowheads="1"/>
            </p:cNvSpPr>
            <p:nvPr/>
          </p:nvSpPr>
          <p:spPr bwMode="auto">
            <a:xfrm>
              <a:off x="3590925"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8" name="Oval 60"/>
            <p:cNvSpPr>
              <a:spLocks noChangeArrowheads="1"/>
            </p:cNvSpPr>
            <p:nvPr/>
          </p:nvSpPr>
          <p:spPr bwMode="auto">
            <a:xfrm>
              <a:off x="3989388" y="26654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 name="Oval 88"/>
            <p:cNvSpPr>
              <a:spLocks noChangeArrowheads="1"/>
            </p:cNvSpPr>
            <p:nvPr/>
          </p:nvSpPr>
          <p:spPr bwMode="auto">
            <a:xfrm>
              <a:off x="3208338" y="2663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0" name="Oval 89"/>
            <p:cNvSpPr>
              <a:spLocks noChangeArrowheads="1"/>
            </p:cNvSpPr>
            <p:nvPr/>
          </p:nvSpPr>
          <p:spPr bwMode="auto">
            <a:xfrm>
              <a:off x="4356100"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1" name="Oval 85"/>
            <p:cNvSpPr>
              <a:spLocks noChangeArrowheads="1"/>
            </p:cNvSpPr>
            <p:nvPr/>
          </p:nvSpPr>
          <p:spPr bwMode="auto">
            <a:xfrm>
              <a:off x="2806700" y="41910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 name="Oval 86"/>
            <p:cNvSpPr>
              <a:spLocks noChangeArrowheads="1"/>
            </p:cNvSpPr>
            <p:nvPr/>
          </p:nvSpPr>
          <p:spPr bwMode="auto">
            <a:xfrm>
              <a:off x="2801938" y="38115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3" name="Oval 87"/>
            <p:cNvSpPr>
              <a:spLocks noChangeArrowheads="1"/>
            </p:cNvSpPr>
            <p:nvPr/>
          </p:nvSpPr>
          <p:spPr bwMode="auto">
            <a:xfrm>
              <a:off x="2809875" y="343217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4" name="Oval 88"/>
            <p:cNvSpPr>
              <a:spLocks noChangeArrowheads="1"/>
            </p:cNvSpPr>
            <p:nvPr/>
          </p:nvSpPr>
          <p:spPr bwMode="auto">
            <a:xfrm>
              <a:off x="2822575" y="30321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5" name="Oval 89"/>
            <p:cNvSpPr>
              <a:spLocks noChangeArrowheads="1"/>
            </p:cNvSpPr>
            <p:nvPr/>
          </p:nvSpPr>
          <p:spPr bwMode="auto">
            <a:xfrm>
              <a:off x="2830513" y="26527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extLst>
      <p:ext uri="{BB962C8B-B14F-4D97-AF65-F5344CB8AC3E}">
        <p14:creationId xmlns:p14="http://schemas.microsoft.com/office/powerpoint/2010/main" val="82410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err="1"/>
              <a:t>Vùng</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bởi</a:t>
            </a:r>
            <a:r>
              <a:rPr lang="en-US" altLang="en-US" dirty="0"/>
              <a:t> </a:t>
            </a:r>
            <a:r>
              <a:rPr lang="en-US" altLang="en-US" dirty="0" err="1"/>
              <a:t>điểm</a:t>
            </a:r>
            <a:r>
              <a:rPr lang="en-US" altLang="en-US" dirty="0"/>
              <a:t> </a:t>
            </a:r>
            <a:r>
              <a:rPr lang="en-US" altLang="en-US" dirty="0" err="1"/>
              <a:t>ảnh</a:t>
            </a:r>
            <a:r>
              <a:rPr lang="en-US" altLang="en-US" dirty="0"/>
              <a:t> </a:t>
            </a:r>
          </a:p>
        </p:txBody>
      </p:sp>
      <p:sp>
        <p:nvSpPr>
          <p:cNvPr id="100355" name="Rectangle 3"/>
          <p:cNvSpPr>
            <a:spLocks noGrp="1" noChangeArrowheads="1"/>
          </p:cNvSpPr>
          <p:nvPr>
            <p:ph type="body" idx="4294967295"/>
          </p:nvPr>
        </p:nvSpPr>
        <p:spPr>
          <a:xfrm>
            <a:off x="488131" y="1271024"/>
            <a:ext cx="8223250" cy="3613150"/>
          </a:xfrm>
        </p:spPr>
        <p:txBody>
          <a:bodyPr/>
          <a:lstStyle/>
          <a:p>
            <a:pPr>
              <a:buFontTx/>
              <a:buNone/>
            </a:pPr>
            <a:r>
              <a:rPr lang="en-US" altLang="en-US" u="sng" dirty="0" err="1">
                <a:solidFill>
                  <a:schemeClr val="accent3"/>
                </a:solidFill>
              </a:rPr>
              <a:t>Khái</a:t>
            </a:r>
            <a:r>
              <a:rPr lang="en-US" altLang="en-US" u="sng" dirty="0">
                <a:solidFill>
                  <a:schemeClr val="accent3"/>
                </a:solidFill>
              </a:rPr>
              <a:t> </a:t>
            </a:r>
            <a:r>
              <a:rPr lang="en-US" altLang="en-US" u="sng" dirty="0" err="1">
                <a:solidFill>
                  <a:schemeClr val="accent3"/>
                </a:solidFill>
              </a:rPr>
              <a:t>niệm</a:t>
            </a:r>
            <a:r>
              <a:rPr lang="en-US" altLang="en-US" u="sng" dirty="0">
                <a:solidFill>
                  <a:schemeClr val="accent3"/>
                </a:solidFill>
              </a:rPr>
              <a:t> </a:t>
            </a:r>
            <a:r>
              <a:rPr lang="en-US" altLang="en-US" u="sng" dirty="0" err="1">
                <a:solidFill>
                  <a:schemeClr val="accent3"/>
                </a:solidFill>
              </a:rPr>
              <a:t>về</a:t>
            </a:r>
            <a:r>
              <a:rPr lang="en-US" altLang="en-US" u="sng" dirty="0">
                <a:solidFill>
                  <a:schemeClr val="accent3"/>
                </a:solidFill>
              </a:rPr>
              <a:t> </a:t>
            </a:r>
            <a:r>
              <a:rPr lang="en-US" altLang="en-US" u="sng" dirty="0" err="1">
                <a:solidFill>
                  <a:schemeClr val="accent3"/>
                </a:solidFill>
              </a:rPr>
              <a:t>liên</a:t>
            </a:r>
            <a:r>
              <a:rPr lang="en-US" altLang="en-US" u="sng" dirty="0">
                <a:solidFill>
                  <a:schemeClr val="accent3"/>
                </a:solidFill>
              </a:rPr>
              <a:t> </a:t>
            </a:r>
            <a:r>
              <a:rPr lang="en-US" altLang="en-US" u="sng" dirty="0" err="1">
                <a:solidFill>
                  <a:schemeClr val="accent3"/>
                </a:solidFill>
              </a:rPr>
              <a:t>thông</a:t>
            </a:r>
            <a:r>
              <a:rPr lang="en-US" altLang="en-US" u="sng" dirty="0">
                <a:solidFill>
                  <a:schemeClr val="accent3"/>
                </a:solidFill>
              </a:rPr>
              <a:t>:</a:t>
            </a:r>
          </a:p>
          <a:p>
            <a:pPr marL="285750" lvl="1" indent="-285750">
              <a:buSzPct val="100000"/>
              <a:buFont typeface="Arial" panose="020B0604020202020204" pitchFamily="34" charset="0"/>
              <a:buChar char="•"/>
            </a:pPr>
            <a:r>
              <a:rPr lang="en-US" altLang="en-US" sz="1800" dirty="0" err="1">
                <a:solidFill>
                  <a:schemeClr val="bg2"/>
                </a:solidFill>
              </a:rPr>
              <a:t>Liên</a:t>
            </a:r>
            <a:r>
              <a:rPr lang="en-US" altLang="en-US" sz="1800" dirty="0">
                <a:solidFill>
                  <a:schemeClr val="bg2"/>
                </a:solidFill>
              </a:rPr>
              <a:t> </a:t>
            </a:r>
            <a:r>
              <a:rPr lang="en-US" altLang="en-US" sz="1800" dirty="0" err="1">
                <a:solidFill>
                  <a:schemeClr val="bg2"/>
                </a:solidFill>
              </a:rPr>
              <a:t>thông</a:t>
            </a:r>
            <a:r>
              <a:rPr lang="en-US" altLang="en-US" sz="1800" dirty="0">
                <a:solidFill>
                  <a:schemeClr val="bg2"/>
                </a:solidFill>
              </a:rPr>
              <a:t> 4 (4-connected): Ta </a:t>
            </a:r>
            <a:r>
              <a:rPr lang="en-US" altLang="en-US" sz="1800" dirty="0" err="1">
                <a:solidFill>
                  <a:schemeClr val="bg2"/>
                </a:solidFill>
              </a:rPr>
              <a:t>nói</a:t>
            </a:r>
            <a:r>
              <a:rPr lang="en-US" altLang="en-US" sz="1800" dirty="0">
                <a:solidFill>
                  <a:schemeClr val="bg2"/>
                </a:solidFill>
              </a:rPr>
              <a:t> pixel p </a:t>
            </a:r>
            <a:r>
              <a:rPr lang="en-US" altLang="en-US" sz="1800" dirty="0" err="1">
                <a:solidFill>
                  <a:schemeClr val="bg2"/>
                </a:solidFill>
              </a:rPr>
              <a:t>liên</a:t>
            </a:r>
            <a:r>
              <a:rPr lang="en-US" altLang="en-US" sz="1800" dirty="0">
                <a:solidFill>
                  <a:schemeClr val="bg2"/>
                </a:solidFill>
              </a:rPr>
              <a:t> </a:t>
            </a:r>
            <a:r>
              <a:rPr lang="en-US" altLang="en-US" sz="1800" dirty="0" err="1">
                <a:solidFill>
                  <a:schemeClr val="bg2"/>
                </a:solidFill>
              </a:rPr>
              <a:t>thông</a:t>
            </a:r>
            <a:r>
              <a:rPr lang="en-US" altLang="en-US" sz="1800" dirty="0">
                <a:solidFill>
                  <a:schemeClr val="bg2"/>
                </a:solidFill>
              </a:rPr>
              <a:t> 4 </a:t>
            </a:r>
            <a:r>
              <a:rPr lang="en-US" altLang="en-US" sz="1800" dirty="0" err="1">
                <a:solidFill>
                  <a:schemeClr val="bg2"/>
                </a:solidFill>
              </a:rPr>
              <a:t>với</a:t>
            </a:r>
            <a:r>
              <a:rPr lang="en-US" altLang="en-US" sz="1800" dirty="0">
                <a:solidFill>
                  <a:schemeClr val="bg2"/>
                </a:solidFill>
              </a:rPr>
              <a:t> q </a:t>
            </a:r>
            <a:r>
              <a:rPr lang="en-US" altLang="en-US" sz="1800" dirty="0" err="1">
                <a:solidFill>
                  <a:schemeClr val="bg2"/>
                </a:solidFill>
              </a:rPr>
              <a:t>nếu</a:t>
            </a:r>
            <a:r>
              <a:rPr lang="en-US" altLang="en-US" sz="1800" dirty="0">
                <a:solidFill>
                  <a:schemeClr val="bg2"/>
                </a:solidFill>
              </a:rPr>
              <a:t> q </a:t>
            </a:r>
            <a:r>
              <a:rPr lang="en-US" altLang="en-US" sz="1800" dirty="0">
                <a:solidFill>
                  <a:schemeClr val="bg2"/>
                </a:solidFill>
                <a:sym typeface="Symbol" panose="05050102010706020507" pitchFamily="18" charset="2"/>
              </a:rPr>
              <a:t></a:t>
            </a:r>
            <a:r>
              <a:rPr lang="en-US" altLang="en-US" sz="1800" dirty="0">
                <a:solidFill>
                  <a:schemeClr val="bg2"/>
                </a:solidFill>
              </a:rPr>
              <a:t> N</a:t>
            </a:r>
            <a:r>
              <a:rPr lang="en-US" altLang="en-US" sz="1800" baseline="-25000" dirty="0">
                <a:solidFill>
                  <a:schemeClr val="bg2"/>
                </a:solidFill>
              </a:rPr>
              <a:t>4</a:t>
            </a:r>
            <a:r>
              <a:rPr lang="en-US" altLang="en-US" sz="1800" dirty="0">
                <a:solidFill>
                  <a:schemeClr val="bg2"/>
                </a:solidFill>
              </a:rPr>
              <a:t>(p)</a:t>
            </a:r>
          </a:p>
          <a:p>
            <a:pPr marL="285750" lvl="1" indent="-285750">
              <a:buSzPct val="100000"/>
              <a:buFont typeface="Arial" panose="020B0604020202020204" pitchFamily="34" charset="0"/>
              <a:buChar char="•"/>
            </a:pPr>
            <a:r>
              <a:rPr lang="en-US" altLang="en-US" sz="1800" dirty="0" err="1">
                <a:solidFill>
                  <a:schemeClr val="bg2"/>
                </a:solidFill>
              </a:rPr>
              <a:t>Liên</a:t>
            </a:r>
            <a:r>
              <a:rPr lang="en-US" altLang="en-US" sz="1800" dirty="0">
                <a:solidFill>
                  <a:schemeClr val="bg2"/>
                </a:solidFill>
              </a:rPr>
              <a:t> </a:t>
            </a:r>
            <a:r>
              <a:rPr lang="en-US" altLang="en-US" sz="1800" dirty="0" err="1">
                <a:solidFill>
                  <a:schemeClr val="bg2"/>
                </a:solidFill>
              </a:rPr>
              <a:t>thông</a:t>
            </a:r>
            <a:r>
              <a:rPr lang="en-US" altLang="en-US" sz="1800" dirty="0">
                <a:solidFill>
                  <a:schemeClr val="bg2"/>
                </a:solidFill>
              </a:rPr>
              <a:t> 8 (8-connected): Ta </a:t>
            </a:r>
            <a:r>
              <a:rPr lang="en-US" altLang="en-US" sz="1800" dirty="0" err="1">
                <a:solidFill>
                  <a:schemeClr val="bg2"/>
                </a:solidFill>
              </a:rPr>
              <a:t>nói</a:t>
            </a:r>
            <a:r>
              <a:rPr lang="en-US" altLang="en-US" sz="1800" dirty="0">
                <a:solidFill>
                  <a:schemeClr val="bg2"/>
                </a:solidFill>
              </a:rPr>
              <a:t> pixel p </a:t>
            </a:r>
            <a:r>
              <a:rPr lang="en-US" altLang="en-US" sz="1800" dirty="0" err="1">
                <a:solidFill>
                  <a:schemeClr val="bg2"/>
                </a:solidFill>
              </a:rPr>
              <a:t>liên</a:t>
            </a:r>
            <a:r>
              <a:rPr lang="en-US" altLang="en-US" sz="1800" dirty="0">
                <a:solidFill>
                  <a:schemeClr val="bg2"/>
                </a:solidFill>
              </a:rPr>
              <a:t> </a:t>
            </a:r>
            <a:r>
              <a:rPr lang="en-US" altLang="en-US" sz="1800" dirty="0" err="1">
                <a:solidFill>
                  <a:schemeClr val="bg2"/>
                </a:solidFill>
              </a:rPr>
              <a:t>thông</a:t>
            </a:r>
            <a:r>
              <a:rPr lang="en-US" altLang="en-US" sz="1800" dirty="0">
                <a:solidFill>
                  <a:schemeClr val="bg2"/>
                </a:solidFill>
              </a:rPr>
              <a:t> 8 </a:t>
            </a:r>
            <a:r>
              <a:rPr lang="en-US" altLang="en-US" sz="1800" dirty="0" err="1">
                <a:solidFill>
                  <a:schemeClr val="bg2"/>
                </a:solidFill>
              </a:rPr>
              <a:t>với</a:t>
            </a:r>
            <a:r>
              <a:rPr lang="en-US" altLang="en-US" sz="1800" dirty="0">
                <a:solidFill>
                  <a:schemeClr val="bg2"/>
                </a:solidFill>
              </a:rPr>
              <a:t> q </a:t>
            </a:r>
            <a:r>
              <a:rPr lang="en-US" altLang="en-US" sz="1800" dirty="0" err="1">
                <a:solidFill>
                  <a:schemeClr val="bg2"/>
                </a:solidFill>
              </a:rPr>
              <a:t>nếu</a:t>
            </a:r>
            <a:r>
              <a:rPr lang="en-US" altLang="en-US" sz="1800" dirty="0">
                <a:solidFill>
                  <a:schemeClr val="bg2"/>
                </a:solidFill>
              </a:rPr>
              <a:t> q </a:t>
            </a:r>
            <a:r>
              <a:rPr lang="en-US" altLang="en-US" sz="1800" dirty="0">
                <a:solidFill>
                  <a:schemeClr val="bg2"/>
                </a:solidFill>
                <a:sym typeface="Symbol" panose="05050102010706020507" pitchFamily="18" charset="2"/>
              </a:rPr>
              <a:t></a:t>
            </a:r>
            <a:r>
              <a:rPr lang="en-US" altLang="en-US" sz="1800" dirty="0">
                <a:solidFill>
                  <a:schemeClr val="bg2"/>
                </a:solidFill>
              </a:rPr>
              <a:t> N</a:t>
            </a:r>
            <a:r>
              <a:rPr lang="en-US" altLang="en-US" sz="1800" baseline="-25000" dirty="0">
                <a:solidFill>
                  <a:schemeClr val="bg2"/>
                </a:solidFill>
              </a:rPr>
              <a:t>8</a:t>
            </a:r>
            <a:r>
              <a:rPr lang="en-US" altLang="en-US" sz="1800" dirty="0">
                <a:solidFill>
                  <a:schemeClr val="bg2"/>
                </a:solidFill>
              </a:rPr>
              <a:t>(p)</a:t>
            </a:r>
          </a:p>
          <a:p>
            <a:pPr>
              <a:buFontTx/>
              <a:buNone/>
            </a:pPr>
            <a:endParaRPr lang="en-US" altLang="en-US" dirty="0">
              <a:solidFill>
                <a:schemeClr val="bg2"/>
              </a:solidFill>
            </a:endParaRPr>
          </a:p>
        </p:txBody>
      </p:sp>
      <p:grpSp>
        <p:nvGrpSpPr>
          <p:cNvPr id="3" name="Group 2"/>
          <p:cNvGrpSpPr/>
          <p:nvPr/>
        </p:nvGrpSpPr>
        <p:grpSpPr>
          <a:xfrm>
            <a:off x="1936699" y="3459624"/>
            <a:ext cx="1873250" cy="1870075"/>
            <a:chOff x="2801938" y="2652713"/>
            <a:chExt cx="1873250" cy="1870075"/>
          </a:xfrm>
        </p:grpSpPr>
        <p:sp>
          <p:nvSpPr>
            <p:cNvPr id="50" name="Oval 27"/>
            <p:cNvSpPr>
              <a:spLocks noChangeArrowheads="1"/>
            </p:cNvSpPr>
            <p:nvPr/>
          </p:nvSpPr>
          <p:spPr bwMode="auto">
            <a:xfrm>
              <a:off x="3567113"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28"/>
            <p:cNvSpPr>
              <a:spLocks noChangeArrowheads="1"/>
            </p:cNvSpPr>
            <p:nvPr/>
          </p:nvSpPr>
          <p:spPr bwMode="auto">
            <a:xfrm>
              <a:off x="3965575" y="42037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30"/>
            <p:cNvSpPr>
              <a:spLocks noChangeArrowheads="1"/>
            </p:cNvSpPr>
            <p:nvPr/>
          </p:nvSpPr>
          <p:spPr bwMode="auto">
            <a:xfrm>
              <a:off x="3184525" y="42021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31"/>
            <p:cNvSpPr>
              <a:spLocks noChangeArrowheads="1"/>
            </p:cNvSpPr>
            <p:nvPr/>
          </p:nvSpPr>
          <p:spPr bwMode="auto">
            <a:xfrm>
              <a:off x="4332288"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35"/>
            <p:cNvSpPr>
              <a:spLocks noChangeArrowheads="1"/>
            </p:cNvSpPr>
            <p:nvPr/>
          </p:nvSpPr>
          <p:spPr bwMode="auto">
            <a:xfrm>
              <a:off x="3562350" y="3824288"/>
              <a:ext cx="319088" cy="319087"/>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Oval 36"/>
            <p:cNvSpPr>
              <a:spLocks noChangeArrowheads="1"/>
            </p:cNvSpPr>
            <p:nvPr/>
          </p:nvSpPr>
          <p:spPr bwMode="auto">
            <a:xfrm>
              <a:off x="3960813" y="38242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6" name="Oval 38"/>
            <p:cNvSpPr>
              <a:spLocks noChangeArrowheads="1"/>
            </p:cNvSpPr>
            <p:nvPr/>
          </p:nvSpPr>
          <p:spPr bwMode="auto">
            <a:xfrm>
              <a:off x="3179763" y="3822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Oval 39"/>
            <p:cNvSpPr>
              <a:spLocks noChangeArrowheads="1"/>
            </p:cNvSpPr>
            <p:nvPr/>
          </p:nvSpPr>
          <p:spPr bwMode="auto">
            <a:xfrm>
              <a:off x="4327525" y="382428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8" name="Oval 43"/>
            <p:cNvSpPr>
              <a:spLocks noChangeArrowheads="1"/>
            </p:cNvSpPr>
            <p:nvPr/>
          </p:nvSpPr>
          <p:spPr bwMode="auto">
            <a:xfrm>
              <a:off x="3570288" y="3444875"/>
              <a:ext cx="319087" cy="319088"/>
            </a:xfrm>
            <a:prstGeom prst="ellipse">
              <a:avLst/>
            </a:prstGeom>
            <a:solidFill>
              <a:srgbClr val="C00000"/>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9" name="Oval 44"/>
            <p:cNvSpPr>
              <a:spLocks noChangeArrowheads="1"/>
            </p:cNvSpPr>
            <p:nvPr/>
          </p:nvSpPr>
          <p:spPr bwMode="auto">
            <a:xfrm>
              <a:off x="3968750" y="3444875"/>
              <a:ext cx="319088" cy="319088"/>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 name="Oval 46"/>
            <p:cNvSpPr>
              <a:spLocks noChangeArrowheads="1"/>
            </p:cNvSpPr>
            <p:nvPr/>
          </p:nvSpPr>
          <p:spPr bwMode="auto">
            <a:xfrm>
              <a:off x="3187700" y="3443288"/>
              <a:ext cx="319088" cy="319087"/>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 name="Oval 47"/>
            <p:cNvSpPr>
              <a:spLocks noChangeArrowheads="1"/>
            </p:cNvSpPr>
            <p:nvPr/>
          </p:nvSpPr>
          <p:spPr bwMode="auto">
            <a:xfrm>
              <a:off x="4335463" y="344487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 name="Oval 51"/>
            <p:cNvSpPr>
              <a:spLocks noChangeArrowheads="1"/>
            </p:cNvSpPr>
            <p:nvPr/>
          </p:nvSpPr>
          <p:spPr bwMode="auto">
            <a:xfrm>
              <a:off x="3582988" y="3044825"/>
              <a:ext cx="319087" cy="319088"/>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3" name="Oval 52"/>
            <p:cNvSpPr>
              <a:spLocks noChangeArrowheads="1"/>
            </p:cNvSpPr>
            <p:nvPr/>
          </p:nvSpPr>
          <p:spPr bwMode="auto">
            <a:xfrm>
              <a:off x="3981450" y="30448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 name="Oval 54"/>
            <p:cNvSpPr>
              <a:spLocks noChangeArrowheads="1"/>
            </p:cNvSpPr>
            <p:nvPr/>
          </p:nvSpPr>
          <p:spPr bwMode="auto">
            <a:xfrm>
              <a:off x="3200400" y="304323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55"/>
            <p:cNvSpPr>
              <a:spLocks noChangeArrowheads="1"/>
            </p:cNvSpPr>
            <p:nvPr/>
          </p:nvSpPr>
          <p:spPr bwMode="auto">
            <a:xfrm>
              <a:off x="4348163" y="3044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Oval 59"/>
            <p:cNvSpPr>
              <a:spLocks noChangeArrowheads="1"/>
            </p:cNvSpPr>
            <p:nvPr/>
          </p:nvSpPr>
          <p:spPr bwMode="auto">
            <a:xfrm>
              <a:off x="3590925"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 name="Oval 60"/>
            <p:cNvSpPr>
              <a:spLocks noChangeArrowheads="1"/>
            </p:cNvSpPr>
            <p:nvPr/>
          </p:nvSpPr>
          <p:spPr bwMode="auto">
            <a:xfrm>
              <a:off x="3989388" y="26654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8" name="Oval 62"/>
            <p:cNvSpPr>
              <a:spLocks noChangeArrowheads="1"/>
            </p:cNvSpPr>
            <p:nvPr/>
          </p:nvSpPr>
          <p:spPr bwMode="auto">
            <a:xfrm>
              <a:off x="3208338" y="2663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9" name="Oval 63"/>
            <p:cNvSpPr>
              <a:spLocks noChangeArrowheads="1"/>
            </p:cNvSpPr>
            <p:nvPr/>
          </p:nvSpPr>
          <p:spPr bwMode="auto">
            <a:xfrm>
              <a:off x="4356100"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0" name="Oval 85"/>
            <p:cNvSpPr>
              <a:spLocks noChangeArrowheads="1"/>
            </p:cNvSpPr>
            <p:nvPr/>
          </p:nvSpPr>
          <p:spPr bwMode="auto">
            <a:xfrm>
              <a:off x="2806700" y="41910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 name="Oval 86"/>
            <p:cNvSpPr>
              <a:spLocks noChangeArrowheads="1"/>
            </p:cNvSpPr>
            <p:nvPr/>
          </p:nvSpPr>
          <p:spPr bwMode="auto">
            <a:xfrm>
              <a:off x="2801938" y="38115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 name="Oval 87"/>
            <p:cNvSpPr>
              <a:spLocks noChangeArrowheads="1"/>
            </p:cNvSpPr>
            <p:nvPr/>
          </p:nvSpPr>
          <p:spPr bwMode="auto">
            <a:xfrm>
              <a:off x="2809875" y="343217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3" name="Oval 88"/>
            <p:cNvSpPr>
              <a:spLocks noChangeArrowheads="1"/>
            </p:cNvSpPr>
            <p:nvPr/>
          </p:nvSpPr>
          <p:spPr bwMode="auto">
            <a:xfrm>
              <a:off x="2822575" y="30321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 name="Oval 89"/>
            <p:cNvSpPr>
              <a:spLocks noChangeArrowheads="1"/>
            </p:cNvSpPr>
            <p:nvPr/>
          </p:nvSpPr>
          <p:spPr bwMode="auto">
            <a:xfrm>
              <a:off x="2830513" y="26527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102" name="Group 101"/>
          <p:cNvGrpSpPr/>
          <p:nvPr/>
        </p:nvGrpSpPr>
        <p:grpSpPr>
          <a:xfrm>
            <a:off x="4965035" y="3459624"/>
            <a:ext cx="1873250" cy="1870075"/>
            <a:chOff x="2801938" y="2652713"/>
            <a:chExt cx="1873250" cy="1870075"/>
          </a:xfrm>
        </p:grpSpPr>
        <p:sp>
          <p:nvSpPr>
            <p:cNvPr id="103" name="Oval 27"/>
            <p:cNvSpPr>
              <a:spLocks noChangeArrowheads="1"/>
            </p:cNvSpPr>
            <p:nvPr/>
          </p:nvSpPr>
          <p:spPr bwMode="auto">
            <a:xfrm>
              <a:off x="3567113"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4" name="Oval 28"/>
            <p:cNvSpPr>
              <a:spLocks noChangeArrowheads="1"/>
            </p:cNvSpPr>
            <p:nvPr/>
          </p:nvSpPr>
          <p:spPr bwMode="auto">
            <a:xfrm>
              <a:off x="3965575" y="42037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5" name="Oval 30"/>
            <p:cNvSpPr>
              <a:spLocks noChangeArrowheads="1"/>
            </p:cNvSpPr>
            <p:nvPr/>
          </p:nvSpPr>
          <p:spPr bwMode="auto">
            <a:xfrm>
              <a:off x="3184525" y="42021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6" name="Oval 31"/>
            <p:cNvSpPr>
              <a:spLocks noChangeArrowheads="1"/>
            </p:cNvSpPr>
            <p:nvPr/>
          </p:nvSpPr>
          <p:spPr bwMode="auto">
            <a:xfrm>
              <a:off x="4332288" y="4203700"/>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7" name="Oval 35"/>
            <p:cNvSpPr>
              <a:spLocks noChangeArrowheads="1"/>
            </p:cNvSpPr>
            <p:nvPr/>
          </p:nvSpPr>
          <p:spPr bwMode="auto">
            <a:xfrm>
              <a:off x="3562350" y="3824288"/>
              <a:ext cx="319088" cy="319087"/>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8" name="Oval 36"/>
            <p:cNvSpPr>
              <a:spLocks noChangeArrowheads="1"/>
            </p:cNvSpPr>
            <p:nvPr/>
          </p:nvSpPr>
          <p:spPr bwMode="auto">
            <a:xfrm>
              <a:off x="3960813" y="3824288"/>
              <a:ext cx="319087" cy="319087"/>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9" name="Oval 38"/>
            <p:cNvSpPr>
              <a:spLocks noChangeArrowheads="1"/>
            </p:cNvSpPr>
            <p:nvPr/>
          </p:nvSpPr>
          <p:spPr bwMode="auto">
            <a:xfrm>
              <a:off x="3179763" y="3822700"/>
              <a:ext cx="319087" cy="319088"/>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0" name="Oval 39"/>
            <p:cNvSpPr>
              <a:spLocks noChangeArrowheads="1"/>
            </p:cNvSpPr>
            <p:nvPr/>
          </p:nvSpPr>
          <p:spPr bwMode="auto">
            <a:xfrm>
              <a:off x="4327525" y="3824288"/>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1" name="Oval 43"/>
            <p:cNvSpPr>
              <a:spLocks noChangeArrowheads="1"/>
            </p:cNvSpPr>
            <p:nvPr/>
          </p:nvSpPr>
          <p:spPr bwMode="auto">
            <a:xfrm>
              <a:off x="3570288" y="3444875"/>
              <a:ext cx="319087" cy="319088"/>
            </a:xfrm>
            <a:prstGeom prst="ellipse">
              <a:avLst/>
            </a:prstGeom>
            <a:solidFill>
              <a:srgbClr val="C00000"/>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 name="Oval 44"/>
            <p:cNvSpPr>
              <a:spLocks noChangeArrowheads="1"/>
            </p:cNvSpPr>
            <p:nvPr/>
          </p:nvSpPr>
          <p:spPr bwMode="auto">
            <a:xfrm>
              <a:off x="3968750" y="3444875"/>
              <a:ext cx="319088" cy="319088"/>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 name="Oval 46"/>
            <p:cNvSpPr>
              <a:spLocks noChangeArrowheads="1"/>
            </p:cNvSpPr>
            <p:nvPr/>
          </p:nvSpPr>
          <p:spPr bwMode="auto">
            <a:xfrm>
              <a:off x="3187700" y="3443288"/>
              <a:ext cx="319088" cy="319087"/>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4" name="Oval 47"/>
            <p:cNvSpPr>
              <a:spLocks noChangeArrowheads="1"/>
            </p:cNvSpPr>
            <p:nvPr/>
          </p:nvSpPr>
          <p:spPr bwMode="auto">
            <a:xfrm>
              <a:off x="4335463" y="344487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5" name="Oval 51"/>
            <p:cNvSpPr>
              <a:spLocks noChangeArrowheads="1"/>
            </p:cNvSpPr>
            <p:nvPr/>
          </p:nvSpPr>
          <p:spPr bwMode="auto">
            <a:xfrm>
              <a:off x="3582988" y="3044825"/>
              <a:ext cx="319087" cy="319088"/>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6" name="Oval 52"/>
            <p:cNvSpPr>
              <a:spLocks noChangeArrowheads="1"/>
            </p:cNvSpPr>
            <p:nvPr/>
          </p:nvSpPr>
          <p:spPr bwMode="auto">
            <a:xfrm>
              <a:off x="3981450" y="3044825"/>
              <a:ext cx="319088" cy="319088"/>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7" name="Oval 54"/>
            <p:cNvSpPr>
              <a:spLocks noChangeArrowheads="1"/>
            </p:cNvSpPr>
            <p:nvPr/>
          </p:nvSpPr>
          <p:spPr bwMode="auto">
            <a:xfrm>
              <a:off x="3200400" y="3043238"/>
              <a:ext cx="319088" cy="319087"/>
            </a:xfrm>
            <a:prstGeom prst="ellipse">
              <a:avLst/>
            </a:prstGeom>
            <a:solidFill>
              <a:schemeClr val="accent3">
                <a:lumMod val="40000"/>
                <a:lumOff val="60000"/>
              </a:schemeClr>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 name="Oval 55"/>
            <p:cNvSpPr>
              <a:spLocks noChangeArrowheads="1"/>
            </p:cNvSpPr>
            <p:nvPr/>
          </p:nvSpPr>
          <p:spPr bwMode="auto">
            <a:xfrm>
              <a:off x="4348163" y="3044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 name="Oval 59"/>
            <p:cNvSpPr>
              <a:spLocks noChangeArrowheads="1"/>
            </p:cNvSpPr>
            <p:nvPr/>
          </p:nvSpPr>
          <p:spPr bwMode="auto">
            <a:xfrm>
              <a:off x="3590925"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0" name="Oval 60"/>
            <p:cNvSpPr>
              <a:spLocks noChangeArrowheads="1"/>
            </p:cNvSpPr>
            <p:nvPr/>
          </p:nvSpPr>
          <p:spPr bwMode="auto">
            <a:xfrm>
              <a:off x="3989388" y="26654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1" name="Oval 62"/>
            <p:cNvSpPr>
              <a:spLocks noChangeArrowheads="1"/>
            </p:cNvSpPr>
            <p:nvPr/>
          </p:nvSpPr>
          <p:spPr bwMode="auto">
            <a:xfrm>
              <a:off x="3208338" y="2663825"/>
              <a:ext cx="319087"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 name="Oval 63"/>
            <p:cNvSpPr>
              <a:spLocks noChangeArrowheads="1"/>
            </p:cNvSpPr>
            <p:nvPr/>
          </p:nvSpPr>
          <p:spPr bwMode="auto">
            <a:xfrm>
              <a:off x="4356100" y="2665413"/>
              <a:ext cx="319088"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 name="Oval 85"/>
            <p:cNvSpPr>
              <a:spLocks noChangeArrowheads="1"/>
            </p:cNvSpPr>
            <p:nvPr/>
          </p:nvSpPr>
          <p:spPr bwMode="auto">
            <a:xfrm>
              <a:off x="2806700" y="4191000"/>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4" name="Oval 86"/>
            <p:cNvSpPr>
              <a:spLocks noChangeArrowheads="1"/>
            </p:cNvSpPr>
            <p:nvPr/>
          </p:nvSpPr>
          <p:spPr bwMode="auto">
            <a:xfrm>
              <a:off x="2801938" y="3811588"/>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5" name="Oval 87"/>
            <p:cNvSpPr>
              <a:spLocks noChangeArrowheads="1"/>
            </p:cNvSpPr>
            <p:nvPr/>
          </p:nvSpPr>
          <p:spPr bwMode="auto">
            <a:xfrm>
              <a:off x="2809875" y="343217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6" name="Oval 88"/>
            <p:cNvSpPr>
              <a:spLocks noChangeArrowheads="1"/>
            </p:cNvSpPr>
            <p:nvPr/>
          </p:nvSpPr>
          <p:spPr bwMode="auto">
            <a:xfrm>
              <a:off x="2822575" y="3032125"/>
              <a:ext cx="319088" cy="319088"/>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7" name="Oval 89"/>
            <p:cNvSpPr>
              <a:spLocks noChangeArrowheads="1"/>
            </p:cNvSpPr>
            <p:nvPr/>
          </p:nvSpPr>
          <p:spPr bwMode="auto">
            <a:xfrm>
              <a:off x="2830513" y="2652713"/>
              <a:ext cx="319087" cy="319087"/>
            </a:xfrm>
            <a:prstGeom prst="ellipse">
              <a:avLst/>
            </a:prstGeom>
            <a:solidFill>
              <a:schemeClr val="bg1"/>
            </a:solidFill>
            <a:ln w="12700">
              <a:solidFill>
                <a:schemeClr val="tx1">
                  <a:lumMod val="50000"/>
                </a:schemeClr>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354561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dirty="0" err="1"/>
              <a:t>Vùng</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bởi</a:t>
            </a:r>
            <a:r>
              <a:rPr lang="en-US" altLang="en-US" dirty="0"/>
              <a:t> </a:t>
            </a:r>
            <a:r>
              <a:rPr lang="en-US" altLang="en-US" dirty="0" err="1"/>
              <a:t>điểm</a:t>
            </a:r>
            <a:r>
              <a:rPr lang="en-US" altLang="en-US" dirty="0"/>
              <a:t> </a:t>
            </a:r>
            <a:r>
              <a:rPr lang="en-US" altLang="en-US" dirty="0" err="1"/>
              <a:t>ảnh</a:t>
            </a:r>
            <a:r>
              <a:rPr lang="en-US" altLang="en-US" dirty="0"/>
              <a:t> </a:t>
            </a:r>
            <a:endParaRPr lang="en-US" altLang="en-US" dirty="0">
              <a:solidFill>
                <a:schemeClr val="hlink"/>
              </a:solidFill>
            </a:endParaRPr>
          </a:p>
        </p:txBody>
      </p:sp>
      <p:sp>
        <p:nvSpPr>
          <p:cNvPr id="102403" name="Rectangle 3"/>
          <p:cNvSpPr>
            <a:spLocks noGrp="1" noChangeArrowheads="1"/>
          </p:cNvSpPr>
          <p:nvPr>
            <p:ph type="body" idx="4294967295"/>
          </p:nvPr>
        </p:nvSpPr>
        <p:spPr>
          <a:xfrm>
            <a:off x="544283" y="1019173"/>
            <a:ext cx="8223250" cy="3613150"/>
          </a:xfrm>
        </p:spPr>
        <p:txBody>
          <a:bodyPr/>
          <a:lstStyle/>
          <a:p>
            <a:pPr>
              <a:spcAft>
                <a:spcPts val="600"/>
              </a:spcAft>
              <a:buFontTx/>
              <a:buNone/>
            </a:pPr>
            <a:r>
              <a:rPr lang="en-US" altLang="en-US" dirty="0">
                <a:solidFill>
                  <a:schemeClr val="accent2"/>
                </a:solidFill>
              </a:rPr>
              <a:t>Interior defined</a:t>
            </a:r>
          </a:p>
          <a:p>
            <a:pPr marL="285750" lvl="3" indent="-285750">
              <a:spcAft>
                <a:spcPts val="600"/>
              </a:spcAft>
              <a:buFont typeface="Arial" panose="020B0604020202020204" pitchFamily="34" charset="0"/>
              <a:buChar char="•"/>
            </a:pPr>
            <a:r>
              <a:rPr lang="en-US" altLang="en-US" dirty="0" err="1">
                <a:solidFill>
                  <a:schemeClr val="bg2"/>
                </a:solidFill>
              </a:rPr>
              <a:t>Tất</a:t>
            </a:r>
            <a:r>
              <a:rPr lang="en-US" altLang="en-US" dirty="0">
                <a:solidFill>
                  <a:schemeClr val="bg2"/>
                </a:solidFill>
              </a:rPr>
              <a:t> </a:t>
            </a:r>
            <a:r>
              <a:rPr lang="en-US" altLang="en-US" dirty="0" err="1">
                <a:solidFill>
                  <a:schemeClr val="bg2"/>
                </a:solidFill>
              </a:rPr>
              <a:t>cả</a:t>
            </a:r>
            <a:r>
              <a:rPr lang="en-US" altLang="en-US" dirty="0">
                <a:solidFill>
                  <a:schemeClr val="bg2"/>
                </a:solidFill>
              </a:rPr>
              <a:t> </a:t>
            </a:r>
            <a:r>
              <a:rPr lang="en-US" altLang="en-US" dirty="0" err="1">
                <a:solidFill>
                  <a:schemeClr val="bg2"/>
                </a:solidFill>
              </a:rPr>
              <a:t>các</a:t>
            </a:r>
            <a:r>
              <a:rPr lang="en-US" altLang="en-US" dirty="0">
                <a:solidFill>
                  <a:schemeClr val="bg2"/>
                </a:solidFill>
              </a:rPr>
              <a:t> pixel </a:t>
            </a:r>
            <a:r>
              <a:rPr lang="en-US" altLang="en-US" dirty="0" err="1">
                <a:solidFill>
                  <a:schemeClr val="bg2"/>
                </a:solidFill>
              </a:rPr>
              <a:t>trong</a:t>
            </a:r>
            <a:r>
              <a:rPr lang="en-US" altLang="en-US" dirty="0">
                <a:solidFill>
                  <a:schemeClr val="bg2"/>
                </a:solidFill>
              </a:rPr>
              <a:t> </a:t>
            </a:r>
            <a:r>
              <a:rPr lang="en-US" altLang="en-US" dirty="0" err="1">
                <a:solidFill>
                  <a:schemeClr val="bg2"/>
                </a:solidFill>
              </a:rPr>
              <a:t>vùng</a:t>
            </a:r>
            <a:r>
              <a:rPr lang="en-US" altLang="en-US" dirty="0">
                <a:solidFill>
                  <a:schemeClr val="bg2"/>
                </a:solidFill>
              </a:rPr>
              <a:t> </a:t>
            </a:r>
            <a:r>
              <a:rPr lang="en-US" altLang="en-US" dirty="0" err="1">
                <a:solidFill>
                  <a:schemeClr val="bg2"/>
                </a:solidFill>
              </a:rPr>
              <a:t>có</a:t>
            </a:r>
            <a:r>
              <a:rPr lang="en-US" altLang="en-US" dirty="0">
                <a:solidFill>
                  <a:schemeClr val="bg2"/>
                </a:solidFill>
              </a:rPr>
              <a:t> </a:t>
            </a:r>
            <a:r>
              <a:rPr lang="en-US" altLang="en-US" dirty="0" err="1">
                <a:solidFill>
                  <a:schemeClr val="bg2"/>
                </a:solidFill>
              </a:rPr>
              <a:t>cùng</a:t>
            </a:r>
            <a:r>
              <a:rPr lang="en-US" altLang="en-US" dirty="0">
                <a:solidFill>
                  <a:schemeClr val="bg2"/>
                </a:solidFill>
              </a:rPr>
              <a:t> </a:t>
            </a:r>
            <a:r>
              <a:rPr lang="en-US" altLang="en-US" dirty="0" err="1">
                <a:solidFill>
                  <a:schemeClr val="bg2"/>
                </a:solidFill>
              </a:rPr>
              <a:t>một</a:t>
            </a:r>
            <a:r>
              <a:rPr lang="en-US" altLang="en-US" dirty="0">
                <a:solidFill>
                  <a:schemeClr val="bg2"/>
                </a:solidFill>
              </a:rPr>
              <a:t> </a:t>
            </a:r>
            <a:r>
              <a:rPr lang="en-US" altLang="en-US" dirty="0" err="1">
                <a:solidFill>
                  <a:schemeClr val="bg2"/>
                </a:solidFill>
              </a:rPr>
              <a:t>màu</a:t>
            </a:r>
            <a:r>
              <a:rPr lang="en-US" altLang="en-US" dirty="0">
                <a:solidFill>
                  <a:schemeClr val="bg2"/>
                </a:solidFill>
              </a:rPr>
              <a:t>, </a:t>
            </a:r>
            <a:r>
              <a:rPr lang="en-US" altLang="en-US" dirty="0" err="1">
                <a:solidFill>
                  <a:schemeClr val="bg2"/>
                </a:solidFill>
              </a:rPr>
              <a:t>gọi</a:t>
            </a:r>
            <a:r>
              <a:rPr lang="en-US" altLang="en-US" dirty="0">
                <a:solidFill>
                  <a:schemeClr val="bg2"/>
                </a:solidFill>
              </a:rPr>
              <a:t> </a:t>
            </a:r>
            <a:r>
              <a:rPr lang="en-US" altLang="en-US" dirty="0" err="1">
                <a:solidFill>
                  <a:schemeClr val="bg2"/>
                </a:solidFill>
              </a:rPr>
              <a:t>là</a:t>
            </a:r>
            <a:r>
              <a:rPr lang="en-US" altLang="en-US" dirty="0">
                <a:solidFill>
                  <a:schemeClr val="bg2"/>
                </a:solidFill>
              </a:rPr>
              <a:t> </a:t>
            </a:r>
            <a:r>
              <a:rPr lang="en-US" altLang="en-US" dirty="0">
                <a:solidFill>
                  <a:schemeClr val="hlink"/>
                </a:solidFill>
              </a:rPr>
              <a:t>inside-color</a:t>
            </a:r>
          </a:p>
          <a:p>
            <a:pPr marL="285750" lvl="3" indent="-285750">
              <a:spcAft>
                <a:spcPts val="600"/>
              </a:spcAft>
              <a:buFont typeface="Arial" panose="020B0604020202020204" pitchFamily="34" charset="0"/>
              <a:buChar char="•"/>
            </a:pPr>
            <a:r>
              <a:rPr lang="en-US" altLang="en-US" dirty="0" err="1">
                <a:solidFill>
                  <a:schemeClr val="bg2"/>
                </a:solidFill>
              </a:rPr>
              <a:t>Các</a:t>
            </a:r>
            <a:r>
              <a:rPr lang="en-US" altLang="en-US" dirty="0">
                <a:solidFill>
                  <a:schemeClr val="bg2"/>
                </a:solidFill>
              </a:rPr>
              <a:t> pixel </a:t>
            </a:r>
            <a:r>
              <a:rPr lang="en-US" altLang="en-US" dirty="0" err="1">
                <a:solidFill>
                  <a:schemeClr val="bg2"/>
                </a:solidFill>
              </a:rPr>
              <a:t>trên</a:t>
            </a:r>
            <a:r>
              <a:rPr lang="en-US" altLang="en-US" dirty="0">
                <a:solidFill>
                  <a:schemeClr val="bg2"/>
                </a:solidFill>
              </a:rPr>
              <a:t> </a:t>
            </a:r>
            <a:r>
              <a:rPr lang="en-US" altLang="en-US" dirty="0" err="1">
                <a:solidFill>
                  <a:schemeClr val="bg2"/>
                </a:solidFill>
              </a:rPr>
              <a:t>biên</a:t>
            </a:r>
            <a:r>
              <a:rPr lang="en-US" altLang="en-US" dirty="0">
                <a:solidFill>
                  <a:schemeClr val="bg2"/>
                </a:solidFill>
              </a:rPr>
              <a:t> </a:t>
            </a:r>
            <a:r>
              <a:rPr lang="en-US" altLang="en-US" dirty="0" err="1">
                <a:solidFill>
                  <a:schemeClr val="bg2"/>
                </a:solidFill>
              </a:rPr>
              <a:t>không</a:t>
            </a:r>
            <a:r>
              <a:rPr lang="en-US" altLang="en-US" dirty="0">
                <a:solidFill>
                  <a:schemeClr val="bg2"/>
                </a:solidFill>
              </a:rPr>
              <a:t> </a:t>
            </a:r>
            <a:r>
              <a:rPr lang="en-US" altLang="en-US" dirty="0" err="1">
                <a:solidFill>
                  <a:schemeClr val="bg2"/>
                </a:solidFill>
              </a:rPr>
              <a:t>có</a:t>
            </a:r>
            <a:r>
              <a:rPr lang="en-US" altLang="en-US" dirty="0">
                <a:solidFill>
                  <a:schemeClr val="bg2"/>
                </a:solidFill>
              </a:rPr>
              <a:t> </a:t>
            </a:r>
            <a:r>
              <a:rPr lang="en-US" altLang="en-US" dirty="0" err="1">
                <a:solidFill>
                  <a:schemeClr val="bg2"/>
                </a:solidFill>
              </a:rPr>
              <a:t>màu</a:t>
            </a:r>
            <a:r>
              <a:rPr lang="en-US" altLang="en-US" dirty="0">
                <a:solidFill>
                  <a:schemeClr val="bg2"/>
                </a:solidFill>
              </a:rPr>
              <a:t> </a:t>
            </a:r>
            <a:r>
              <a:rPr lang="en-US" altLang="en-US" dirty="0" err="1">
                <a:solidFill>
                  <a:schemeClr val="bg2"/>
                </a:solidFill>
              </a:rPr>
              <a:t>này</a:t>
            </a:r>
            <a:endParaRPr lang="en-US" altLang="en-US" dirty="0">
              <a:solidFill>
                <a:schemeClr val="bg2"/>
              </a:solidFill>
            </a:endParaRPr>
          </a:p>
          <a:p>
            <a:pPr marL="285750" lvl="3" indent="-285750">
              <a:spcAft>
                <a:spcPts val="600"/>
              </a:spcAft>
              <a:buFont typeface="Arial" panose="020B0604020202020204" pitchFamily="34" charset="0"/>
              <a:buChar char="•"/>
            </a:pPr>
            <a:r>
              <a:rPr lang="en-US" altLang="en-US" dirty="0" err="1">
                <a:solidFill>
                  <a:schemeClr val="bg2"/>
                </a:solidFill>
              </a:rPr>
              <a:t>Có</a:t>
            </a:r>
            <a:r>
              <a:rPr lang="en-US" altLang="en-US" dirty="0">
                <a:solidFill>
                  <a:schemeClr val="bg2"/>
                </a:solidFill>
              </a:rPr>
              <a:t> </a:t>
            </a:r>
            <a:r>
              <a:rPr lang="en-US" altLang="en-US" dirty="0" err="1">
                <a:solidFill>
                  <a:schemeClr val="bg2"/>
                </a:solidFill>
              </a:rPr>
              <a:t>thể</a:t>
            </a:r>
            <a:r>
              <a:rPr lang="en-US" altLang="en-US" dirty="0">
                <a:solidFill>
                  <a:schemeClr val="bg2"/>
                </a:solidFill>
              </a:rPr>
              <a:t> </a:t>
            </a:r>
            <a:r>
              <a:rPr lang="en-US" altLang="en-US" dirty="0" err="1">
                <a:solidFill>
                  <a:schemeClr val="bg2"/>
                </a:solidFill>
              </a:rPr>
              <a:t>có</a:t>
            </a:r>
            <a:r>
              <a:rPr lang="en-US" altLang="en-US" dirty="0">
                <a:solidFill>
                  <a:schemeClr val="bg2"/>
                </a:solidFill>
              </a:rPr>
              <a:t> </a:t>
            </a:r>
            <a:r>
              <a:rPr lang="en-US" altLang="en-US" dirty="0" err="1">
                <a:solidFill>
                  <a:schemeClr val="bg2"/>
                </a:solidFill>
              </a:rPr>
              <a:t>lỗ</a:t>
            </a:r>
            <a:r>
              <a:rPr lang="en-US" altLang="en-US" dirty="0">
                <a:solidFill>
                  <a:schemeClr val="bg2"/>
                </a:solidFill>
              </a:rPr>
              <a:t> </a:t>
            </a:r>
            <a:r>
              <a:rPr lang="en-US" altLang="en-US" dirty="0" err="1">
                <a:solidFill>
                  <a:schemeClr val="bg2"/>
                </a:solidFill>
              </a:rPr>
              <a:t>trong</a:t>
            </a:r>
            <a:r>
              <a:rPr lang="en-US" altLang="en-US" dirty="0">
                <a:solidFill>
                  <a:schemeClr val="bg2"/>
                </a:solidFill>
              </a:rPr>
              <a:t> </a:t>
            </a:r>
            <a:r>
              <a:rPr lang="en-US" altLang="en-US" dirty="0" err="1">
                <a:solidFill>
                  <a:schemeClr val="bg2"/>
                </a:solidFill>
              </a:rPr>
              <a:t>vùng</a:t>
            </a:r>
            <a:endParaRPr lang="en-US" altLang="en-US" dirty="0">
              <a:solidFill>
                <a:schemeClr val="bg2"/>
              </a:solidFill>
            </a:endParaRPr>
          </a:p>
          <a:p>
            <a:pPr>
              <a:spcAft>
                <a:spcPts val="600"/>
              </a:spcAft>
              <a:buFontTx/>
              <a:buNone/>
            </a:pPr>
            <a:r>
              <a:rPr lang="en-US" altLang="en-US" dirty="0">
                <a:solidFill>
                  <a:schemeClr val="accent2"/>
                </a:solidFill>
              </a:rPr>
              <a:t>Boundary defined</a:t>
            </a:r>
          </a:p>
          <a:p>
            <a:pPr marL="285750" lvl="1" indent="-285750">
              <a:spcAft>
                <a:spcPts val="600"/>
              </a:spcAft>
              <a:buFont typeface="Arial" panose="020B0604020202020204" pitchFamily="34" charset="0"/>
              <a:buChar char="•"/>
            </a:pPr>
            <a:r>
              <a:rPr lang="en-US" altLang="en-US" dirty="0" err="1">
                <a:solidFill>
                  <a:schemeClr val="bg2"/>
                </a:solidFill>
              </a:rPr>
              <a:t>Các</a:t>
            </a:r>
            <a:r>
              <a:rPr lang="en-US" altLang="en-US" dirty="0">
                <a:solidFill>
                  <a:schemeClr val="bg2"/>
                </a:solidFill>
              </a:rPr>
              <a:t> pixel </a:t>
            </a:r>
            <a:r>
              <a:rPr lang="en-US" altLang="en-US" dirty="0" err="1">
                <a:solidFill>
                  <a:schemeClr val="bg2"/>
                </a:solidFill>
              </a:rPr>
              <a:t>thuộc</a:t>
            </a:r>
            <a:r>
              <a:rPr lang="en-US" altLang="en-US" dirty="0">
                <a:solidFill>
                  <a:schemeClr val="bg2"/>
                </a:solidFill>
              </a:rPr>
              <a:t> </a:t>
            </a:r>
            <a:r>
              <a:rPr lang="en-US" altLang="en-US" dirty="0" err="1">
                <a:solidFill>
                  <a:schemeClr val="bg2"/>
                </a:solidFill>
              </a:rPr>
              <a:t>biên</a:t>
            </a:r>
            <a:r>
              <a:rPr lang="en-US" altLang="en-US" dirty="0">
                <a:solidFill>
                  <a:schemeClr val="bg2"/>
                </a:solidFill>
              </a:rPr>
              <a:t> </a:t>
            </a:r>
            <a:r>
              <a:rPr lang="en-US" altLang="en-US" dirty="0" err="1">
                <a:solidFill>
                  <a:schemeClr val="bg2"/>
                </a:solidFill>
              </a:rPr>
              <a:t>có</a:t>
            </a:r>
            <a:r>
              <a:rPr lang="en-US" altLang="en-US" dirty="0">
                <a:solidFill>
                  <a:schemeClr val="bg2"/>
                </a:solidFill>
              </a:rPr>
              <a:t> </a:t>
            </a:r>
            <a:r>
              <a:rPr lang="en-US" altLang="en-US" dirty="0" err="1">
                <a:solidFill>
                  <a:schemeClr val="bg2"/>
                </a:solidFill>
              </a:rPr>
              <a:t>cùng</a:t>
            </a:r>
            <a:r>
              <a:rPr lang="en-US" altLang="en-US" dirty="0">
                <a:solidFill>
                  <a:schemeClr val="bg2"/>
                </a:solidFill>
              </a:rPr>
              <a:t> </a:t>
            </a:r>
            <a:r>
              <a:rPr lang="en-US" altLang="en-US" dirty="0" err="1">
                <a:solidFill>
                  <a:schemeClr val="bg2"/>
                </a:solidFill>
              </a:rPr>
              <a:t>màu</a:t>
            </a:r>
            <a:r>
              <a:rPr lang="en-US" altLang="en-US" dirty="0"/>
              <a:t> – </a:t>
            </a:r>
            <a:r>
              <a:rPr lang="en-US" altLang="en-US" dirty="0">
                <a:solidFill>
                  <a:schemeClr val="hlink"/>
                </a:solidFill>
              </a:rPr>
              <a:t>boundary-color</a:t>
            </a:r>
          </a:p>
          <a:p>
            <a:pPr marL="285750" lvl="1" indent="-285750">
              <a:spcAft>
                <a:spcPts val="600"/>
              </a:spcAft>
              <a:buFont typeface="Arial" panose="020B0604020202020204" pitchFamily="34" charset="0"/>
              <a:buChar char="•"/>
            </a:pPr>
            <a:r>
              <a:rPr lang="en-US" altLang="en-US" dirty="0" err="1">
                <a:solidFill>
                  <a:schemeClr val="bg2"/>
                </a:solidFill>
              </a:rPr>
              <a:t>Các</a:t>
            </a:r>
            <a:r>
              <a:rPr lang="en-US" altLang="en-US" dirty="0">
                <a:solidFill>
                  <a:schemeClr val="bg2"/>
                </a:solidFill>
              </a:rPr>
              <a:t> pixel </a:t>
            </a:r>
            <a:r>
              <a:rPr lang="en-US" altLang="en-US" dirty="0" err="1">
                <a:solidFill>
                  <a:schemeClr val="bg2"/>
                </a:solidFill>
              </a:rPr>
              <a:t>trong</a:t>
            </a:r>
            <a:r>
              <a:rPr lang="en-US" altLang="en-US" dirty="0">
                <a:solidFill>
                  <a:schemeClr val="bg2"/>
                </a:solidFill>
              </a:rPr>
              <a:t> </a:t>
            </a:r>
            <a:r>
              <a:rPr lang="en-US" altLang="en-US" dirty="0" err="1">
                <a:solidFill>
                  <a:schemeClr val="bg2"/>
                </a:solidFill>
              </a:rPr>
              <a:t>vùng</a:t>
            </a:r>
            <a:r>
              <a:rPr lang="en-US" altLang="en-US" dirty="0">
                <a:solidFill>
                  <a:schemeClr val="bg2"/>
                </a:solidFill>
              </a:rPr>
              <a:t> </a:t>
            </a:r>
            <a:r>
              <a:rPr lang="en-US" altLang="en-US" dirty="0" err="1">
                <a:solidFill>
                  <a:schemeClr val="bg2"/>
                </a:solidFill>
              </a:rPr>
              <a:t>không</a:t>
            </a:r>
            <a:r>
              <a:rPr lang="en-US" altLang="en-US" dirty="0">
                <a:solidFill>
                  <a:schemeClr val="bg2"/>
                </a:solidFill>
              </a:rPr>
              <a:t> </a:t>
            </a:r>
            <a:r>
              <a:rPr lang="en-US" altLang="en-US" dirty="0" err="1">
                <a:solidFill>
                  <a:schemeClr val="bg2"/>
                </a:solidFill>
              </a:rPr>
              <a:t>có</a:t>
            </a:r>
            <a:r>
              <a:rPr lang="en-US" altLang="en-US" dirty="0">
                <a:solidFill>
                  <a:schemeClr val="bg2"/>
                </a:solidFill>
              </a:rPr>
              <a:t> </a:t>
            </a:r>
            <a:r>
              <a:rPr lang="en-US" altLang="en-US" dirty="0" err="1">
                <a:solidFill>
                  <a:schemeClr val="bg2"/>
                </a:solidFill>
              </a:rPr>
              <a:t>màu</a:t>
            </a:r>
            <a:r>
              <a:rPr lang="en-US" altLang="en-US" dirty="0">
                <a:solidFill>
                  <a:schemeClr val="bg2"/>
                </a:solidFill>
              </a:rPr>
              <a:t> </a:t>
            </a:r>
            <a:r>
              <a:rPr lang="en-US" altLang="en-US" dirty="0" err="1">
                <a:solidFill>
                  <a:schemeClr val="bg2"/>
                </a:solidFill>
              </a:rPr>
              <a:t>này</a:t>
            </a:r>
            <a:endParaRPr lang="en-US" altLang="en-US" dirty="0">
              <a:solidFill>
                <a:schemeClr val="bg2"/>
              </a:solidFill>
            </a:endParaRPr>
          </a:p>
          <a:p>
            <a:pPr marL="285750" lvl="1" indent="-285750">
              <a:spcAft>
                <a:spcPts val="600"/>
              </a:spcAft>
              <a:buFont typeface="Arial" panose="020B0604020202020204" pitchFamily="34" charset="0"/>
              <a:buChar char="•"/>
            </a:pPr>
            <a:r>
              <a:rPr lang="en-US" altLang="en-US" dirty="0" err="1">
                <a:solidFill>
                  <a:schemeClr val="bg2"/>
                </a:solidFill>
              </a:rPr>
              <a:t>Nếu</a:t>
            </a:r>
            <a:r>
              <a:rPr lang="en-US" altLang="en-US" dirty="0">
                <a:solidFill>
                  <a:schemeClr val="bg2"/>
                </a:solidFill>
              </a:rPr>
              <a:t> </a:t>
            </a:r>
            <a:r>
              <a:rPr lang="en-US" altLang="en-US" dirty="0" err="1">
                <a:solidFill>
                  <a:schemeClr val="bg2"/>
                </a:solidFill>
              </a:rPr>
              <a:t>một</a:t>
            </a:r>
            <a:r>
              <a:rPr lang="en-US" altLang="en-US" dirty="0">
                <a:solidFill>
                  <a:schemeClr val="bg2"/>
                </a:solidFill>
              </a:rPr>
              <a:t> </a:t>
            </a:r>
            <a:r>
              <a:rPr lang="en-US" altLang="en-US" dirty="0" err="1">
                <a:solidFill>
                  <a:schemeClr val="bg2"/>
                </a:solidFill>
              </a:rPr>
              <a:t>số</a:t>
            </a:r>
            <a:r>
              <a:rPr lang="en-US" altLang="en-US" dirty="0">
                <a:solidFill>
                  <a:schemeClr val="bg2"/>
                </a:solidFill>
              </a:rPr>
              <a:t> pixel </a:t>
            </a:r>
            <a:r>
              <a:rPr lang="en-US" altLang="en-US" dirty="0" err="1">
                <a:solidFill>
                  <a:schemeClr val="bg2"/>
                </a:solidFill>
              </a:rPr>
              <a:t>trong</a:t>
            </a:r>
            <a:r>
              <a:rPr lang="en-US" altLang="en-US" dirty="0">
                <a:solidFill>
                  <a:schemeClr val="bg2"/>
                </a:solidFill>
              </a:rPr>
              <a:t> </a:t>
            </a:r>
            <a:r>
              <a:rPr lang="en-US" altLang="en-US" dirty="0" err="1">
                <a:solidFill>
                  <a:schemeClr val="bg2"/>
                </a:solidFill>
              </a:rPr>
              <a:t>vùng</a:t>
            </a:r>
            <a:r>
              <a:rPr lang="en-US" altLang="en-US" dirty="0">
                <a:solidFill>
                  <a:schemeClr val="bg2"/>
                </a:solidFill>
              </a:rPr>
              <a:t> </a:t>
            </a:r>
            <a:r>
              <a:rPr lang="en-US" altLang="en-US" dirty="0" err="1">
                <a:solidFill>
                  <a:schemeClr val="bg2"/>
                </a:solidFill>
              </a:rPr>
              <a:t>có</a:t>
            </a:r>
            <a:r>
              <a:rPr lang="en-US" altLang="en-US" dirty="0">
                <a:solidFill>
                  <a:schemeClr val="bg2"/>
                </a:solidFill>
              </a:rPr>
              <a:t> </a:t>
            </a:r>
            <a:r>
              <a:rPr lang="en-US" altLang="en-US" dirty="0" err="1">
                <a:solidFill>
                  <a:schemeClr val="bg2"/>
                </a:solidFill>
              </a:rPr>
              <a:t>màu</a:t>
            </a:r>
            <a:r>
              <a:rPr lang="en-US" altLang="en-US" dirty="0">
                <a:solidFill>
                  <a:schemeClr val="bg2"/>
                </a:solidFill>
              </a:rPr>
              <a:t> boundary-color </a:t>
            </a:r>
            <a:r>
              <a:rPr lang="en-US" altLang="en-US" dirty="0" err="1">
                <a:solidFill>
                  <a:schemeClr val="bg2"/>
                </a:solidFill>
              </a:rPr>
              <a:t>thì</a:t>
            </a:r>
            <a:r>
              <a:rPr lang="en-US" altLang="en-US" dirty="0">
                <a:solidFill>
                  <a:schemeClr val="bg2"/>
                </a:solidFill>
              </a:rPr>
              <a:t> </a:t>
            </a:r>
            <a:r>
              <a:rPr lang="en-US" altLang="en-US" dirty="0" err="1">
                <a:solidFill>
                  <a:schemeClr val="bg2"/>
                </a:solidFill>
              </a:rPr>
              <a:t>vùng</a:t>
            </a:r>
            <a:r>
              <a:rPr lang="en-US" altLang="en-US" dirty="0">
                <a:solidFill>
                  <a:schemeClr val="bg2"/>
                </a:solidFill>
              </a:rPr>
              <a:t> </a:t>
            </a:r>
            <a:r>
              <a:rPr lang="en-US" altLang="en-US" dirty="0" err="1">
                <a:solidFill>
                  <a:schemeClr val="bg2"/>
                </a:solidFill>
              </a:rPr>
              <a:t>sẽ</a:t>
            </a:r>
            <a:r>
              <a:rPr lang="en-US" altLang="en-US" dirty="0">
                <a:solidFill>
                  <a:schemeClr val="bg2"/>
                </a:solidFill>
              </a:rPr>
              <a:t> </a:t>
            </a:r>
            <a:r>
              <a:rPr lang="en-US" altLang="en-US" dirty="0" err="1">
                <a:solidFill>
                  <a:schemeClr val="bg2"/>
                </a:solidFill>
              </a:rPr>
              <a:t>chứa</a:t>
            </a:r>
            <a:r>
              <a:rPr lang="en-US" altLang="en-US" dirty="0">
                <a:solidFill>
                  <a:schemeClr val="bg2"/>
                </a:solidFill>
              </a:rPr>
              <a:t> </a:t>
            </a:r>
            <a:r>
              <a:rPr lang="en-US" altLang="en-US" dirty="0" err="1">
                <a:solidFill>
                  <a:schemeClr val="bg2"/>
                </a:solidFill>
              </a:rPr>
              <a:t>lỗ</a:t>
            </a:r>
            <a:endParaRPr lang="en-US" altLang="en-US" dirty="0">
              <a:solidFill>
                <a:schemeClr val="bg2"/>
              </a:solidFill>
            </a:endParaRPr>
          </a:p>
        </p:txBody>
      </p:sp>
      <p:grpSp>
        <p:nvGrpSpPr>
          <p:cNvPr id="102412" name="Group 12"/>
          <p:cNvGrpSpPr>
            <a:grpSpLocks/>
          </p:cNvGrpSpPr>
          <p:nvPr/>
        </p:nvGrpSpPr>
        <p:grpSpPr bwMode="auto">
          <a:xfrm>
            <a:off x="1116012" y="4270477"/>
            <a:ext cx="2995613" cy="2184400"/>
            <a:chOff x="654" y="2620"/>
            <a:chExt cx="1887" cy="1376"/>
          </a:xfrm>
        </p:grpSpPr>
        <p:sp>
          <p:nvSpPr>
            <p:cNvPr id="102404" name="Freeform 4"/>
            <p:cNvSpPr>
              <a:spLocks/>
            </p:cNvSpPr>
            <p:nvPr/>
          </p:nvSpPr>
          <p:spPr bwMode="auto">
            <a:xfrm>
              <a:off x="775" y="2620"/>
              <a:ext cx="1648" cy="1144"/>
            </a:xfrm>
            <a:custGeom>
              <a:avLst/>
              <a:gdLst>
                <a:gd name="T0" fmla="*/ 584 w 1648"/>
                <a:gd name="T1" fmla="*/ 984 h 1144"/>
                <a:gd name="T2" fmla="*/ 1640 w 1648"/>
                <a:gd name="T3" fmla="*/ 984 h 1144"/>
                <a:gd name="T4" fmla="*/ 632 w 1648"/>
                <a:gd name="T5" fmla="*/ 24 h 1144"/>
                <a:gd name="T6" fmla="*/ 8 w 1648"/>
                <a:gd name="T7" fmla="*/ 840 h 1144"/>
                <a:gd name="T8" fmla="*/ 584 w 1648"/>
                <a:gd name="T9" fmla="*/ 984 h 1144"/>
              </a:gdLst>
              <a:ahLst/>
              <a:cxnLst>
                <a:cxn ang="0">
                  <a:pos x="T0" y="T1"/>
                </a:cxn>
                <a:cxn ang="0">
                  <a:pos x="T2" y="T3"/>
                </a:cxn>
                <a:cxn ang="0">
                  <a:pos x="T4" y="T5"/>
                </a:cxn>
                <a:cxn ang="0">
                  <a:pos x="T6" y="T7"/>
                </a:cxn>
                <a:cxn ang="0">
                  <a:pos x="T8" y="T9"/>
                </a:cxn>
              </a:cxnLst>
              <a:rect l="0" t="0" r="r" b="b"/>
              <a:pathLst>
                <a:path w="1648" h="1144">
                  <a:moveTo>
                    <a:pt x="584" y="984"/>
                  </a:moveTo>
                  <a:cubicBezTo>
                    <a:pt x="856" y="1008"/>
                    <a:pt x="1632" y="1144"/>
                    <a:pt x="1640" y="984"/>
                  </a:cubicBezTo>
                  <a:cubicBezTo>
                    <a:pt x="1648" y="824"/>
                    <a:pt x="904" y="48"/>
                    <a:pt x="632" y="24"/>
                  </a:cubicBezTo>
                  <a:cubicBezTo>
                    <a:pt x="360" y="0"/>
                    <a:pt x="16" y="680"/>
                    <a:pt x="8" y="840"/>
                  </a:cubicBezTo>
                  <a:cubicBezTo>
                    <a:pt x="0" y="1000"/>
                    <a:pt x="312" y="960"/>
                    <a:pt x="584" y="984"/>
                  </a:cubicBezTo>
                  <a:close/>
                </a:path>
              </a:pathLst>
            </a:custGeom>
            <a:solidFill>
              <a:schemeClr val="hlink"/>
            </a:solidFill>
            <a:ln w="38100" cap="flat" cmpd="sng">
              <a:pattFill prst="pct60">
                <a:fgClr>
                  <a:schemeClr val="tx1"/>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7" name="Text Box 7"/>
            <p:cNvSpPr txBox="1">
              <a:spLocks noChangeArrowheads="1"/>
            </p:cNvSpPr>
            <p:nvPr/>
          </p:nvSpPr>
          <p:spPr bwMode="auto">
            <a:xfrm>
              <a:off x="654" y="3708"/>
              <a:ext cx="1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rPr>
                <a:t>Interior-defined</a:t>
              </a:r>
            </a:p>
          </p:txBody>
        </p:sp>
        <p:sp>
          <p:nvSpPr>
            <p:cNvPr id="102409" name="Oval 9"/>
            <p:cNvSpPr>
              <a:spLocks noChangeArrowheads="1"/>
            </p:cNvSpPr>
            <p:nvPr/>
          </p:nvSpPr>
          <p:spPr bwMode="auto">
            <a:xfrm>
              <a:off x="1114" y="3055"/>
              <a:ext cx="314" cy="169"/>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1" name="Oval 11"/>
            <p:cNvSpPr>
              <a:spLocks noChangeArrowheads="1"/>
            </p:cNvSpPr>
            <p:nvPr/>
          </p:nvSpPr>
          <p:spPr bwMode="auto">
            <a:xfrm>
              <a:off x="1670" y="3152"/>
              <a:ext cx="121" cy="266"/>
            </a:xfrm>
            <a:prstGeom prst="ellipse">
              <a:avLst/>
            </a:prstGeom>
            <a:solidFill>
              <a:srgbClr val="000099"/>
            </a:solidFill>
            <a:ln w="3810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2418" name="Group 18"/>
          <p:cNvGrpSpPr>
            <a:grpSpLocks/>
          </p:cNvGrpSpPr>
          <p:nvPr/>
        </p:nvGrpSpPr>
        <p:grpSpPr bwMode="auto">
          <a:xfrm>
            <a:off x="5148263" y="4316562"/>
            <a:ext cx="2995612" cy="2184400"/>
            <a:chOff x="3219" y="2571"/>
            <a:chExt cx="1887" cy="1376"/>
          </a:xfrm>
        </p:grpSpPr>
        <p:sp>
          <p:nvSpPr>
            <p:cNvPr id="102414" name="Freeform 14" descr="White marble"/>
            <p:cNvSpPr>
              <a:spLocks/>
            </p:cNvSpPr>
            <p:nvPr/>
          </p:nvSpPr>
          <p:spPr bwMode="auto">
            <a:xfrm>
              <a:off x="3340" y="2571"/>
              <a:ext cx="1648" cy="1144"/>
            </a:xfrm>
            <a:custGeom>
              <a:avLst/>
              <a:gdLst>
                <a:gd name="T0" fmla="*/ 584 w 1648"/>
                <a:gd name="T1" fmla="*/ 984 h 1144"/>
                <a:gd name="T2" fmla="*/ 1640 w 1648"/>
                <a:gd name="T3" fmla="*/ 984 h 1144"/>
                <a:gd name="T4" fmla="*/ 632 w 1648"/>
                <a:gd name="T5" fmla="*/ 24 h 1144"/>
                <a:gd name="T6" fmla="*/ 8 w 1648"/>
                <a:gd name="T7" fmla="*/ 840 h 1144"/>
                <a:gd name="T8" fmla="*/ 584 w 1648"/>
                <a:gd name="T9" fmla="*/ 984 h 1144"/>
              </a:gdLst>
              <a:ahLst/>
              <a:cxnLst>
                <a:cxn ang="0">
                  <a:pos x="T0" y="T1"/>
                </a:cxn>
                <a:cxn ang="0">
                  <a:pos x="T2" y="T3"/>
                </a:cxn>
                <a:cxn ang="0">
                  <a:pos x="T4" y="T5"/>
                </a:cxn>
                <a:cxn ang="0">
                  <a:pos x="T6" y="T7"/>
                </a:cxn>
                <a:cxn ang="0">
                  <a:pos x="T8" y="T9"/>
                </a:cxn>
              </a:cxnLst>
              <a:rect l="0" t="0" r="r" b="b"/>
              <a:pathLst>
                <a:path w="1648" h="1144">
                  <a:moveTo>
                    <a:pt x="584" y="984"/>
                  </a:moveTo>
                  <a:cubicBezTo>
                    <a:pt x="856" y="1008"/>
                    <a:pt x="1632" y="1144"/>
                    <a:pt x="1640" y="984"/>
                  </a:cubicBezTo>
                  <a:cubicBezTo>
                    <a:pt x="1648" y="824"/>
                    <a:pt x="904" y="48"/>
                    <a:pt x="632" y="24"/>
                  </a:cubicBezTo>
                  <a:cubicBezTo>
                    <a:pt x="360" y="0"/>
                    <a:pt x="16" y="680"/>
                    <a:pt x="8" y="840"/>
                  </a:cubicBezTo>
                  <a:cubicBezTo>
                    <a:pt x="0" y="1000"/>
                    <a:pt x="312" y="960"/>
                    <a:pt x="584" y="984"/>
                  </a:cubicBezTo>
                  <a:close/>
                </a:path>
              </a:pathLst>
            </a:custGeom>
            <a:blipFill dpi="0" rotWithShape="1">
              <a:blip r:embed="rId2"/>
              <a:srcRect/>
              <a:tile tx="0" ty="0" sx="100000" sy="100000" flip="none" algn="tl"/>
            </a:blipFill>
            <a:ln w="38100" cap="flat"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Text Box 15"/>
            <p:cNvSpPr txBox="1">
              <a:spLocks noChangeArrowheads="1"/>
            </p:cNvSpPr>
            <p:nvPr/>
          </p:nvSpPr>
          <p:spPr bwMode="auto">
            <a:xfrm>
              <a:off x="3219" y="3659"/>
              <a:ext cx="1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rPr>
                <a:t>Boundary-defined</a:t>
              </a:r>
            </a:p>
          </p:txBody>
        </p:sp>
        <p:sp>
          <p:nvSpPr>
            <p:cNvPr id="102416" name="Oval 16"/>
            <p:cNvSpPr>
              <a:spLocks noChangeArrowheads="1"/>
            </p:cNvSpPr>
            <p:nvPr/>
          </p:nvSpPr>
          <p:spPr bwMode="auto">
            <a:xfrm>
              <a:off x="3679" y="3006"/>
              <a:ext cx="314" cy="169"/>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7" name="Oval 17"/>
            <p:cNvSpPr>
              <a:spLocks noChangeArrowheads="1"/>
            </p:cNvSpPr>
            <p:nvPr/>
          </p:nvSpPr>
          <p:spPr bwMode="auto">
            <a:xfrm>
              <a:off x="4235" y="3103"/>
              <a:ext cx="121" cy="266"/>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19" name="Text Box 19"/>
          <p:cNvSpPr txBox="1">
            <a:spLocks noChangeArrowheads="1"/>
          </p:cNvSpPr>
          <p:nvPr/>
        </p:nvSpPr>
        <p:spPr bwMode="auto">
          <a:xfrm>
            <a:off x="1884362" y="5154714"/>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inside color</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extLst>
      <p:ext uri="{BB962C8B-B14F-4D97-AF65-F5344CB8AC3E}">
        <p14:creationId xmlns:p14="http://schemas.microsoft.com/office/powerpoint/2010/main" val="349777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Polygonal Region</a:t>
            </a:r>
          </a:p>
        </p:txBody>
      </p:sp>
      <p:sp>
        <p:nvSpPr>
          <p:cNvPr id="14" name="Slide Number Placeholder 13"/>
          <p:cNvSpPr>
            <a:spLocks noGrp="1"/>
          </p:cNvSpPr>
          <p:nvPr>
            <p:ph type="sldNum" idx="12"/>
          </p:nvPr>
        </p:nvSpPr>
        <p:spPr/>
        <p:txBody>
          <a:bodyPr/>
          <a:lstStyle/>
          <a:p>
            <a:fld id="{F7486109-652F-4BF5-AC77-0B9C90C0FDCA}" type="slidenum">
              <a:rPr lang="en-US" altLang="en-US"/>
              <a:pPr/>
              <a:t>8</a:t>
            </a:fld>
            <a:endParaRPr lang="en-US" altLang="en-US"/>
          </a:p>
        </p:txBody>
      </p:sp>
      <p:sp>
        <p:nvSpPr>
          <p:cNvPr id="103427" name="Rectangle 3"/>
          <p:cNvSpPr>
            <a:spLocks noGrp="1" noChangeArrowheads="1"/>
          </p:cNvSpPr>
          <p:nvPr>
            <p:ph type="body" idx="4294967295"/>
          </p:nvPr>
        </p:nvSpPr>
        <p:spPr>
          <a:xfrm>
            <a:off x="536575" y="1276351"/>
            <a:ext cx="8223250" cy="3613150"/>
          </a:xfrm>
        </p:spPr>
        <p:txBody>
          <a:bodyPr/>
          <a:lstStyle/>
          <a:p>
            <a:pPr>
              <a:buFontTx/>
              <a:buNone/>
            </a:pPr>
            <a:r>
              <a:rPr lang="en-US" altLang="en-US" dirty="0" err="1"/>
              <a:t>Định</a:t>
            </a:r>
            <a:r>
              <a:rPr lang="en-US" altLang="en-US" dirty="0"/>
              <a:t> </a:t>
            </a:r>
            <a:r>
              <a:rPr lang="en-US" altLang="en-US" dirty="0" err="1"/>
              <a:t>nghĩa</a:t>
            </a:r>
            <a:r>
              <a:rPr lang="en-US" altLang="en-US" dirty="0"/>
              <a:t> </a:t>
            </a:r>
            <a:r>
              <a:rPr lang="en-US" altLang="en-US" dirty="0" err="1"/>
              <a:t>bằng</a:t>
            </a:r>
            <a:r>
              <a:rPr lang="en-US" altLang="en-US" dirty="0"/>
              <a:t> </a:t>
            </a:r>
            <a:r>
              <a:rPr lang="en-US" altLang="en-US" dirty="0" err="1"/>
              <a:t>đa</a:t>
            </a:r>
            <a:r>
              <a:rPr lang="en-US" altLang="en-US" dirty="0"/>
              <a:t> </a:t>
            </a:r>
            <a:r>
              <a:rPr lang="en-US" altLang="en-US" dirty="0" err="1"/>
              <a:t>giác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các</a:t>
            </a:r>
            <a:r>
              <a:rPr lang="en-US" altLang="en-US" dirty="0"/>
              <a:t> </a:t>
            </a:r>
            <a:r>
              <a:rPr lang="en-US" altLang="en-US" dirty="0" err="1"/>
              <a:t>định</a:t>
            </a:r>
            <a:r>
              <a:rPr lang="en-US" altLang="en-US" dirty="0"/>
              <a:t> </a:t>
            </a:r>
            <a:r>
              <a:rPr lang="en-US" altLang="en-US" dirty="0" err="1"/>
              <a:t>các</a:t>
            </a:r>
            <a:r>
              <a:rPr lang="en-US" altLang="en-US" dirty="0"/>
              <a:t> </a:t>
            </a:r>
            <a:r>
              <a:rPr lang="en-US" altLang="en-US" dirty="0" err="1"/>
              <a:t>đỉnh</a:t>
            </a:r>
            <a:r>
              <a:rPr lang="en-US" altLang="en-US" dirty="0"/>
              <a:t> p</a:t>
            </a:r>
            <a:r>
              <a:rPr lang="en-US" altLang="en-US" baseline="-25000" dirty="0"/>
              <a:t>i</a:t>
            </a:r>
            <a:r>
              <a:rPr lang="en-US" altLang="en-US" dirty="0"/>
              <a:t> = (</a:t>
            </a:r>
            <a:r>
              <a:rPr lang="en-US" altLang="en-US" dirty="0" err="1"/>
              <a:t>x</a:t>
            </a:r>
            <a:r>
              <a:rPr lang="en-US" altLang="en-US" baseline="-25000" dirty="0" err="1"/>
              <a:t>i</a:t>
            </a:r>
            <a:r>
              <a:rPr lang="en-US" altLang="en-US" dirty="0" err="1"/>
              <a:t>,y</a:t>
            </a:r>
            <a:r>
              <a:rPr lang="en-US" altLang="en-US" baseline="-25000" dirty="0" err="1"/>
              <a:t>i</a:t>
            </a:r>
            <a:r>
              <a:rPr lang="en-US" altLang="en-US" dirty="0"/>
              <a:t>)</a:t>
            </a:r>
          </a:p>
          <a:p>
            <a:pPr>
              <a:buFontTx/>
              <a:buNone/>
            </a:pPr>
            <a:r>
              <a:rPr lang="en-US" altLang="en-US" dirty="0" err="1"/>
              <a:t>Các</a:t>
            </a:r>
            <a:r>
              <a:rPr lang="en-US" altLang="en-US" dirty="0"/>
              <a:t> </a:t>
            </a:r>
            <a:r>
              <a:rPr lang="en-US" altLang="en-US" dirty="0" err="1"/>
              <a:t>loại</a:t>
            </a:r>
            <a:r>
              <a:rPr lang="en-US" altLang="en-US" dirty="0"/>
              <a:t> </a:t>
            </a:r>
            <a:r>
              <a:rPr lang="en-US" altLang="en-US" dirty="0" err="1"/>
              <a:t>đa</a:t>
            </a:r>
            <a:r>
              <a:rPr lang="en-US" altLang="en-US" dirty="0"/>
              <a:t> </a:t>
            </a:r>
            <a:r>
              <a:rPr lang="en-US" altLang="en-US" dirty="0" err="1"/>
              <a:t>giác</a:t>
            </a:r>
            <a:r>
              <a:rPr lang="en-US" altLang="en-US" dirty="0"/>
              <a:t>:</a:t>
            </a:r>
          </a:p>
          <a:p>
            <a:pPr marL="285750" lvl="1" indent="-285750">
              <a:spcAft>
                <a:spcPts val="600"/>
              </a:spcAft>
              <a:buFont typeface="Arial" panose="020B0604020202020204" pitchFamily="34" charset="0"/>
              <a:buChar char="•"/>
            </a:pPr>
            <a:r>
              <a:rPr lang="en-US" altLang="en-US" dirty="0" err="1">
                <a:solidFill>
                  <a:schemeClr val="accent2"/>
                </a:solidFill>
              </a:rPr>
              <a:t>Đa</a:t>
            </a:r>
            <a:r>
              <a:rPr lang="en-US" altLang="en-US" dirty="0">
                <a:solidFill>
                  <a:schemeClr val="accent2"/>
                </a:solidFill>
              </a:rPr>
              <a:t> </a:t>
            </a:r>
            <a:r>
              <a:rPr lang="en-US" altLang="en-US" dirty="0" err="1">
                <a:solidFill>
                  <a:schemeClr val="accent2"/>
                </a:solidFill>
              </a:rPr>
              <a:t>giá</a:t>
            </a:r>
            <a:r>
              <a:rPr lang="en-US" altLang="en-US" dirty="0">
                <a:solidFill>
                  <a:schemeClr val="accent2"/>
                </a:solidFill>
              </a:rPr>
              <a:t> </a:t>
            </a:r>
            <a:r>
              <a:rPr lang="en-US" altLang="en-US" dirty="0" err="1">
                <a:solidFill>
                  <a:schemeClr val="accent2"/>
                </a:solidFill>
              </a:rPr>
              <a:t>lồi</a:t>
            </a:r>
            <a:r>
              <a:rPr lang="en-US" altLang="en-US" dirty="0">
                <a:solidFill>
                  <a:schemeClr val="accent2"/>
                </a:solidFill>
              </a:rPr>
              <a:t> – Convex polygon: </a:t>
            </a:r>
            <a:r>
              <a:rPr lang="en-US" altLang="en-US" dirty="0">
                <a:solidFill>
                  <a:schemeClr val="bg2"/>
                </a:solidFill>
              </a:rPr>
              <a:t>t</a:t>
            </a:r>
            <a:r>
              <a:rPr lang="vi-VN" dirty="0" err="1">
                <a:solidFill>
                  <a:schemeClr val="bg2"/>
                </a:solidFill>
              </a:rPr>
              <a:t>oàn</a:t>
            </a:r>
            <a:r>
              <a:rPr lang="vi-VN" dirty="0">
                <a:solidFill>
                  <a:schemeClr val="bg2"/>
                </a:solidFill>
              </a:rPr>
              <a:t> </a:t>
            </a:r>
            <a:r>
              <a:rPr lang="vi-VN" dirty="0" err="1">
                <a:solidFill>
                  <a:schemeClr val="bg2"/>
                </a:solidFill>
              </a:rPr>
              <a:t>bộ</a:t>
            </a:r>
            <a:r>
              <a:rPr lang="vi-VN" dirty="0">
                <a:solidFill>
                  <a:schemeClr val="bg2"/>
                </a:solidFill>
              </a:rPr>
              <a:t> đa </a:t>
            </a:r>
            <a:r>
              <a:rPr lang="vi-VN" dirty="0" err="1">
                <a:solidFill>
                  <a:schemeClr val="bg2"/>
                </a:solidFill>
              </a:rPr>
              <a:t>giác</a:t>
            </a:r>
            <a:r>
              <a:rPr lang="vi-VN" dirty="0">
                <a:solidFill>
                  <a:schemeClr val="bg2"/>
                </a:solidFill>
              </a:rPr>
              <a:t> </a:t>
            </a:r>
            <a:r>
              <a:rPr lang="vi-VN" dirty="0" err="1">
                <a:solidFill>
                  <a:schemeClr val="bg2"/>
                </a:solidFill>
              </a:rPr>
              <a:t>nằm</a:t>
            </a:r>
            <a:r>
              <a:rPr lang="vi-VN" dirty="0">
                <a:solidFill>
                  <a:schemeClr val="bg2"/>
                </a:solidFill>
              </a:rPr>
              <a:t> </a:t>
            </a:r>
            <a:r>
              <a:rPr lang="vi-VN" dirty="0" err="1">
                <a:solidFill>
                  <a:schemeClr val="bg2"/>
                </a:solidFill>
              </a:rPr>
              <a:t>về</a:t>
            </a:r>
            <a:r>
              <a:rPr lang="vi-VN" dirty="0">
                <a:solidFill>
                  <a:schemeClr val="bg2"/>
                </a:solidFill>
              </a:rPr>
              <a:t> </a:t>
            </a:r>
            <a:r>
              <a:rPr lang="vi-VN" dirty="0" err="1">
                <a:solidFill>
                  <a:schemeClr val="bg2"/>
                </a:solidFill>
              </a:rPr>
              <a:t>một</a:t>
            </a:r>
            <a:r>
              <a:rPr lang="vi-VN" dirty="0">
                <a:solidFill>
                  <a:schemeClr val="bg2"/>
                </a:solidFill>
              </a:rPr>
              <a:t> </a:t>
            </a:r>
            <a:r>
              <a:rPr lang="vi-VN" dirty="0" err="1">
                <a:solidFill>
                  <a:schemeClr val="bg2"/>
                </a:solidFill>
              </a:rPr>
              <a:t>phía</a:t>
            </a:r>
            <a:r>
              <a:rPr lang="vi-VN" dirty="0">
                <a:solidFill>
                  <a:schemeClr val="bg2"/>
                </a:solidFill>
              </a:rPr>
              <a:t> </a:t>
            </a:r>
            <a:r>
              <a:rPr lang="vi-VN" dirty="0" err="1">
                <a:solidFill>
                  <a:schemeClr val="bg2"/>
                </a:solidFill>
              </a:rPr>
              <a:t>của</a:t>
            </a:r>
            <a:r>
              <a:rPr lang="vi-VN" dirty="0">
                <a:solidFill>
                  <a:schemeClr val="bg2"/>
                </a:solidFill>
              </a:rPr>
              <a:t> </a:t>
            </a:r>
            <a:r>
              <a:rPr lang="vi-VN" dirty="0" err="1">
                <a:solidFill>
                  <a:schemeClr val="bg2"/>
                </a:solidFill>
              </a:rPr>
              <a:t>đường</a:t>
            </a:r>
            <a:r>
              <a:rPr lang="vi-VN" dirty="0">
                <a:solidFill>
                  <a:schemeClr val="bg2"/>
                </a:solidFill>
              </a:rPr>
              <a:t> </a:t>
            </a:r>
            <a:r>
              <a:rPr lang="vi-VN" dirty="0" err="1">
                <a:solidFill>
                  <a:schemeClr val="bg2"/>
                </a:solidFill>
              </a:rPr>
              <a:t>thẳng</a:t>
            </a:r>
            <a:r>
              <a:rPr lang="vi-VN" dirty="0">
                <a:solidFill>
                  <a:schemeClr val="bg2"/>
                </a:solidFill>
              </a:rPr>
              <a:t> </a:t>
            </a:r>
            <a:r>
              <a:rPr lang="vi-VN" dirty="0" err="1">
                <a:solidFill>
                  <a:schemeClr val="bg2"/>
                </a:solidFill>
              </a:rPr>
              <a:t>chứa</a:t>
            </a:r>
            <a:r>
              <a:rPr lang="vi-VN" dirty="0">
                <a:solidFill>
                  <a:schemeClr val="bg2"/>
                </a:solidFill>
              </a:rPr>
              <a:t> </a:t>
            </a:r>
            <a:r>
              <a:rPr lang="vi-VN" dirty="0" err="1">
                <a:solidFill>
                  <a:schemeClr val="bg2"/>
                </a:solidFill>
              </a:rPr>
              <a:t>cạnh</a:t>
            </a:r>
            <a:r>
              <a:rPr lang="vi-VN" dirty="0">
                <a:solidFill>
                  <a:schemeClr val="bg2"/>
                </a:solidFill>
              </a:rPr>
              <a:t> </a:t>
            </a:r>
            <a:r>
              <a:rPr lang="vi-VN" dirty="0" err="1">
                <a:solidFill>
                  <a:schemeClr val="bg2"/>
                </a:solidFill>
              </a:rPr>
              <a:t>bất</a:t>
            </a:r>
            <a:r>
              <a:rPr lang="vi-VN" dirty="0">
                <a:solidFill>
                  <a:schemeClr val="bg2"/>
                </a:solidFill>
              </a:rPr>
              <a:t> </a:t>
            </a:r>
            <a:r>
              <a:rPr lang="vi-VN" dirty="0" err="1">
                <a:solidFill>
                  <a:schemeClr val="bg2"/>
                </a:solidFill>
              </a:rPr>
              <a:t>kỳ</a:t>
            </a:r>
            <a:r>
              <a:rPr lang="vi-VN" dirty="0">
                <a:solidFill>
                  <a:schemeClr val="bg2"/>
                </a:solidFill>
              </a:rPr>
              <a:t> </a:t>
            </a:r>
            <a:r>
              <a:rPr lang="vi-VN" dirty="0" err="1">
                <a:solidFill>
                  <a:schemeClr val="bg2"/>
                </a:solidFill>
              </a:rPr>
              <a:t>nào</a:t>
            </a:r>
            <a:r>
              <a:rPr lang="vi-VN" dirty="0">
                <a:solidFill>
                  <a:schemeClr val="bg2"/>
                </a:solidFill>
              </a:rPr>
              <a:t> </a:t>
            </a:r>
            <a:r>
              <a:rPr lang="vi-VN" dirty="0" err="1">
                <a:solidFill>
                  <a:schemeClr val="bg2"/>
                </a:solidFill>
              </a:rPr>
              <a:t>của</a:t>
            </a:r>
            <a:r>
              <a:rPr lang="vi-VN" dirty="0">
                <a:solidFill>
                  <a:schemeClr val="bg2"/>
                </a:solidFill>
              </a:rPr>
              <a:t> đa </a:t>
            </a:r>
            <a:r>
              <a:rPr lang="vi-VN" dirty="0" err="1">
                <a:solidFill>
                  <a:schemeClr val="bg2"/>
                </a:solidFill>
              </a:rPr>
              <a:t>giác</a:t>
            </a:r>
            <a:endParaRPr lang="en-US" altLang="en-US" dirty="0">
              <a:solidFill>
                <a:schemeClr val="bg2"/>
              </a:solidFill>
            </a:endParaRPr>
          </a:p>
          <a:p>
            <a:pPr marL="285750" lvl="1" indent="-285750">
              <a:spcAft>
                <a:spcPts val="600"/>
              </a:spcAft>
              <a:buFont typeface="Arial" panose="020B0604020202020204" pitchFamily="34" charset="0"/>
              <a:buChar char="•"/>
            </a:pPr>
            <a:r>
              <a:rPr lang="en-US" altLang="en-US" dirty="0" err="1">
                <a:solidFill>
                  <a:schemeClr val="accent2"/>
                </a:solidFill>
              </a:rPr>
              <a:t>Đa</a:t>
            </a:r>
            <a:r>
              <a:rPr lang="en-US" altLang="en-US" dirty="0">
                <a:solidFill>
                  <a:schemeClr val="accent2"/>
                </a:solidFill>
              </a:rPr>
              <a:t> </a:t>
            </a:r>
            <a:r>
              <a:rPr lang="en-US" altLang="en-US" dirty="0" err="1">
                <a:solidFill>
                  <a:schemeClr val="accent2"/>
                </a:solidFill>
              </a:rPr>
              <a:t>giác</a:t>
            </a:r>
            <a:r>
              <a:rPr lang="en-US" altLang="en-US" dirty="0">
                <a:solidFill>
                  <a:schemeClr val="accent2"/>
                </a:solidFill>
              </a:rPr>
              <a:t> </a:t>
            </a:r>
            <a:r>
              <a:rPr lang="en-US" altLang="en-US" dirty="0" err="1">
                <a:solidFill>
                  <a:schemeClr val="accent2"/>
                </a:solidFill>
              </a:rPr>
              <a:t>lõm</a:t>
            </a:r>
            <a:r>
              <a:rPr lang="en-US" altLang="en-US" dirty="0">
                <a:solidFill>
                  <a:schemeClr val="accent2"/>
                </a:solidFill>
              </a:rPr>
              <a:t> (Concave polygon): </a:t>
            </a:r>
            <a:r>
              <a:rPr lang="vi-VN" dirty="0">
                <a:solidFill>
                  <a:schemeClr val="bg2"/>
                </a:solidFill>
              </a:rPr>
              <a:t>đa </a:t>
            </a:r>
            <a:r>
              <a:rPr lang="vi-VN" dirty="0" err="1">
                <a:solidFill>
                  <a:schemeClr val="bg2"/>
                </a:solidFill>
              </a:rPr>
              <a:t>giác</a:t>
            </a:r>
            <a:r>
              <a:rPr lang="vi-VN" dirty="0">
                <a:solidFill>
                  <a:schemeClr val="bg2"/>
                </a:solidFill>
              </a:rPr>
              <a:t> </a:t>
            </a:r>
            <a:r>
              <a:rPr lang="vi-VN" dirty="0" err="1">
                <a:solidFill>
                  <a:schemeClr val="bg2"/>
                </a:solidFill>
              </a:rPr>
              <a:t>nằm</a:t>
            </a:r>
            <a:r>
              <a:rPr lang="vi-VN" dirty="0">
                <a:solidFill>
                  <a:schemeClr val="bg2"/>
                </a:solidFill>
              </a:rPr>
              <a:t> </a:t>
            </a:r>
            <a:r>
              <a:rPr lang="vi-VN" dirty="0" err="1">
                <a:solidFill>
                  <a:schemeClr val="bg2"/>
                </a:solidFill>
              </a:rPr>
              <a:t>về</a:t>
            </a:r>
            <a:r>
              <a:rPr lang="vi-VN" dirty="0">
                <a:solidFill>
                  <a:schemeClr val="bg2"/>
                </a:solidFill>
              </a:rPr>
              <a:t> hai </a:t>
            </a:r>
            <a:r>
              <a:rPr lang="vi-VN" dirty="0" err="1">
                <a:solidFill>
                  <a:schemeClr val="bg2"/>
                </a:solidFill>
              </a:rPr>
              <a:t>phía</a:t>
            </a:r>
            <a:r>
              <a:rPr lang="vi-VN" dirty="0">
                <a:solidFill>
                  <a:schemeClr val="bg2"/>
                </a:solidFill>
              </a:rPr>
              <a:t> </a:t>
            </a:r>
            <a:r>
              <a:rPr lang="vi-VN" dirty="0" err="1">
                <a:solidFill>
                  <a:schemeClr val="bg2"/>
                </a:solidFill>
              </a:rPr>
              <a:t>của</a:t>
            </a:r>
            <a:r>
              <a:rPr lang="vi-VN" dirty="0">
                <a:solidFill>
                  <a:schemeClr val="bg2"/>
                </a:solidFill>
              </a:rPr>
              <a:t> </a:t>
            </a:r>
            <a:r>
              <a:rPr lang="vi-VN" dirty="0" err="1">
                <a:solidFill>
                  <a:schemeClr val="bg2"/>
                </a:solidFill>
              </a:rPr>
              <a:t>ít</a:t>
            </a:r>
            <a:r>
              <a:rPr lang="vi-VN" dirty="0">
                <a:solidFill>
                  <a:schemeClr val="bg2"/>
                </a:solidFill>
              </a:rPr>
              <a:t> </a:t>
            </a:r>
            <a:r>
              <a:rPr lang="vi-VN" dirty="0" err="1">
                <a:solidFill>
                  <a:schemeClr val="bg2"/>
                </a:solidFill>
              </a:rPr>
              <a:t>nhất</a:t>
            </a:r>
            <a:r>
              <a:rPr lang="vi-VN" dirty="0">
                <a:solidFill>
                  <a:schemeClr val="bg2"/>
                </a:solidFill>
              </a:rPr>
              <a:t> </a:t>
            </a:r>
            <a:r>
              <a:rPr lang="vi-VN" dirty="0" err="1">
                <a:solidFill>
                  <a:schemeClr val="bg2"/>
                </a:solidFill>
              </a:rPr>
              <a:t>một</a:t>
            </a:r>
            <a:r>
              <a:rPr lang="vi-VN" dirty="0">
                <a:solidFill>
                  <a:schemeClr val="bg2"/>
                </a:solidFill>
              </a:rPr>
              <a:t> </a:t>
            </a:r>
            <a:r>
              <a:rPr lang="vi-VN" dirty="0" err="1">
                <a:solidFill>
                  <a:schemeClr val="bg2"/>
                </a:solidFill>
              </a:rPr>
              <a:t>đường</a:t>
            </a:r>
            <a:r>
              <a:rPr lang="vi-VN" dirty="0">
                <a:solidFill>
                  <a:schemeClr val="bg2"/>
                </a:solidFill>
              </a:rPr>
              <a:t> </a:t>
            </a:r>
            <a:r>
              <a:rPr lang="vi-VN" dirty="0" err="1">
                <a:solidFill>
                  <a:schemeClr val="bg2"/>
                </a:solidFill>
              </a:rPr>
              <a:t>thẳng</a:t>
            </a:r>
            <a:r>
              <a:rPr lang="vi-VN" dirty="0">
                <a:solidFill>
                  <a:schemeClr val="bg2"/>
                </a:solidFill>
              </a:rPr>
              <a:t> </a:t>
            </a:r>
            <a:r>
              <a:rPr lang="vi-VN" dirty="0" err="1">
                <a:solidFill>
                  <a:schemeClr val="bg2"/>
                </a:solidFill>
              </a:rPr>
              <a:t>chứa</a:t>
            </a:r>
            <a:r>
              <a:rPr lang="vi-VN" dirty="0">
                <a:solidFill>
                  <a:schemeClr val="bg2"/>
                </a:solidFill>
              </a:rPr>
              <a:t> </a:t>
            </a:r>
            <a:r>
              <a:rPr lang="vi-VN" dirty="0" err="1">
                <a:solidFill>
                  <a:schemeClr val="bg2"/>
                </a:solidFill>
              </a:rPr>
              <a:t>cạnh</a:t>
            </a:r>
            <a:r>
              <a:rPr lang="vi-VN" dirty="0">
                <a:solidFill>
                  <a:schemeClr val="bg2"/>
                </a:solidFill>
              </a:rPr>
              <a:t> </a:t>
            </a:r>
            <a:r>
              <a:rPr lang="vi-VN" dirty="0" err="1">
                <a:solidFill>
                  <a:schemeClr val="bg2"/>
                </a:solidFill>
              </a:rPr>
              <a:t>nào</a:t>
            </a:r>
            <a:r>
              <a:rPr lang="vi-VN" dirty="0">
                <a:solidFill>
                  <a:schemeClr val="bg2"/>
                </a:solidFill>
              </a:rPr>
              <a:t> </a:t>
            </a:r>
            <a:r>
              <a:rPr lang="vi-VN" dirty="0" err="1">
                <a:solidFill>
                  <a:schemeClr val="bg2"/>
                </a:solidFill>
              </a:rPr>
              <a:t>đó</a:t>
            </a:r>
            <a:r>
              <a:rPr lang="vi-VN" dirty="0">
                <a:solidFill>
                  <a:schemeClr val="bg2"/>
                </a:solidFill>
              </a:rPr>
              <a:t>.</a:t>
            </a:r>
            <a:endParaRPr lang="en-US" dirty="0">
              <a:solidFill>
                <a:schemeClr val="bg2"/>
              </a:solidFill>
            </a:endParaRPr>
          </a:p>
          <a:p>
            <a:pPr>
              <a:buFontTx/>
              <a:buNone/>
            </a:pPr>
            <a:endParaRPr lang="en-US" altLang="en-US" dirty="0">
              <a:solidFill>
                <a:schemeClr val="accent2"/>
              </a:solidFill>
            </a:endParaRPr>
          </a:p>
        </p:txBody>
      </p:sp>
      <p:pic>
        <p:nvPicPr>
          <p:cNvPr id="9218" name="Picture 2" descr="Tập tin:Đa giác lồi-Convex polyg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00" y="4192744"/>
            <a:ext cx="3797923" cy="122483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ập tin:Đa giác lõm-Concave polyg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147" y="3763759"/>
            <a:ext cx="3784393" cy="21381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1280" y="6260830"/>
            <a:ext cx="2898550" cy="261610"/>
          </a:xfrm>
          <a:prstGeom prst="rect">
            <a:avLst/>
          </a:prstGeom>
        </p:spPr>
        <p:txBody>
          <a:bodyPr wrap="none">
            <a:spAutoFit/>
          </a:bodyPr>
          <a:lstStyle/>
          <a:p>
            <a:r>
              <a:rPr lang="en-US" sz="1100" dirty="0" err="1"/>
              <a:t>Nguồn</a:t>
            </a:r>
            <a:r>
              <a:rPr lang="en-US" sz="1100" dirty="0"/>
              <a:t>: https://vi.wikipedia.org/wiki/</a:t>
            </a:r>
            <a:r>
              <a:rPr lang="en-US" sz="1100" dirty="0" err="1"/>
              <a:t>Đa_giác</a:t>
            </a:r>
            <a:endParaRPr lang="en-US" sz="1100" dirty="0"/>
          </a:p>
        </p:txBody>
      </p:sp>
    </p:spTree>
    <p:extLst>
      <p:ext uri="{BB962C8B-B14F-4D97-AF65-F5344CB8AC3E}">
        <p14:creationId xmlns:p14="http://schemas.microsoft.com/office/powerpoint/2010/main" val="315571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Polygonal Region</a:t>
            </a:r>
          </a:p>
        </p:txBody>
      </p:sp>
      <p:sp>
        <p:nvSpPr>
          <p:cNvPr id="14" name="Slide Number Placeholder 13"/>
          <p:cNvSpPr>
            <a:spLocks noGrp="1"/>
          </p:cNvSpPr>
          <p:nvPr>
            <p:ph type="sldNum" idx="12"/>
          </p:nvPr>
        </p:nvSpPr>
        <p:spPr/>
        <p:txBody>
          <a:bodyPr/>
          <a:lstStyle/>
          <a:p>
            <a:fld id="{F7486109-652F-4BF5-AC77-0B9C90C0FDCA}" type="slidenum">
              <a:rPr lang="en-US" altLang="en-US"/>
              <a:pPr/>
              <a:t>9</a:t>
            </a:fld>
            <a:endParaRPr lang="en-US" altLang="en-US"/>
          </a:p>
        </p:txBody>
      </p:sp>
      <p:sp>
        <p:nvSpPr>
          <p:cNvPr id="103427" name="Rectangle 3"/>
          <p:cNvSpPr>
            <a:spLocks noGrp="1" noChangeArrowheads="1"/>
          </p:cNvSpPr>
          <p:nvPr>
            <p:ph type="body" idx="4294967295"/>
          </p:nvPr>
        </p:nvSpPr>
        <p:spPr>
          <a:xfrm>
            <a:off x="536575" y="1276351"/>
            <a:ext cx="8223250" cy="3613150"/>
          </a:xfrm>
        </p:spPr>
        <p:txBody>
          <a:bodyPr/>
          <a:lstStyle/>
          <a:p>
            <a:pPr>
              <a:buFontTx/>
              <a:buNone/>
            </a:pPr>
            <a:r>
              <a:rPr lang="en-US" altLang="en-US" dirty="0" err="1"/>
              <a:t>Định</a:t>
            </a:r>
            <a:r>
              <a:rPr lang="en-US" altLang="en-US" dirty="0"/>
              <a:t> </a:t>
            </a:r>
            <a:r>
              <a:rPr lang="en-US" altLang="en-US" dirty="0" err="1"/>
              <a:t>nghĩa</a:t>
            </a:r>
            <a:r>
              <a:rPr lang="en-US" altLang="en-US" dirty="0"/>
              <a:t> </a:t>
            </a:r>
            <a:r>
              <a:rPr lang="en-US" altLang="en-US" dirty="0" err="1"/>
              <a:t>bằng</a:t>
            </a:r>
            <a:r>
              <a:rPr lang="en-US" altLang="en-US" dirty="0"/>
              <a:t> </a:t>
            </a:r>
            <a:r>
              <a:rPr lang="en-US" altLang="en-US" dirty="0" err="1"/>
              <a:t>đa</a:t>
            </a:r>
            <a:r>
              <a:rPr lang="en-US" altLang="en-US" dirty="0"/>
              <a:t> </a:t>
            </a:r>
            <a:r>
              <a:rPr lang="en-US" altLang="en-US" dirty="0" err="1"/>
              <a:t>giác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các</a:t>
            </a:r>
            <a:r>
              <a:rPr lang="en-US" altLang="en-US" dirty="0"/>
              <a:t> </a:t>
            </a:r>
            <a:r>
              <a:rPr lang="en-US" altLang="en-US" dirty="0" err="1"/>
              <a:t>định</a:t>
            </a:r>
            <a:r>
              <a:rPr lang="en-US" altLang="en-US" dirty="0"/>
              <a:t> </a:t>
            </a:r>
            <a:r>
              <a:rPr lang="en-US" altLang="en-US" dirty="0" err="1"/>
              <a:t>các</a:t>
            </a:r>
            <a:r>
              <a:rPr lang="en-US" altLang="en-US" dirty="0"/>
              <a:t> </a:t>
            </a:r>
            <a:r>
              <a:rPr lang="en-US" altLang="en-US" dirty="0" err="1"/>
              <a:t>đỉnh</a:t>
            </a:r>
            <a:r>
              <a:rPr lang="en-US" altLang="en-US" dirty="0"/>
              <a:t> p</a:t>
            </a:r>
            <a:r>
              <a:rPr lang="en-US" altLang="en-US" baseline="-25000" dirty="0"/>
              <a:t>i</a:t>
            </a:r>
            <a:r>
              <a:rPr lang="en-US" altLang="en-US" dirty="0"/>
              <a:t> = (</a:t>
            </a:r>
            <a:r>
              <a:rPr lang="en-US" altLang="en-US" dirty="0" err="1"/>
              <a:t>x</a:t>
            </a:r>
            <a:r>
              <a:rPr lang="en-US" altLang="en-US" baseline="-25000" dirty="0" err="1"/>
              <a:t>i</a:t>
            </a:r>
            <a:r>
              <a:rPr lang="en-US" altLang="en-US" dirty="0" err="1"/>
              <a:t>,y</a:t>
            </a:r>
            <a:r>
              <a:rPr lang="en-US" altLang="en-US" baseline="-25000" dirty="0" err="1"/>
              <a:t>i</a:t>
            </a:r>
            <a:r>
              <a:rPr lang="en-US" altLang="en-US" dirty="0"/>
              <a:t>)</a:t>
            </a:r>
          </a:p>
          <a:p>
            <a:pPr>
              <a:buFontTx/>
              <a:buNone/>
            </a:pPr>
            <a:r>
              <a:rPr lang="en-US" altLang="en-US" dirty="0" err="1"/>
              <a:t>Các</a:t>
            </a:r>
            <a:r>
              <a:rPr lang="en-US" altLang="en-US" dirty="0"/>
              <a:t> </a:t>
            </a:r>
            <a:r>
              <a:rPr lang="en-US" altLang="en-US" dirty="0" err="1"/>
              <a:t>loại</a:t>
            </a:r>
            <a:r>
              <a:rPr lang="en-US" altLang="en-US" dirty="0"/>
              <a:t> </a:t>
            </a:r>
            <a:r>
              <a:rPr lang="en-US" altLang="en-US" dirty="0" err="1"/>
              <a:t>đa</a:t>
            </a:r>
            <a:r>
              <a:rPr lang="en-US" altLang="en-US" dirty="0"/>
              <a:t> </a:t>
            </a:r>
            <a:r>
              <a:rPr lang="en-US" altLang="en-US" dirty="0" err="1"/>
              <a:t>giác</a:t>
            </a:r>
            <a:r>
              <a:rPr lang="en-US" altLang="en-US" dirty="0"/>
              <a:t>:</a:t>
            </a:r>
          </a:p>
          <a:p>
            <a:pPr marL="285750" lvl="1" indent="-285750">
              <a:spcAft>
                <a:spcPts val="600"/>
              </a:spcAft>
              <a:buFont typeface="Arial" panose="020B0604020202020204" pitchFamily="34" charset="0"/>
              <a:buChar char="•"/>
            </a:pPr>
            <a:r>
              <a:rPr lang="en-US" altLang="en-US" dirty="0" err="1">
                <a:solidFill>
                  <a:schemeClr val="accent2"/>
                </a:solidFill>
              </a:rPr>
              <a:t>Đa</a:t>
            </a:r>
            <a:r>
              <a:rPr lang="en-US" altLang="en-US" dirty="0">
                <a:solidFill>
                  <a:schemeClr val="accent2"/>
                </a:solidFill>
              </a:rPr>
              <a:t> </a:t>
            </a:r>
            <a:r>
              <a:rPr lang="en-US" altLang="en-US" dirty="0" err="1">
                <a:solidFill>
                  <a:schemeClr val="accent2"/>
                </a:solidFill>
              </a:rPr>
              <a:t>giác</a:t>
            </a:r>
            <a:r>
              <a:rPr lang="en-US" altLang="en-US" dirty="0">
                <a:solidFill>
                  <a:schemeClr val="accent2"/>
                </a:solidFill>
              </a:rPr>
              <a:t> </a:t>
            </a:r>
            <a:r>
              <a:rPr lang="en-US" altLang="en-US" dirty="0" err="1">
                <a:solidFill>
                  <a:schemeClr val="accent2"/>
                </a:solidFill>
              </a:rPr>
              <a:t>đơn</a:t>
            </a:r>
            <a:r>
              <a:rPr lang="en-US" altLang="en-US" dirty="0">
                <a:solidFill>
                  <a:schemeClr val="accent2"/>
                </a:solidFill>
              </a:rPr>
              <a:t> (simple polygon): </a:t>
            </a:r>
            <a:r>
              <a:rPr lang="en-US" dirty="0" err="1">
                <a:solidFill>
                  <a:schemeClr val="bg2"/>
                </a:solidFill>
              </a:rPr>
              <a:t>đa</a:t>
            </a:r>
            <a:r>
              <a:rPr lang="en-US" dirty="0">
                <a:solidFill>
                  <a:schemeClr val="bg2"/>
                </a:solidFill>
              </a:rPr>
              <a:t> </a:t>
            </a:r>
            <a:r>
              <a:rPr lang="en-US" dirty="0" err="1">
                <a:solidFill>
                  <a:schemeClr val="bg2"/>
                </a:solidFill>
              </a:rPr>
              <a:t>giác</a:t>
            </a:r>
            <a:r>
              <a:rPr lang="en-US" dirty="0">
                <a:solidFill>
                  <a:schemeClr val="bg2"/>
                </a:solidFill>
              </a:rPr>
              <a:t> </a:t>
            </a:r>
            <a:r>
              <a:rPr lang="en-US" dirty="0" err="1">
                <a:solidFill>
                  <a:schemeClr val="bg2"/>
                </a:solidFill>
              </a:rPr>
              <a:t>mà</a:t>
            </a:r>
            <a:r>
              <a:rPr lang="en-US" dirty="0">
                <a:solidFill>
                  <a:schemeClr val="bg2"/>
                </a:solidFill>
              </a:rPr>
              <a:t> </a:t>
            </a:r>
            <a:r>
              <a:rPr lang="en-US" dirty="0" err="1">
                <a:solidFill>
                  <a:schemeClr val="bg2"/>
                </a:solidFill>
              </a:rPr>
              <a:t>các</a:t>
            </a:r>
            <a:r>
              <a:rPr lang="en-US" dirty="0">
                <a:solidFill>
                  <a:schemeClr val="bg2"/>
                </a:solidFill>
              </a:rPr>
              <a:t> </a:t>
            </a:r>
            <a:r>
              <a:rPr lang="en-US" dirty="0" err="1">
                <a:solidFill>
                  <a:schemeClr val="bg2"/>
                </a:solidFill>
              </a:rPr>
              <a:t>cạnh</a:t>
            </a:r>
            <a:r>
              <a:rPr lang="en-US" dirty="0">
                <a:solidFill>
                  <a:schemeClr val="bg2"/>
                </a:solidFill>
              </a:rPr>
              <a:t> </a:t>
            </a:r>
            <a:r>
              <a:rPr lang="en-US" dirty="0" err="1">
                <a:solidFill>
                  <a:schemeClr val="bg2"/>
                </a:solidFill>
              </a:rPr>
              <a:t>chỉ</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thể</a:t>
            </a:r>
            <a:r>
              <a:rPr lang="en-US" dirty="0">
                <a:solidFill>
                  <a:schemeClr val="bg2"/>
                </a:solidFill>
              </a:rPr>
              <a:t> </a:t>
            </a:r>
            <a:r>
              <a:rPr lang="en-US" dirty="0" err="1">
                <a:solidFill>
                  <a:schemeClr val="bg2"/>
                </a:solidFill>
              </a:rPr>
              <a:t>cắt</a:t>
            </a:r>
            <a:r>
              <a:rPr lang="en-US" dirty="0">
                <a:solidFill>
                  <a:schemeClr val="bg2"/>
                </a:solidFill>
              </a:rPr>
              <a:t> </a:t>
            </a:r>
            <a:r>
              <a:rPr lang="en-US" dirty="0" err="1">
                <a:solidFill>
                  <a:schemeClr val="bg2"/>
                </a:solidFill>
              </a:rPr>
              <a:t>nhau</a:t>
            </a:r>
            <a:r>
              <a:rPr lang="en-US" dirty="0">
                <a:solidFill>
                  <a:schemeClr val="bg2"/>
                </a:solidFill>
              </a:rPr>
              <a:t> </a:t>
            </a:r>
            <a:r>
              <a:rPr lang="en-US" dirty="0" err="1">
                <a:solidFill>
                  <a:schemeClr val="bg2"/>
                </a:solidFill>
              </a:rPr>
              <a:t>tại</a:t>
            </a:r>
            <a:r>
              <a:rPr lang="en-US" dirty="0">
                <a:solidFill>
                  <a:schemeClr val="bg2"/>
                </a:solidFill>
              </a:rPr>
              <a:t> </a:t>
            </a:r>
            <a:r>
              <a:rPr lang="en-US" dirty="0" err="1">
                <a:solidFill>
                  <a:schemeClr val="bg2"/>
                </a:solidFill>
              </a:rPr>
              <a:t>các</a:t>
            </a:r>
            <a:r>
              <a:rPr lang="en-US" dirty="0">
                <a:solidFill>
                  <a:schemeClr val="bg2"/>
                </a:solidFill>
              </a:rPr>
              <a:t> </a:t>
            </a:r>
            <a:r>
              <a:rPr lang="en-US" dirty="0" err="1">
                <a:solidFill>
                  <a:schemeClr val="bg2"/>
                </a:solidFill>
              </a:rPr>
              <a:t>đầu</a:t>
            </a:r>
            <a:r>
              <a:rPr lang="en-US" dirty="0">
                <a:solidFill>
                  <a:schemeClr val="bg2"/>
                </a:solidFill>
              </a:rPr>
              <a:t> </a:t>
            </a:r>
            <a:r>
              <a:rPr lang="en-US" dirty="0" err="1">
                <a:solidFill>
                  <a:schemeClr val="bg2"/>
                </a:solidFill>
              </a:rPr>
              <a:t>mút</a:t>
            </a:r>
            <a:r>
              <a:rPr lang="en-US" dirty="0">
                <a:solidFill>
                  <a:schemeClr val="bg2"/>
                </a:solidFill>
              </a:rPr>
              <a:t> (</a:t>
            </a:r>
            <a:r>
              <a:rPr lang="en-US" dirty="0" err="1">
                <a:solidFill>
                  <a:schemeClr val="bg2"/>
                </a:solidFill>
              </a:rPr>
              <a:t>đỉnh</a:t>
            </a:r>
            <a:r>
              <a:rPr lang="en-US" dirty="0">
                <a:solidFill>
                  <a:schemeClr val="bg2"/>
                </a:solidFill>
              </a:rPr>
              <a:t> </a:t>
            </a:r>
            <a:r>
              <a:rPr lang="en-US" dirty="0" err="1">
                <a:solidFill>
                  <a:schemeClr val="bg2"/>
                </a:solidFill>
              </a:rPr>
              <a:t>đa</a:t>
            </a:r>
            <a:r>
              <a:rPr lang="en-US" dirty="0">
                <a:solidFill>
                  <a:schemeClr val="bg2"/>
                </a:solidFill>
              </a:rPr>
              <a:t> </a:t>
            </a:r>
            <a:r>
              <a:rPr lang="en-US" dirty="0" err="1">
                <a:solidFill>
                  <a:schemeClr val="bg2"/>
                </a:solidFill>
              </a:rPr>
              <a:t>giác</a:t>
            </a:r>
            <a:r>
              <a:rPr lang="en-US" dirty="0">
                <a:solidFill>
                  <a:schemeClr val="bg2"/>
                </a:solidFill>
              </a:rPr>
              <a:t>), </a:t>
            </a:r>
            <a:r>
              <a:rPr lang="en-US" dirty="0" err="1">
                <a:solidFill>
                  <a:schemeClr val="bg2"/>
                </a:solidFill>
              </a:rPr>
              <a:t>không</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hai</a:t>
            </a:r>
            <a:r>
              <a:rPr lang="en-US" dirty="0">
                <a:solidFill>
                  <a:schemeClr val="bg2"/>
                </a:solidFill>
              </a:rPr>
              <a:t> </a:t>
            </a:r>
            <a:r>
              <a:rPr lang="en-US" dirty="0" err="1">
                <a:solidFill>
                  <a:schemeClr val="bg2"/>
                </a:solidFill>
              </a:rPr>
              <a:t>cạnh</a:t>
            </a:r>
            <a:r>
              <a:rPr lang="en-US" dirty="0">
                <a:solidFill>
                  <a:schemeClr val="bg2"/>
                </a:solidFill>
              </a:rPr>
              <a:t> </a:t>
            </a:r>
            <a:r>
              <a:rPr lang="en-US" dirty="0" err="1">
                <a:solidFill>
                  <a:schemeClr val="bg2"/>
                </a:solidFill>
              </a:rPr>
              <a:t>không</a:t>
            </a:r>
            <a:r>
              <a:rPr lang="en-US" dirty="0">
                <a:solidFill>
                  <a:schemeClr val="bg2"/>
                </a:solidFill>
              </a:rPr>
              <a:t> </a:t>
            </a:r>
            <a:r>
              <a:rPr lang="en-US" dirty="0" err="1">
                <a:solidFill>
                  <a:schemeClr val="bg2"/>
                </a:solidFill>
              </a:rPr>
              <a:t>kề</a:t>
            </a:r>
            <a:r>
              <a:rPr lang="en-US" dirty="0">
                <a:solidFill>
                  <a:schemeClr val="bg2"/>
                </a:solidFill>
              </a:rPr>
              <a:t> </a:t>
            </a:r>
            <a:r>
              <a:rPr lang="en-US" dirty="0" err="1">
                <a:solidFill>
                  <a:schemeClr val="bg2"/>
                </a:solidFill>
              </a:rPr>
              <a:t>nhau</a:t>
            </a:r>
            <a:r>
              <a:rPr lang="en-US" dirty="0">
                <a:solidFill>
                  <a:schemeClr val="bg2"/>
                </a:solidFill>
              </a:rPr>
              <a:t> </a:t>
            </a:r>
            <a:r>
              <a:rPr lang="en-US" dirty="0" err="1">
                <a:solidFill>
                  <a:schemeClr val="bg2"/>
                </a:solidFill>
              </a:rPr>
              <a:t>cắt</a:t>
            </a:r>
            <a:r>
              <a:rPr lang="en-US" dirty="0">
                <a:solidFill>
                  <a:schemeClr val="bg2"/>
                </a:solidFill>
              </a:rPr>
              <a:t> </a:t>
            </a:r>
            <a:r>
              <a:rPr lang="en-US" dirty="0" err="1">
                <a:solidFill>
                  <a:schemeClr val="bg2"/>
                </a:solidFill>
              </a:rPr>
              <a:t>nhau</a:t>
            </a:r>
            <a:r>
              <a:rPr lang="en-US" dirty="0">
                <a:solidFill>
                  <a:schemeClr val="bg2"/>
                </a:solidFill>
              </a:rPr>
              <a:t>.</a:t>
            </a:r>
            <a:endParaRPr lang="en-US" altLang="en-US" dirty="0">
              <a:solidFill>
                <a:schemeClr val="bg2"/>
              </a:solidFill>
            </a:endParaRPr>
          </a:p>
          <a:p>
            <a:pPr marL="285750" lvl="1" indent="-285750">
              <a:spcAft>
                <a:spcPts val="600"/>
              </a:spcAft>
              <a:buFont typeface="Arial" panose="020B0604020202020204" pitchFamily="34" charset="0"/>
              <a:buChar char="•"/>
            </a:pPr>
            <a:r>
              <a:rPr lang="vi-VN" altLang="en-US" dirty="0">
                <a:solidFill>
                  <a:schemeClr val="accent2"/>
                </a:solidFill>
              </a:rPr>
              <a:t>Đa </a:t>
            </a:r>
            <a:r>
              <a:rPr lang="vi-VN" altLang="en-US" dirty="0" err="1">
                <a:solidFill>
                  <a:schemeClr val="accent2"/>
                </a:solidFill>
              </a:rPr>
              <a:t>giác</a:t>
            </a:r>
            <a:r>
              <a:rPr lang="vi-VN" altLang="en-US" dirty="0">
                <a:solidFill>
                  <a:schemeClr val="accent2"/>
                </a:solidFill>
              </a:rPr>
              <a:t> không đơn (</a:t>
            </a:r>
            <a:r>
              <a:rPr lang="en-US" altLang="en-US" dirty="0" err="1">
                <a:solidFill>
                  <a:schemeClr val="accent2"/>
                </a:solidFill>
              </a:rPr>
              <a:t>Nonsimple</a:t>
            </a:r>
            <a:r>
              <a:rPr lang="en-US" altLang="en-US" dirty="0">
                <a:solidFill>
                  <a:schemeClr val="accent2"/>
                </a:solidFill>
              </a:rPr>
              <a:t>, </a:t>
            </a:r>
            <a:r>
              <a:rPr lang="vi-VN" altLang="en-US" dirty="0">
                <a:solidFill>
                  <a:schemeClr val="accent2"/>
                </a:solidFill>
              </a:rPr>
              <a:t>đa </a:t>
            </a:r>
            <a:r>
              <a:rPr lang="vi-VN" altLang="en-US" dirty="0" err="1">
                <a:solidFill>
                  <a:schemeClr val="accent2"/>
                </a:solidFill>
              </a:rPr>
              <a:t>giác</a:t>
            </a:r>
            <a:r>
              <a:rPr lang="vi-VN" altLang="en-US" dirty="0">
                <a:solidFill>
                  <a:schemeClr val="accent2"/>
                </a:solidFill>
              </a:rPr>
              <a:t> </a:t>
            </a:r>
            <a:r>
              <a:rPr lang="vi-VN" altLang="en-US" dirty="0" err="1">
                <a:solidFill>
                  <a:schemeClr val="accent2"/>
                </a:solidFill>
              </a:rPr>
              <a:t>phức-Complex</a:t>
            </a:r>
            <a:r>
              <a:rPr lang="vi-VN" altLang="en-US" dirty="0">
                <a:solidFill>
                  <a:schemeClr val="accent2"/>
                </a:solidFill>
              </a:rPr>
              <a:t> </a:t>
            </a:r>
            <a:r>
              <a:rPr lang="vi-VN" altLang="en-US" dirty="0" err="1">
                <a:solidFill>
                  <a:schemeClr val="accent2"/>
                </a:solidFill>
              </a:rPr>
              <a:t>polygon</a:t>
            </a:r>
            <a:r>
              <a:rPr lang="vi-VN" altLang="en-US" dirty="0">
                <a:solidFill>
                  <a:schemeClr val="accent2"/>
                </a:solidFill>
              </a:rPr>
              <a:t>): </a:t>
            </a:r>
            <a:r>
              <a:rPr lang="vi-VN" altLang="en-US" dirty="0">
                <a:solidFill>
                  <a:schemeClr val="bg2"/>
                </a:solidFill>
              </a:rPr>
              <a:t>đa </a:t>
            </a:r>
            <a:r>
              <a:rPr lang="vi-VN" altLang="en-US" dirty="0" err="1">
                <a:solidFill>
                  <a:schemeClr val="bg2"/>
                </a:solidFill>
              </a:rPr>
              <a:t>giác</a:t>
            </a:r>
            <a:r>
              <a:rPr lang="vi-VN" altLang="en-US" dirty="0">
                <a:solidFill>
                  <a:schemeClr val="bg2"/>
                </a:solidFill>
              </a:rPr>
              <a:t> </a:t>
            </a:r>
            <a:r>
              <a:rPr lang="vi-VN" altLang="en-US" dirty="0" err="1">
                <a:solidFill>
                  <a:schemeClr val="bg2"/>
                </a:solidFill>
              </a:rPr>
              <a:t>có</a:t>
            </a:r>
            <a:r>
              <a:rPr lang="vi-VN" altLang="en-US" dirty="0">
                <a:solidFill>
                  <a:schemeClr val="bg2"/>
                </a:solidFill>
              </a:rPr>
              <a:t> hai </a:t>
            </a:r>
            <a:r>
              <a:rPr lang="vi-VN" altLang="en-US" dirty="0" err="1">
                <a:solidFill>
                  <a:schemeClr val="bg2"/>
                </a:solidFill>
              </a:rPr>
              <a:t>cạnh</a:t>
            </a:r>
            <a:r>
              <a:rPr lang="vi-VN" altLang="en-US" dirty="0">
                <a:solidFill>
                  <a:schemeClr val="bg2"/>
                </a:solidFill>
              </a:rPr>
              <a:t> không </a:t>
            </a:r>
            <a:r>
              <a:rPr lang="vi-VN" altLang="en-US" dirty="0" err="1">
                <a:solidFill>
                  <a:schemeClr val="bg2"/>
                </a:solidFill>
              </a:rPr>
              <a:t>kề</a:t>
            </a:r>
            <a:r>
              <a:rPr lang="vi-VN" altLang="en-US" dirty="0">
                <a:solidFill>
                  <a:schemeClr val="bg2"/>
                </a:solidFill>
              </a:rPr>
              <a:t> nhau </a:t>
            </a:r>
            <a:r>
              <a:rPr lang="vi-VN" altLang="en-US" dirty="0" err="1">
                <a:solidFill>
                  <a:schemeClr val="bg2"/>
                </a:solidFill>
              </a:rPr>
              <a:t>cắt</a:t>
            </a:r>
            <a:r>
              <a:rPr lang="vi-VN" altLang="en-US" dirty="0">
                <a:solidFill>
                  <a:schemeClr val="bg2"/>
                </a:solidFill>
              </a:rPr>
              <a:t> nhau, </a:t>
            </a:r>
            <a:r>
              <a:rPr lang="vi-VN" altLang="en-US" dirty="0" err="1">
                <a:solidFill>
                  <a:schemeClr val="bg2"/>
                </a:solidFill>
              </a:rPr>
              <a:t>điểm</a:t>
            </a:r>
            <a:r>
              <a:rPr lang="vi-VN" altLang="en-US" dirty="0">
                <a:solidFill>
                  <a:schemeClr val="bg2"/>
                </a:solidFill>
              </a:rPr>
              <a:t> </a:t>
            </a:r>
            <a:r>
              <a:rPr lang="vi-VN" altLang="en-US" dirty="0" err="1">
                <a:solidFill>
                  <a:schemeClr val="bg2"/>
                </a:solidFill>
              </a:rPr>
              <a:t>cắt</a:t>
            </a:r>
            <a:r>
              <a:rPr lang="vi-VN" altLang="en-US" dirty="0">
                <a:solidFill>
                  <a:schemeClr val="bg2"/>
                </a:solidFill>
              </a:rPr>
              <a:t> nhau </a:t>
            </a:r>
            <a:r>
              <a:rPr lang="vi-VN" altLang="en-US" dirty="0" err="1">
                <a:solidFill>
                  <a:schemeClr val="bg2"/>
                </a:solidFill>
              </a:rPr>
              <a:t>đó</a:t>
            </a:r>
            <a:r>
              <a:rPr lang="vi-VN" altLang="en-US" dirty="0">
                <a:solidFill>
                  <a:schemeClr val="bg2"/>
                </a:solidFill>
              </a:rPr>
              <a:t> không </a:t>
            </a:r>
            <a:r>
              <a:rPr lang="vi-VN" altLang="en-US" dirty="0" err="1">
                <a:solidFill>
                  <a:schemeClr val="bg2"/>
                </a:solidFill>
              </a:rPr>
              <a:t>phải</a:t>
            </a:r>
            <a:r>
              <a:rPr lang="vi-VN" altLang="en-US" dirty="0">
                <a:solidFill>
                  <a:schemeClr val="bg2"/>
                </a:solidFill>
              </a:rPr>
              <a:t> </a:t>
            </a:r>
            <a:r>
              <a:rPr lang="vi-VN" altLang="en-US" dirty="0" err="1">
                <a:solidFill>
                  <a:schemeClr val="bg2"/>
                </a:solidFill>
              </a:rPr>
              <a:t>là</a:t>
            </a:r>
            <a:r>
              <a:rPr lang="vi-VN" altLang="en-US" dirty="0">
                <a:solidFill>
                  <a:schemeClr val="bg2"/>
                </a:solidFill>
              </a:rPr>
              <a:t> </a:t>
            </a:r>
            <a:r>
              <a:rPr lang="vi-VN" altLang="en-US" dirty="0" err="1">
                <a:solidFill>
                  <a:schemeClr val="bg2"/>
                </a:solidFill>
              </a:rPr>
              <a:t>đỉnh</a:t>
            </a:r>
            <a:r>
              <a:rPr lang="vi-VN" altLang="en-US" dirty="0">
                <a:solidFill>
                  <a:schemeClr val="bg2"/>
                </a:solidFill>
              </a:rPr>
              <a:t> </a:t>
            </a:r>
            <a:r>
              <a:rPr lang="vi-VN" altLang="en-US" dirty="0" err="1">
                <a:solidFill>
                  <a:schemeClr val="bg2"/>
                </a:solidFill>
              </a:rPr>
              <a:t>của</a:t>
            </a:r>
            <a:r>
              <a:rPr lang="vi-VN" altLang="en-US" dirty="0">
                <a:solidFill>
                  <a:schemeClr val="bg2"/>
                </a:solidFill>
              </a:rPr>
              <a:t> đa </a:t>
            </a:r>
            <a:r>
              <a:rPr lang="vi-VN" altLang="en-US" dirty="0" err="1">
                <a:solidFill>
                  <a:schemeClr val="bg2"/>
                </a:solidFill>
              </a:rPr>
              <a:t>giác</a:t>
            </a:r>
            <a:r>
              <a:rPr lang="vi-VN" altLang="en-US" dirty="0">
                <a:solidFill>
                  <a:schemeClr val="bg2"/>
                </a:solidFill>
              </a:rPr>
              <a:t>. </a:t>
            </a:r>
            <a:endParaRPr lang="en-US" altLang="en-US" dirty="0">
              <a:solidFill>
                <a:schemeClr val="bg2"/>
              </a:solidFill>
            </a:endParaRPr>
          </a:p>
          <a:p>
            <a:pPr>
              <a:buFontTx/>
              <a:buNone/>
            </a:pPr>
            <a:endParaRPr lang="en-US" altLang="en-US" dirty="0">
              <a:solidFill>
                <a:schemeClr val="accent2"/>
              </a:solidFill>
            </a:endParaRPr>
          </a:p>
        </p:txBody>
      </p:sp>
      <p:sp>
        <p:nvSpPr>
          <p:cNvPr id="5" name="Rectangle 4"/>
          <p:cNvSpPr/>
          <p:nvPr/>
        </p:nvSpPr>
        <p:spPr>
          <a:xfrm>
            <a:off x="231280" y="6260830"/>
            <a:ext cx="2898550" cy="261610"/>
          </a:xfrm>
          <a:prstGeom prst="rect">
            <a:avLst/>
          </a:prstGeom>
        </p:spPr>
        <p:txBody>
          <a:bodyPr wrap="none">
            <a:spAutoFit/>
          </a:bodyPr>
          <a:lstStyle/>
          <a:p>
            <a:r>
              <a:rPr lang="en-US" sz="1100" dirty="0" err="1"/>
              <a:t>Nguồn</a:t>
            </a:r>
            <a:r>
              <a:rPr lang="en-US" sz="1100" dirty="0"/>
              <a:t>: https://vi.wikipedia.org/wiki/</a:t>
            </a:r>
            <a:r>
              <a:rPr lang="en-US" sz="1100" dirty="0" err="1"/>
              <a:t>Đa_giác</a:t>
            </a:r>
            <a:endParaRPr lang="en-US" sz="1100" dirty="0"/>
          </a:p>
        </p:txBody>
      </p:sp>
      <p:pic>
        <p:nvPicPr>
          <p:cNvPr id="14338" name="Picture 2" descr="Tập tin:Đa giác phức-Complex polyg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067" y="4395020"/>
            <a:ext cx="4122782" cy="118014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Tập tin:Đa giác đơn-Simple polyg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24898"/>
            <a:ext cx="3436374" cy="20145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27743" y="5456332"/>
            <a:ext cx="2310248" cy="261610"/>
          </a:xfrm>
          <a:prstGeom prst="rect">
            <a:avLst/>
          </a:prstGeom>
        </p:spPr>
        <p:txBody>
          <a:bodyPr wrap="none">
            <a:spAutoFit/>
          </a:bodyPr>
          <a:lstStyle/>
          <a:p>
            <a:r>
              <a:rPr lang="vi-VN" sz="1100" b="1" dirty="0">
                <a:latin typeface="+mn-lt"/>
              </a:rPr>
              <a:t>Đa </a:t>
            </a:r>
            <a:r>
              <a:rPr lang="vi-VN" sz="1100" b="1" dirty="0" err="1">
                <a:latin typeface="+mn-lt"/>
              </a:rPr>
              <a:t>giác</a:t>
            </a:r>
            <a:r>
              <a:rPr lang="vi-VN" sz="1100" b="1" dirty="0">
                <a:latin typeface="+mn-lt"/>
              </a:rPr>
              <a:t> </a:t>
            </a:r>
            <a:r>
              <a:rPr lang="vi-VN" sz="1100" b="1" dirty="0" err="1">
                <a:latin typeface="+mn-lt"/>
              </a:rPr>
              <a:t>phức-Complex</a:t>
            </a:r>
            <a:r>
              <a:rPr lang="vi-VN" sz="1100" b="1" dirty="0">
                <a:latin typeface="+mn-lt"/>
              </a:rPr>
              <a:t> </a:t>
            </a:r>
            <a:r>
              <a:rPr lang="vi-VN" sz="1100" b="1" dirty="0" err="1">
                <a:latin typeface="+mn-lt"/>
              </a:rPr>
              <a:t>polygon</a:t>
            </a:r>
            <a:endParaRPr lang="vi-VN" sz="1100" b="1" dirty="0">
              <a:latin typeface="+mn-lt"/>
            </a:endParaRPr>
          </a:p>
        </p:txBody>
      </p:sp>
    </p:spTree>
    <p:extLst>
      <p:ext uri="{BB962C8B-B14F-4D97-AF65-F5344CB8AC3E}">
        <p14:creationId xmlns:p14="http://schemas.microsoft.com/office/powerpoint/2010/main" val="3950482463"/>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17659</TotalTime>
  <Words>2951</Words>
  <Application>Microsoft Office PowerPoint</Application>
  <PresentationFormat>On-screen Show (4:3)</PresentationFormat>
  <Paragraphs>752</Paragraphs>
  <Slides>40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Helvetica</vt:lpstr>
      <vt:lpstr>Arial</vt:lpstr>
      <vt:lpstr>Roboto</vt:lpstr>
      <vt:lpstr>Courier New</vt:lpstr>
      <vt:lpstr>Wingdings</vt:lpstr>
      <vt:lpstr>Times New Roman</vt:lpstr>
      <vt:lpstr>Symbol</vt:lpstr>
      <vt:lpstr>material</vt:lpstr>
      <vt:lpstr>CS113 - ĐỒ HỌA MÁY TÍNH VÀ XỬ LÝ ẢNH</vt:lpstr>
      <vt:lpstr>Quy trình hiển thị </vt:lpstr>
      <vt:lpstr>Khái niệm về Vùng tô</vt:lpstr>
      <vt:lpstr>Vùng được xác định bởi điểm ảnh </vt:lpstr>
      <vt:lpstr>Vùng được xác định bởi điểm ảnh </vt:lpstr>
      <vt:lpstr>Vùng được xác định bởi điểm ảnh </vt:lpstr>
      <vt:lpstr>Vùng được xác định bởi điểm ảnh </vt:lpstr>
      <vt:lpstr>Polygonal Region</vt:lpstr>
      <vt:lpstr>Polygonal Region</vt:lpstr>
      <vt:lpstr>Region Fill Algorithms </vt:lpstr>
      <vt:lpstr>Thuật toán Boundary-Fill </vt:lpstr>
      <vt:lpstr>Thuật toán Boundary-Fill </vt:lpstr>
      <vt:lpstr>Thuật toán Boundary-Fill </vt:lpstr>
      <vt:lpstr>Thuật toán Boundary-Fill </vt:lpstr>
      <vt:lpstr>Thuật toán Boundary-Fill </vt:lpstr>
      <vt:lpstr>Flood-Fill Algorithm</vt:lpstr>
      <vt:lpstr>Thuật toán Flood Fill</vt:lpstr>
      <vt:lpstr>Recursive Flood-Fill Algorithm (cont)</vt:lpstr>
      <vt:lpstr>Recursive Flood-Fill Program</vt:lpstr>
      <vt:lpstr>Thuật toán cải tiến – Dùng stack</vt:lpstr>
      <vt:lpstr>Polygonal Region – Scanline Algorithm</vt:lpstr>
      <vt:lpstr>Thuật toán Scanline tổng quát</vt:lpstr>
      <vt:lpstr>Demo</vt:lpstr>
      <vt:lpstr>Các trường hợp đặc biệt</vt:lpstr>
      <vt:lpstr>Các trường hợp đặc biệt (cont)</vt:lpstr>
      <vt:lpstr>Xử lí</vt:lpstr>
      <vt:lpstr>Hạn chế của thuật toán</vt:lpstr>
      <vt:lpstr>Cải tiến tốc độ thuật toán</vt:lpstr>
      <vt:lpstr>Active Edge List (AEL)</vt:lpstr>
      <vt:lpstr>Ví dụ về AEL</vt:lpstr>
      <vt:lpstr>Sử dụng AEL để tô màu tại một dòng scanline</vt:lpstr>
      <vt:lpstr>Cập nhật AEL khi dòng scanline di chuyển</vt:lpstr>
      <vt:lpstr>Cập nhật AEL khi dòng scanline di chuyển (cont)</vt:lpstr>
      <vt:lpstr>EdgeTable</vt:lpstr>
      <vt:lpstr>Building EdgeTable</vt:lpstr>
      <vt:lpstr>Ví dụ EdgeTable</vt:lpstr>
      <vt:lpstr>Dùng EdgeTable để cập nhật AEL</vt:lpstr>
      <vt:lpstr>Ví dụ</vt:lpstr>
      <vt:lpstr>Thuật toán cải tiến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HỌA MÁY TÍNH VÀ XỬ LÝ ẢNH</dc:title>
  <cp:lastModifiedBy>admin</cp:lastModifiedBy>
  <cp:revision>91</cp:revision>
  <dcterms:modified xsi:type="dcterms:W3CDTF">2017-05-24T04:13:32Z</dcterms:modified>
</cp:coreProperties>
</file>