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6F9E35-75D2-4426-AB4F-73F0540A755F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6082E6-A36F-431E-8FC0-C9C55153D602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267ECA7-02F5-41CD-9934-F7928D5AA49C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102600"/>
            <a:ext cx="1219140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77040" cy="1028520"/>
          </a:xfrm>
          <a:prstGeom prst="rect">
            <a:avLst/>
          </a:prstGeom>
          <a:ln>
            <a:noFill/>
          </a:ln>
        </p:spPr>
      </p:pic>
      <p:pic>
        <p:nvPicPr>
          <p:cNvPr id="37" name="Picture 7" descr=""/>
          <p:cNvPicPr/>
          <p:nvPr/>
        </p:nvPicPr>
        <p:blipFill>
          <a:blip r:embed="rId3"/>
          <a:stretch/>
        </p:blipFill>
        <p:spPr>
          <a:xfrm>
            <a:off x="10490760" y="5085360"/>
            <a:ext cx="1700640" cy="1771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102600"/>
            <a:ext cx="1219140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77040" cy="1028520"/>
          </a:xfrm>
          <a:prstGeom prst="rect">
            <a:avLst/>
          </a:prstGeom>
          <a:ln>
            <a:noFill/>
          </a:ln>
        </p:spPr>
      </p:pic>
      <p:pic>
        <p:nvPicPr>
          <p:cNvPr id="75" name="Picture 7" descr=""/>
          <p:cNvPicPr/>
          <p:nvPr/>
        </p:nvPicPr>
        <p:blipFill>
          <a:blip r:embed="rId3"/>
          <a:stretch/>
        </p:blipFill>
        <p:spPr>
          <a:xfrm>
            <a:off x="10490760" y="5085360"/>
            <a:ext cx="1700640" cy="17719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" descr=""/>
          <p:cNvPicPr/>
          <p:nvPr/>
        </p:nvPicPr>
        <p:blipFill>
          <a:blip r:embed="rId1"/>
          <a:stretch/>
        </p:blipFill>
        <p:spPr>
          <a:xfrm>
            <a:off x="6440400" y="-19080"/>
            <a:ext cx="3939480" cy="68763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-129600" y="2056680"/>
            <a:ext cx="7178040" cy="27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50000"/>
              </a:lnSpc>
            </a:pPr>
            <a:r>
              <a:rPr b="1" lang="en" sz="6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Session 2: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Image</a:t>
            </a:r>
            <a:r>
              <a:rPr b="1" lang="en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
</a:t>
            </a:r>
            <a:r>
              <a:rPr b="1" lang="en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Processing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raphic 10" descr=""/>
          <p:cNvPicPr/>
          <p:nvPr/>
        </p:nvPicPr>
        <p:blipFill>
          <a:blip r:embed="rId2"/>
          <a:stretch/>
        </p:blipFill>
        <p:spPr>
          <a:xfrm>
            <a:off x="502920" y="231120"/>
            <a:ext cx="4091400" cy="13402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DCAB31-3741-49C7-9AC2-EDCA1121F893}" type="slidenum"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 flipH="1">
            <a:off x="6840000" y="0"/>
            <a:ext cx="3539160" cy="6857280"/>
          </a:xfrm>
          <a:custGeom>
            <a:avLst/>
            <a:gdLst/>
            <a:ahLst/>
            <a:rect l="l" t="t" r="r" b="b"/>
            <a:pathLst>
              <a:path w="3540007" h="6858000">
                <a:moveTo>
                  <a:pt x="0" y="0"/>
                </a:moveTo>
                <a:lnTo>
                  <a:pt x="1728166" y="0"/>
                </a:lnTo>
                <a:lnTo>
                  <a:pt x="1829016" y="70142"/>
                </a:lnTo>
                <a:cubicBezTo>
                  <a:pt x="2871624" y="844004"/>
                  <a:pt x="3540007" y="2037942"/>
                  <a:pt x="3540007" y="3377524"/>
                </a:cubicBezTo>
                <a:cubicBezTo>
                  <a:pt x="3540007" y="4744444"/>
                  <a:pt x="2844065" y="5959716"/>
                  <a:pt x="1764717" y="6731758"/>
                </a:cubicBezTo>
                <a:lnTo>
                  <a:pt x="1576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10380600" y="0"/>
            <a:ext cx="1810800" cy="6857280"/>
          </a:xfrm>
          <a:prstGeom prst="rect">
            <a:avLst/>
          </a:pr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3" descr=""/>
          <p:cNvPicPr/>
          <p:nvPr/>
        </p:nvPicPr>
        <p:blipFill>
          <a:blip r:embed="rId3"/>
          <a:stretch/>
        </p:blipFill>
        <p:spPr>
          <a:xfrm>
            <a:off x="6253200" y="0"/>
            <a:ext cx="59378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554040" y="8496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Outline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528560" y="1410120"/>
            <a:ext cx="822924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Geometric Transformation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Translation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Rotation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Intensity Transformation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Histogram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Brightness Enhancement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Contrast Enhancement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Filter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" y="10260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Geometric Transformation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16880" y="2681280"/>
            <a:ext cx="354204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316880" y="2681280"/>
            <a:ext cx="3542040" cy="1064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204960" y="2790360"/>
            <a:ext cx="5025960" cy="9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6204960" y="2790360"/>
            <a:ext cx="5025960" cy="91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" y="10260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Intensity Transformation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2621160" y="1577880"/>
            <a:ext cx="6949800" cy="37170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4581360" y="5267160"/>
            <a:ext cx="30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Histogram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" y="10260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Color Transformation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31560" y="2604240"/>
            <a:ext cx="362340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1231560" y="2604240"/>
            <a:ext cx="3623400" cy="64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838840" y="2296800"/>
            <a:ext cx="55026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5838840" y="2296800"/>
            <a:ext cx="5502600" cy="1260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446840" y="3968280"/>
            <a:ext cx="319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Brightness Enhancement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7170840" y="3981960"/>
            <a:ext cx="283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Contrast Enhancement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" y="10260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Filter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042080" y="1305000"/>
            <a:ext cx="4107600" cy="41076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086640" y="5711040"/>
            <a:ext cx="601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Salt and Pepper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46384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Thank you!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Application>LibreOffice/5.1.6.2$Linux_X86_64 LibreOffice_project/10m0$Build-2</Application>
  <Words>120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2018-04-10T16:05:10Z</dcterms:created>
  <dc:creator>Marco Zanchi</dc:creator>
  <dc:description/>
  <dc:language>en-US</dc:language>
  <cp:lastModifiedBy/>
  <dcterms:modified xsi:type="dcterms:W3CDTF">2018-09-25T18:23:34Z</dcterms:modified>
  <cp:revision>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