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287" autoAdjust="0"/>
    <p:restoredTop sz="94660"/>
  </p:normalViewPr>
  <p:slideViewPr>
    <p:cSldViewPr snapToGrid="0">
      <p:cViewPr>
        <p:scale>
          <a:sx n="100" d="100"/>
          <a:sy n="100" d="100"/>
        </p:scale>
        <p:origin x="-696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6981D-3E41-4D34-BB25-5D61F0CC1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D744FA-5C7F-4695-9DC7-AFC9BF0DF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1B3F9-2E6E-44A1-861C-7F48151E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6B0E-833B-47DB-8B33-F4A9DB8B1BC8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73FDA-9006-47F1-8C13-9819769C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C118C-264F-481E-B75E-3972C388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E92-64C6-4C5F-BDA3-0FAC7A365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5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3F656-74A5-4847-8445-4DF1556C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98C6A-CFAB-4BD4-A749-7206EE74E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884DC-E22D-4075-AF55-F9EA3673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6B0E-833B-47DB-8B33-F4A9DB8B1BC8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52707-3E29-4C2C-BA19-626ACF07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476884-F86E-4358-92FD-F53F5E8F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E92-64C6-4C5F-BDA3-0FAC7A365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29E59B-0842-459F-BD15-83007C275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2645F2-E787-4F7E-A75A-B4B7D26F4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4BD53-1750-486B-88E5-E18C856C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6B0E-833B-47DB-8B33-F4A9DB8B1BC8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7BB74-C896-474E-9C40-C7B3B387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87D2A-0BA0-4219-BA0B-0ADE5863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E92-64C6-4C5F-BDA3-0FAC7A365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70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46622-3AB0-4630-BA39-ABBE465C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50496-45AB-4AAC-A2C2-BAD304A20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30743-18CB-4D09-8803-484F5CE4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6B0E-833B-47DB-8B33-F4A9DB8B1BC8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72334-9B66-45EC-AECE-8283E5A5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EAE6E-E5DD-45F7-9C62-49CBC0D5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E92-64C6-4C5F-BDA3-0FAC7A365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0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06772-2BCD-4156-820A-B6D11D35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B08E6C-16FE-433B-92B6-0766D4BE2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D704D-B6DF-4D7D-9801-09241A9E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6B0E-833B-47DB-8B33-F4A9DB8B1BC8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1160F-A64B-427A-82AB-F26D22C3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DF8D1-CD99-41B3-9586-00223316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E92-64C6-4C5F-BDA3-0FAC7A365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26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B4AC4-7490-4196-8F4A-8C39419A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D1A99-C877-4F44-ADF4-B27CF86BE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E1537C-1CF2-491E-99BE-54E6CA588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3B9CFD-5CBE-41C4-AC17-205F63D7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6B0E-833B-47DB-8B33-F4A9DB8B1BC8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D313A6-64F3-4C4A-9558-D30A265C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D6A6A-4113-49FC-B877-45E0523D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E92-64C6-4C5F-BDA3-0FAC7A365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51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92C7E-4517-458A-BAD9-E9562532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732016-EE0F-4C18-B673-5624AC82F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834FC8-4AE8-483F-AC30-6705BC485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51175F-FAE8-47C0-BBDA-49CD8F4A7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37B652-7958-4E1A-B4E4-E3D4E84D7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A11DB8-8688-4A73-A55B-ADB8F643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6B0E-833B-47DB-8B33-F4A9DB8B1BC8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A4EE1A-2B05-43B8-A60F-B6B26842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E49B73-0B35-43FA-BF15-676C2C90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E92-64C6-4C5F-BDA3-0FAC7A365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9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DC459-83D4-4C32-A784-AD7B799B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E59BE4-1803-42E2-82B5-7EA95A8C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6B0E-833B-47DB-8B33-F4A9DB8B1BC8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E6FAEB-175F-4CAB-86EC-4FDD88F9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339274-219D-4523-A6E1-6AF24554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E92-64C6-4C5F-BDA3-0FAC7A365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42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8C45F9-A5C1-44CB-83EA-1B136C9D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6B0E-833B-47DB-8B33-F4A9DB8B1BC8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E9173A-67AD-4C19-87F7-6D8B241E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ABE853-D501-4F97-9BD8-FF927379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E92-64C6-4C5F-BDA3-0FAC7A365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32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34C7B-40A2-49E4-BA35-026C1A57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A019C-4D6E-48F5-814C-515098532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B9AB0D-787C-4D48-B24F-8EF404176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D5C3FF-1269-43E4-B5EE-E926DDE2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6B0E-833B-47DB-8B33-F4A9DB8B1BC8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11F05-98C8-4FC5-94BA-E5653110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DFB39C-457C-4F6A-825E-82827676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E92-64C6-4C5F-BDA3-0FAC7A365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3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6EBCB-CC3C-4240-B21D-10CA60A3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18EE8A-281E-4E1C-AB80-5FB8B446C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70FECA-A25F-40AB-8B75-05EDCE7B0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3E9A7-59A8-41A6-9DBA-62D55A42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6B0E-833B-47DB-8B33-F4A9DB8B1BC8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4EB243-60E8-4F18-8CCB-0C0F2FDA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CE228D-D308-43C8-AEE2-A4B8CBB0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E92-64C6-4C5F-BDA3-0FAC7A365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8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1DD13C-82CC-4D9E-9A11-66394F1B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FBCAE3-34B5-483D-8084-B30853768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76F1E-0EC9-49B2-9D19-D16AC9620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66B0E-833B-47DB-8B33-F4A9DB8B1BC8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FD001-5B07-4DA0-8B7B-2DBE60384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021AC-E270-4E7A-A4B1-7513B5B63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39E92-64C6-4C5F-BDA3-0FAC7A365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9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905B44E-C24B-44DF-BA02-71C8B19FE6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7" r="46993"/>
          <a:stretch/>
        </p:blipFill>
        <p:spPr>
          <a:xfrm>
            <a:off x="1523999" y="898173"/>
            <a:ext cx="1843315" cy="3412569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451DB52-0C9D-466E-BCF3-9DB6392C1810}"/>
              </a:ext>
            </a:extLst>
          </p:cNvPr>
          <p:cNvCxnSpPr>
            <a:cxnSpLocks/>
          </p:cNvCxnSpPr>
          <p:nvPr/>
        </p:nvCxnSpPr>
        <p:spPr>
          <a:xfrm>
            <a:off x="2452914" y="2627086"/>
            <a:ext cx="624115" cy="1785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38C4C42-9EF0-4BC8-A40B-CD056356E713}"/>
              </a:ext>
            </a:extLst>
          </p:cNvPr>
          <p:cNvCxnSpPr/>
          <p:nvPr/>
        </p:nvCxnSpPr>
        <p:spPr>
          <a:xfrm>
            <a:off x="2452914" y="2627086"/>
            <a:ext cx="0" cy="288834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BB3B8AD-6D8E-46AB-B58C-2146FD11C33C}"/>
              </a:ext>
            </a:extLst>
          </p:cNvPr>
          <p:cNvSpPr txBox="1"/>
          <p:nvPr/>
        </p:nvSpPr>
        <p:spPr>
          <a:xfrm>
            <a:off x="2533650" y="4876800"/>
            <a:ext cx="62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dk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34C6589-7469-4EBA-8B4C-7BF497D0E411}"/>
              </a:ext>
            </a:extLst>
          </p:cNvPr>
          <p:cNvSpPr/>
          <p:nvPr/>
        </p:nvSpPr>
        <p:spPr>
          <a:xfrm>
            <a:off x="2247907" y="1895476"/>
            <a:ext cx="419090" cy="419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BDFDA20-BCF7-430A-9826-BED383D0F8BE}"/>
              </a:ext>
            </a:extLst>
          </p:cNvPr>
          <p:cNvSpPr/>
          <p:nvPr/>
        </p:nvSpPr>
        <p:spPr>
          <a:xfrm>
            <a:off x="2247907" y="3057979"/>
            <a:ext cx="419090" cy="419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14C5C367-5A6B-482A-ADE6-75663A1672FD}"/>
              </a:ext>
            </a:extLst>
          </p:cNvPr>
          <p:cNvSpPr/>
          <p:nvPr/>
        </p:nvSpPr>
        <p:spPr>
          <a:xfrm rot="5400000">
            <a:off x="2316168" y="3726770"/>
            <a:ext cx="419090" cy="72616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4CAA3B0-C7F5-42AC-AB2D-09568F710FCE}"/>
                  </a:ext>
                </a:extLst>
              </p:cNvPr>
              <p:cNvSpPr txBox="1"/>
              <p:nvPr/>
            </p:nvSpPr>
            <p:spPr>
              <a:xfrm>
                <a:off x="2671867" y="4265971"/>
                <a:ext cx="207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4CAA3B0-C7F5-42AC-AB2D-09568F710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867" y="4265971"/>
                <a:ext cx="207364" cy="276999"/>
              </a:xfrm>
              <a:prstGeom prst="rect">
                <a:avLst/>
              </a:prstGeom>
              <a:blipFill>
                <a:blip r:embed="rId3"/>
                <a:stretch>
                  <a:fillRect l="-14706" r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26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正源</dc:creator>
  <cp:lastModifiedBy>郝 正源</cp:lastModifiedBy>
  <cp:revision>1</cp:revision>
  <dcterms:created xsi:type="dcterms:W3CDTF">2020-05-01T06:56:41Z</dcterms:created>
  <dcterms:modified xsi:type="dcterms:W3CDTF">2020-05-01T07:00:04Z</dcterms:modified>
</cp:coreProperties>
</file>