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Default Extension="pdf" ContentType="application/pdf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4" Type="http://schemas.openxmlformats.org/officeDocument/2006/relationships/slide" Target="slides/slide3.xml"/><Relationship Id="rId10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theme" Target="theme/theme1.xml"/><Relationship Id="rId3" Type="http://schemas.openxmlformats.org/officeDocument/2006/relationships/slide" Target="slides/slide2.xml"/><Relationship Id="rId6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FB66D-34A1-AD42-830D-72B1BE1CCEDE}" type="datetimeFigureOut">
              <a:rPr lang="en-US" smtClean="0"/>
              <a:pPr/>
              <a:t>4/20/11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AFA7A-D305-C547-8963-F0E527F235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802386-2657-C54B-A706-DAAA9E09FCFE}" type="slidenum">
              <a:rPr lang="en-US"/>
              <a:pPr/>
              <a:t>1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7B04-BDD6-A94A-92DD-734FC6C1CD40}" type="datetimeFigureOut">
              <a:rPr lang="en-US" smtClean="0"/>
              <a:pPr/>
              <a:t>4/20/11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38C9-261B-4D47-B222-E85BB11BB4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7B04-BDD6-A94A-92DD-734FC6C1CD40}" type="datetimeFigureOut">
              <a:rPr lang="en-US" smtClean="0"/>
              <a:pPr/>
              <a:t>4/20/11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38C9-261B-4D47-B222-E85BB11BB4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7B04-BDD6-A94A-92DD-734FC6C1CD40}" type="datetimeFigureOut">
              <a:rPr lang="en-US" smtClean="0"/>
              <a:pPr/>
              <a:t>4/20/11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38C9-261B-4D47-B222-E85BB11BB4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7B04-BDD6-A94A-92DD-734FC6C1CD40}" type="datetimeFigureOut">
              <a:rPr lang="en-US" smtClean="0"/>
              <a:pPr/>
              <a:t>4/20/11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38C9-261B-4D47-B222-E85BB11BB4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7B04-BDD6-A94A-92DD-734FC6C1CD40}" type="datetimeFigureOut">
              <a:rPr lang="en-US" smtClean="0"/>
              <a:pPr/>
              <a:t>4/20/11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38C9-261B-4D47-B222-E85BB11BB4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7B04-BDD6-A94A-92DD-734FC6C1CD40}" type="datetimeFigureOut">
              <a:rPr lang="en-US" smtClean="0"/>
              <a:pPr/>
              <a:t>4/20/11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38C9-261B-4D47-B222-E85BB11BB4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7B04-BDD6-A94A-92DD-734FC6C1CD40}" type="datetimeFigureOut">
              <a:rPr lang="en-US" smtClean="0"/>
              <a:pPr/>
              <a:t>4/20/11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38C9-261B-4D47-B222-E85BB11BB4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7B04-BDD6-A94A-92DD-734FC6C1CD40}" type="datetimeFigureOut">
              <a:rPr lang="en-US" smtClean="0"/>
              <a:pPr/>
              <a:t>4/20/11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38C9-261B-4D47-B222-E85BB11BB4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7B04-BDD6-A94A-92DD-734FC6C1CD40}" type="datetimeFigureOut">
              <a:rPr lang="en-US" smtClean="0"/>
              <a:pPr/>
              <a:t>4/20/11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38C9-261B-4D47-B222-E85BB11BB4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7B04-BDD6-A94A-92DD-734FC6C1CD40}" type="datetimeFigureOut">
              <a:rPr lang="en-US" smtClean="0"/>
              <a:pPr/>
              <a:t>4/20/11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38C9-261B-4D47-B222-E85BB11BB4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7B04-BDD6-A94A-92DD-734FC6C1CD40}" type="datetimeFigureOut">
              <a:rPr lang="en-US" smtClean="0"/>
              <a:pPr/>
              <a:t>4/20/11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38C9-261B-4D47-B222-E85BB11BB4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97B04-BDD6-A94A-92DD-734FC6C1CD40}" type="datetimeFigureOut">
              <a:rPr lang="en-US" smtClean="0"/>
              <a:pPr/>
              <a:t>4/20/11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638C9-261B-4D47-B222-E85BB11BB4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df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df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96838"/>
            <a:ext cx="7200900" cy="6662737"/>
          </a:xfrm>
          <a:prstGeom prst="rect">
            <a:avLst/>
          </a:prstGeom>
          <a:noFill/>
        </p:spPr>
      </p:pic>
      <p:sp>
        <p:nvSpPr>
          <p:cNvPr id="59395" name="Rectangle 3"/>
          <p:cNvSpPr>
            <a:spLocks noChangeArrowheads="1"/>
          </p:cNvSpPr>
          <p:nvPr/>
        </p:nvSpPr>
        <p:spPr bwMode="auto">
          <a:xfrm rot="-5400000">
            <a:off x="-1589088" y="1893888"/>
            <a:ext cx="4124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/>
              <a:t>http://pathguide.org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52400" y="6324600"/>
            <a:ext cx="1492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Vuk Pavlovic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4-BioPAX Level 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0" y="525318"/>
            <a:ext cx="9144000" cy="58073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3-akt-pathway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625600" y="57150"/>
            <a:ext cx="5892800" cy="6743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Macintosh PowerPoint</Application>
  <PresentationFormat>On-screen Show (4:3)</PresentationFormat>
  <Paragraphs>3</Paragraphs>
  <Slides>3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University of Toronto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Gary Bader</dc:creator>
  <cp:lastModifiedBy>Nadia Anwar</cp:lastModifiedBy>
  <cp:revision>3</cp:revision>
  <dcterms:created xsi:type="dcterms:W3CDTF">2011-04-20T12:52:55Z</dcterms:created>
  <dcterms:modified xsi:type="dcterms:W3CDTF">2011-04-20T12:53:09Z</dcterms:modified>
</cp:coreProperties>
</file>