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1"/>
    <p:restoredTop sz="94676"/>
  </p:normalViewPr>
  <p:slideViewPr>
    <p:cSldViewPr snapToGrid="0" showGuides="1">
      <p:cViewPr>
        <p:scale>
          <a:sx n="223" d="100"/>
          <a:sy n="223" d="100"/>
        </p:scale>
        <p:origin x="2152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E350-1CEB-1D83-A1FA-FD5BA95D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9E433-F498-DACC-CC14-3D7DBDD9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622A-F1D3-1886-EAC7-2C40FDAB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2B7C-BCA7-53B5-6ABD-B5CE9598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319B-2ABA-23D4-F282-03677F54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AF87-FC13-EE76-AE5B-F5299C05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44BD6-F6B0-E62E-E904-D4E63560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6BEF-937D-05F5-8330-367D07FD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5358-1F9B-9BAD-2775-86F3881A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B5A8-28F7-6B02-04A7-3D90E4C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C8884-B06D-2244-2787-552D0BD5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3F1F0-054E-523C-B525-1DB23847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D634-C056-4995-2065-E67879E2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E69B-E9E3-78A3-2075-3F3B57A3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EC36-FF28-0CBA-C600-3FAD38F6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5FA1-97C2-5D85-6D31-4FDF76D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6763-66E4-DAA3-C8D0-49CE1C8C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E0CF-DF43-425C-0614-8D1B4AA9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3AEE-27D4-EACB-A32C-2BA3BFCD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8393-92CF-909C-824A-DF630EDD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758-E7ED-9558-AA08-109561D3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6FCE5-FFE4-81ED-3236-2FCE665C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E059-B67E-A236-7CF7-2102A1E7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1CFF-6A7B-E0A1-49D7-57B53379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A3DE-3F95-82A1-586E-540CDB6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0149-A459-093E-CBC3-665251A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6726-C30B-C790-A143-ABC878C6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692E-25E6-0AEF-3FF8-35FBC26C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E7D2-33DF-896F-68AE-1A53C948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AFB2-E152-4CC0-9550-B6DD7728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FD75-F14A-34AC-44FB-E547608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A9A8-268E-5377-CCDD-EBB17F69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EAAF-0892-7BA5-308B-8045FD97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74DF-56B7-BECF-6A72-98604101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30307-C8A9-3752-C64B-70D8F7F0A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B63C2-A85B-F7BD-40DF-9C7E0DE2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0CE26-5D59-C662-D421-731967AE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6616-A45D-DA63-C94E-6D3F2C2D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9367D-3A90-0F6C-A9C7-53837462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E4A0-FAB7-ED9E-55C4-D79CF473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90CB5-7399-F68E-A54E-5CE99F92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338F8-76DD-3049-A4A7-EDEE1B53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959E8-390E-5425-9E69-7F627446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F0866-22D9-B6AC-870A-210A708C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02E97-2001-5EE5-7380-A7989053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A626-C4B0-E814-4F19-A3C1591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D1B-CFF9-FED2-E7F7-68FCB4B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D052-A4A3-3136-4999-4FF49330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CFCE-71B2-4AB3-1551-AB2FAEC6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9C81-1FA4-AF41-86B0-D7B774D1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2BD4-5E5A-08DB-DB8B-E00CC9F3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E64D-F36E-CFE3-CDFB-BDB593DB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812C-5F5E-1FFD-4842-C9E91037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BF54-2055-272B-42C8-005FAD7D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5D4B-0722-2497-02C5-8C5ABF55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3FDE-1DA0-AC33-C69C-886CACD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CC51-B72B-3AF8-35CF-F21E2D1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74FE-5D61-E371-06BF-1956D5AD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B88BC-5CC6-316A-ACBC-9CCBB916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7F8A-EEE8-FA13-AE75-D6E70817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327F-041D-74C5-15B7-22D738485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70329-2230-F144-A961-3131CD4CD09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17B6-2384-A4AD-B49D-1C0DADA2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7048-AE19-D579-0F2D-8AACBFC17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3D5F2-7586-7E4D-8537-4A58C949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26B9F-8AF3-4475-3187-6116269E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8" y="716338"/>
            <a:ext cx="11764943" cy="50456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B7D522-E457-2A36-1C3C-586498153F3A}"/>
              </a:ext>
            </a:extLst>
          </p:cNvPr>
          <p:cNvSpPr/>
          <p:nvPr/>
        </p:nvSpPr>
        <p:spPr>
          <a:xfrm>
            <a:off x="3956180" y="2313992"/>
            <a:ext cx="4758612" cy="1838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A077B-ACB2-B2C8-2036-31099C7288CF}"/>
              </a:ext>
            </a:extLst>
          </p:cNvPr>
          <p:cNvSpPr txBox="1"/>
          <p:nvPr/>
        </p:nvSpPr>
        <p:spPr>
          <a:xfrm>
            <a:off x="3956180" y="1944660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WRITE ZONE</a:t>
            </a:r>
          </a:p>
        </p:txBody>
      </p:sp>
    </p:spTree>
    <p:extLst>
      <p:ext uri="{BB962C8B-B14F-4D97-AF65-F5344CB8AC3E}">
        <p14:creationId xmlns:p14="http://schemas.microsoft.com/office/powerpoint/2010/main" val="232022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30B9A4A-D0FE-EF76-DDDF-D8D0906E2464}"/>
              </a:ext>
            </a:extLst>
          </p:cNvPr>
          <p:cNvSpPr/>
          <p:nvPr/>
        </p:nvSpPr>
        <p:spPr>
          <a:xfrm>
            <a:off x="1122962" y="1141593"/>
            <a:ext cx="6501468" cy="2869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54D70-96B8-48D7-DEB7-84720A289685}"/>
              </a:ext>
            </a:extLst>
          </p:cNvPr>
          <p:cNvSpPr/>
          <p:nvPr/>
        </p:nvSpPr>
        <p:spPr>
          <a:xfrm>
            <a:off x="1916935" y="1586429"/>
            <a:ext cx="4913523" cy="3635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1FD82-6298-BFCC-C348-F1088B2273D0}"/>
              </a:ext>
            </a:extLst>
          </p:cNvPr>
          <p:cNvSpPr/>
          <p:nvPr/>
        </p:nvSpPr>
        <p:spPr>
          <a:xfrm>
            <a:off x="1916935" y="2576111"/>
            <a:ext cx="4913523" cy="3635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25BA035B-3D25-0CF7-245E-029EB152EE26}"/>
              </a:ext>
            </a:extLst>
          </p:cNvPr>
          <p:cNvSpPr/>
          <p:nvPr/>
        </p:nvSpPr>
        <p:spPr>
          <a:xfrm>
            <a:off x="5947272" y="1982118"/>
            <a:ext cx="297455" cy="209321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D32AE12-DA41-194D-1687-7981F91BB345}"/>
              </a:ext>
            </a:extLst>
          </p:cNvPr>
          <p:cNvSpPr/>
          <p:nvPr/>
        </p:nvSpPr>
        <p:spPr>
          <a:xfrm>
            <a:off x="3378506" y="2955279"/>
            <a:ext cx="297455" cy="20932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C6D772-1AA4-342D-A930-3606C071B37D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1916935" y="1768208"/>
            <a:ext cx="4913523" cy="12700"/>
          </a:xfrm>
          <a:prstGeom prst="bentConnector5">
            <a:avLst>
              <a:gd name="adj1" fmla="val -4652"/>
              <a:gd name="adj2" fmla="val 4445787"/>
              <a:gd name="adj3" fmla="val 1118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F477647-15BD-38B1-F4C0-BEFB173876F3}"/>
              </a:ext>
            </a:extLst>
          </p:cNvPr>
          <p:cNvCxnSpPr>
            <a:cxnSpLocks/>
          </p:cNvCxnSpPr>
          <p:nvPr/>
        </p:nvCxnSpPr>
        <p:spPr>
          <a:xfrm flipH="1">
            <a:off x="1916935" y="2745190"/>
            <a:ext cx="4913523" cy="12700"/>
          </a:xfrm>
          <a:prstGeom prst="bentConnector5">
            <a:avLst>
              <a:gd name="adj1" fmla="val -4652"/>
              <a:gd name="adj2" fmla="val 4445787"/>
              <a:gd name="adj3" fmla="val 1118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C319E-F713-6C40-B8ED-DC5F4F8EBBCB}"/>
              </a:ext>
            </a:extLst>
          </p:cNvPr>
          <p:cNvSpPr/>
          <p:nvPr/>
        </p:nvSpPr>
        <p:spPr>
          <a:xfrm>
            <a:off x="3524214" y="2576111"/>
            <a:ext cx="2184635" cy="3635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17905CF9-DF65-957D-EEF9-1924FA2BBC81}"/>
              </a:ext>
            </a:extLst>
          </p:cNvPr>
          <p:cNvSpPr/>
          <p:nvPr/>
        </p:nvSpPr>
        <p:spPr>
          <a:xfrm>
            <a:off x="5560121" y="2955279"/>
            <a:ext cx="297455" cy="20932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A030B-5C3A-900E-C799-09434346F368}"/>
              </a:ext>
            </a:extLst>
          </p:cNvPr>
          <p:cNvSpPr/>
          <p:nvPr/>
        </p:nvSpPr>
        <p:spPr>
          <a:xfrm>
            <a:off x="6095999" y="1586429"/>
            <a:ext cx="734459" cy="36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B1485F-1EF8-E31B-E0FD-06CABC4A242A}"/>
              </a:ext>
            </a:extLst>
          </p:cNvPr>
          <p:cNvSpPr/>
          <p:nvPr/>
        </p:nvSpPr>
        <p:spPr>
          <a:xfrm>
            <a:off x="1916935" y="1586429"/>
            <a:ext cx="1262493" cy="36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DESTINATION</a:t>
            </a:r>
          </a:p>
          <a:p>
            <a:pPr algn="ctr"/>
            <a:r>
              <a:rPr lang="en-US" sz="1200" dirty="0"/>
              <a:t>Of WRDATA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C0CD2D2B-E3EC-86D9-3F5C-BD62B4B01384}"/>
              </a:ext>
            </a:extLst>
          </p:cNvPr>
          <p:cNvSpPr/>
          <p:nvPr/>
        </p:nvSpPr>
        <p:spPr>
          <a:xfrm>
            <a:off x="3030700" y="1962687"/>
            <a:ext cx="297455" cy="209321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7C5764-7F64-1633-748A-2733A4B8BC11}"/>
              </a:ext>
            </a:extLst>
          </p:cNvPr>
          <p:cNvSpPr txBox="1"/>
          <p:nvPr/>
        </p:nvSpPr>
        <p:spPr>
          <a:xfrm>
            <a:off x="3018966" y="19021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C9DBF-85D9-3570-11A3-C86C40CD4F26}"/>
              </a:ext>
            </a:extLst>
          </p:cNvPr>
          <p:cNvSpPr txBox="1"/>
          <p:nvPr/>
        </p:nvSpPr>
        <p:spPr>
          <a:xfrm>
            <a:off x="5935539" y="19161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A53DBC-F108-A9E2-4B1B-41B7D20A4D15}"/>
              </a:ext>
            </a:extLst>
          </p:cNvPr>
          <p:cNvSpPr txBox="1"/>
          <p:nvPr/>
        </p:nvSpPr>
        <p:spPr>
          <a:xfrm>
            <a:off x="3356697" y="290044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58576-6C6A-14D7-07B9-8933A2B8C339}"/>
              </a:ext>
            </a:extLst>
          </p:cNvPr>
          <p:cNvSpPr txBox="1"/>
          <p:nvPr/>
        </p:nvSpPr>
        <p:spPr>
          <a:xfrm>
            <a:off x="5555777" y="29018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B21635-3DB4-856D-EC40-BD746DE6E6D6}"/>
              </a:ext>
            </a:extLst>
          </p:cNvPr>
          <p:cNvSpPr txBox="1"/>
          <p:nvPr/>
        </p:nvSpPr>
        <p:spPr>
          <a:xfrm>
            <a:off x="2870764" y="1283264"/>
            <a:ext cx="349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DMA CIRCULAR RDDATA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3EE1F-7C79-D840-6F37-CE89CC5767FE}"/>
              </a:ext>
            </a:extLst>
          </p:cNvPr>
          <p:cNvSpPr txBox="1"/>
          <p:nvPr/>
        </p:nvSpPr>
        <p:spPr>
          <a:xfrm>
            <a:off x="2831851" y="3285382"/>
            <a:ext cx="35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DMA CIRCULAR WRDATA BUFFER</a:t>
            </a:r>
          </a:p>
        </p:txBody>
      </p:sp>
    </p:spTree>
    <p:extLst>
      <p:ext uri="{BB962C8B-B14F-4D97-AF65-F5344CB8AC3E}">
        <p14:creationId xmlns:p14="http://schemas.microsoft.com/office/powerpoint/2010/main" val="639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630AA2-E49E-F577-1939-A2376624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400300"/>
            <a:ext cx="6604000" cy="205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BCD-D224-9BD7-5121-79B987244F94}"/>
              </a:ext>
            </a:extLst>
          </p:cNvPr>
          <p:cNvSpPr/>
          <p:nvPr/>
        </p:nvSpPr>
        <p:spPr>
          <a:xfrm>
            <a:off x="3760237" y="2519265"/>
            <a:ext cx="4180114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24A232-B199-FFBA-4ED5-A9492FC9F267}"/>
              </a:ext>
            </a:extLst>
          </p:cNvPr>
          <p:cNvCxnSpPr>
            <a:cxnSpLocks/>
          </p:cNvCxnSpPr>
          <p:nvPr/>
        </p:nvCxnSpPr>
        <p:spPr>
          <a:xfrm>
            <a:off x="774441" y="877078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FE026-4397-5502-AD45-1D6F4FD69D1F}"/>
              </a:ext>
            </a:extLst>
          </p:cNvPr>
          <p:cNvCxnSpPr>
            <a:cxnSpLocks/>
          </p:cNvCxnSpPr>
          <p:nvPr/>
        </p:nvCxnSpPr>
        <p:spPr>
          <a:xfrm>
            <a:off x="774441" y="1449355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8BC3A3-BC40-C3E1-6107-511918AE1F8A}"/>
              </a:ext>
            </a:extLst>
          </p:cNvPr>
          <p:cNvCxnSpPr>
            <a:cxnSpLocks/>
          </p:cNvCxnSpPr>
          <p:nvPr/>
        </p:nvCxnSpPr>
        <p:spPr>
          <a:xfrm>
            <a:off x="802122" y="80581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7FE1B7-82CD-C3FF-14D5-FBE52375DA19}"/>
              </a:ext>
            </a:extLst>
          </p:cNvPr>
          <p:cNvCxnSpPr>
            <a:cxnSpLocks/>
          </p:cNvCxnSpPr>
          <p:nvPr/>
        </p:nvCxnSpPr>
        <p:spPr>
          <a:xfrm>
            <a:off x="2818506" y="80581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D3C868-43AB-C4BF-871A-F7AFA3A1A998}"/>
              </a:ext>
            </a:extLst>
          </p:cNvPr>
          <p:cNvCxnSpPr>
            <a:cxnSpLocks/>
          </p:cNvCxnSpPr>
          <p:nvPr/>
        </p:nvCxnSpPr>
        <p:spPr>
          <a:xfrm>
            <a:off x="2818506" y="1366487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F5C30E-0F30-A158-688C-E766D6D2C031}"/>
              </a:ext>
            </a:extLst>
          </p:cNvPr>
          <p:cNvCxnSpPr>
            <a:cxnSpLocks/>
          </p:cNvCxnSpPr>
          <p:nvPr/>
        </p:nvCxnSpPr>
        <p:spPr>
          <a:xfrm>
            <a:off x="802122" y="1366487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8C80C5-8500-692E-D9C5-B4BF88C36862}"/>
              </a:ext>
            </a:extLst>
          </p:cNvPr>
          <p:cNvSpPr txBox="1"/>
          <p:nvPr/>
        </p:nvSpPr>
        <p:spPr>
          <a:xfrm>
            <a:off x="308441" y="115047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DMA_TX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0617A-5844-F161-1EAB-E506515CDAC9}"/>
              </a:ext>
            </a:extLst>
          </p:cNvPr>
          <p:cNvSpPr txBox="1"/>
          <p:nvPr/>
        </p:nvSpPr>
        <p:spPr>
          <a:xfrm>
            <a:off x="2627867" y="14919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FA3DD-7D7B-5C00-E92B-C1F6A9D53A5C}"/>
              </a:ext>
            </a:extLst>
          </p:cNvPr>
          <p:cNvSpPr txBox="1"/>
          <p:nvPr/>
        </p:nvSpPr>
        <p:spPr>
          <a:xfrm>
            <a:off x="2671682" y="90542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88D3A-D7F6-B18F-0191-88B86E1DFF43}"/>
              </a:ext>
            </a:extLst>
          </p:cNvPr>
          <p:cNvSpPr txBox="1"/>
          <p:nvPr/>
        </p:nvSpPr>
        <p:spPr>
          <a:xfrm>
            <a:off x="687962" y="148959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C0AD1-6C64-A609-7A96-6306AB18C83F}"/>
              </a:ext>
            </a:extLst>
          </p:cNvPr>
          <p:cNvSpPr txBox="1"/>
          <p:nvPr/>
        </p:nvSpPr>
        <p:spPr>
          <a:xfrm>
            <a:off x="687962" y="9303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D71862-0EE4-56DD-9B66-D3CC83E5A8B8}"/>
              </a:ext>
            </a:extLst>
          </p:cNvPr>
          <p:cNvSpPr/>
          <p:nvPr/>
        </p:nvSpPr>
        <p:spPr>
          <a:xfrm>
            <a:off x="1183005" y="771525"/>
            <a:ext cx="1080135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3C9BE-1A0D-8F19-7883-C9002770217E}"/>
              </a:ext>
            </a:extLst>
          </p:cNvPr>
          <p:cNvSpPr/>
          <p:nvPr/>
        </p:nvSpPr>
        <p:spPr>
          <a:xfrm>
            <a:off x="1492779" y="1350954"/>
            <a:ext cx="1080135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86072-C522-4A2E-45F0-920F3B0C4A7A}"/>
              </a:ext>
            </a:extLst>
          </p:cNvPr>
          <p:cNvSpPr txBox="1"/>
          <p:nvPr/>
        </p:nvSpPr>
        <p:spPr>
          <a:xfrm>
            <a:off x="937308" y="57808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C6FEA-E396-5BD0-7681-63B16A4DC044}"/>
              </a:ext>
            </a:extLst>
          </p:cNvPr>
          <p:cNvSpPr txBox="1"/>
          <p:nvPr/>
        </p:nvSpPr>
        <p:spPr>
          <a:xfrm>
            <a:off x="1994256" y="57673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9B451-8033-957F-B525-57B00D853BAA}"/>
              </a:ext>
            </a:extLst>
          </p:cNvPr>
          <p:cNvSpPr txBox="1"/>
          <p:nvPr/>
        </p:nvSpPr>
        <p:spPr>
          <a:xfrm>
            <a:off x="1247187" y="115146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1CC72-1FAD-FDC1-10E4-B1CE06ACC7C8}"/>
              </a:ext>
            </a:extLst>
          </p:cNvPr>
          <p:cNvSpPr txBox="1"/>
          <p:nvPr/>
        </p:nvSpPr>
        <p:spPr>
          <a:xfrm>
            <a:off x="2365556" y="114574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FFB7F-6670-1539-A8BD-B98AC42FDCAD}"/>
              </a:ext>
            </a:extLst>
          </p:cNvPr>
          <p:cNvSpPr txBox="1"/>
          <p:nvPr/>
        </p:nvSpPr>
        <p:spPr>
          <a:xfrm>
            <a:off x="310604" y="280881"/>
            <a:ext cx="2257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Case A1: </a:t>
            </a:r>
            <a:r>
              <a:rPr lang="en-US" sz="1000" dirty="0"/>
              <a:t>RX_E &gt; RX_S &amp;&amp; TX_E &gt; TX_S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DC2714-CF28-5048-CFBC-54AD31BB1CFF}"/>
              </a:ext>
            </a:extLst>
          </p:cNvPr>
          <p:cNvCxnSpPr>
            <a:cxnSpLocks/>
          </p:cNvCxnSpPr>
          <p:nvPr/>
        </p:nvCxnSpPr>
        <p:spPr>
          <a:xfrm>
            <a:off x="774441" y="2457271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A6616E-9A17-5C39-8890-F96841B5D4ED}"/>
              </a:ext>
            </a:extLst>
          </p:cNvPr>
          <p:cNvCxnSpPr>
            <a:cxnSpLocks/>
          </p:cNvCxnSpPr>
          <p:nvPr/>
        </p:nvCxnSpPr>
        <p:spPr>
          <a:xfrm>
            <a:off x="774441" y="3029548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8D3509-54EF-7735-4802-189339279AD4}"/>
              </a:ext>
            </a:extLst>
          </p:cNvPr>
          <p:cNvCxnSpPr>
            <a:cxnSpLocks/>
          </p:cNvCxnSpPr>
          <p:nvPr/>
        </p:nvCxnSpPr>
        <p:spPr>
          <a:xfrm>
            <a:off x="802122" y="2386008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F5638E-FF02-AFBB-0558-F17288E1C0FE}"/>
              </a:ext>
            </a:extLst>
          </p:cNvPr>
          <p:cNvCxnSpPr>
            <a:cxnSpLocks/>
          </p:cNvCxnSpPr>
          <p:nvPr/>
        </p:nvCxnSpPr>
        <p:spPr>
          <a:xfrm>
            <a:off x="2818506" y="2386008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496460-B03B-1B80-C796-358A8335DDC4}"/>
              </a:ext>
            </a:extLst>
          </p:cNvPr>
          <p:cNvCxnSpPr>
            <a:cxnSpLocks/>
          </p:cNvCxnSpPr>
          <p:nvPr/>
        </p:nvCxnSpPr>
        <p:spPr>
          <a:xfrm>
            <a:off x="2818506" y="294668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F027F0-584B-64F2-357F-130667FCA0E7}"/>
              </a:ext>
            </a:extLst>
          </p:cNvPr>
          <p:cNvCxnSpPr>
            <a:cxnSpLocks/>
          </p:cNvCxnSpPr>
          <p:nvPr/>
        </p:nvCxnSpPr>
        <p:spPr>
          <a:xfrm>
            <a:off x="802122" y="294668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F76EF-8974-1616-4190-A0FC11EC5737}"/>
              </a:ext>
            </a:extLst>
          </p:cNvPr>
          <p:cNvSpPr txBox="1"/>
          <p:nvPr/>
        </p:nvSpPr>
        <p:spPr>
          <a:xfrm>
            <a:off x="513794" y="211462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7B09E-8582-E609-3C0B-7F2D22A5182C}"/>
              </a:ext>
            </a:extLst>
          </p:cNvPr>
          <p:cNvSpPr txBox="1"/>
          <p:nvPr/>
        </p:nvSpPr>
        <p:spPr>
          <a:xfrm>
            <a:off x="513794" y="26675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DA90E-3ED0-48FC-3B43-097672685151}"/>
              </a:ext>
            </a:extLst>
          </p:cNvPr>
          <p:cNvSpPr txBox="1"/>
          <p:nvPr/>
        </p:nvSpPr>
        <p:spPr>
          <a:xfrm>
            <a:off x="2627867" y="307217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86840-0BD8-AB44-1D86-0BF73A56EC7D}"/>
              </a:ext>
            </a:extLst>
          </p:cNvPr>
          <p:cNvSpPr txBox="1"/>
          <p:nvPr/>
        </p:nvSpPr>
        <p:spPr>
          <a:xfrm>
            <a:off x="2671682" y="248561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94B79-81BB-4991-856D-757B69D0493E}"/>
              </a:ext>
            </a:extLst>
          </p:cNvPr>
          <p:cNvSpPr txBox="1"/>
          <p:nvPr/>
        </p:nvSpPr>
        <p:spPr>
          <a:xfrm>
            <a:off x="687962" y="306979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E4AC3D-40F4-6E51-C10A-1E08477AF7AC}"/>
              </a:ext>
            </a:extLst>
          </p:cNvPr>
          <p:cNvSpPr txBox="1"/>
          <p:nvPr/>
        </p:nvSpPr>
        <p:spPr>
          <a:xfrm>
            <a:off x="687962" y="251052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A96D3-D782-764F-A2C4-B7038EBF57E7}"/>
              </a:ext>
            </a:extLst>
          </p:cNvPr>
          <p:cNvSpPr/>
          <p:nvPr/>
        </p:nvSpPr>
        <p:spPr>
          <a:xfrm>
            <a:off x="1183006" y="2351718"/>
            <a:ext cx="750836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835410-E786-3D27-BC9D-C85911933A69}"/>
              </a:ext>
            </a:extLst>
          </p:cNvPr>
          <p:cNvSpPr/>
          <p:nvPr/>
        </p:nvSpPr>
        <p:spPr>
          <a:xfrm>
            <a:off x="2097408" y="2923819"/>
            <a:ext cx="720000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CAA20-3065-3985-474F-390410F6401B}"/>
              </a:ext>
            </a:extLst>
          </p:cNvPr>
          <p:cNvSpPr txBox="1"/>
          <p:nvPr/>
        </p:nvSpPr>
        <p:spPr>
          <a:xfrm>
            <a:off x="937308" y="2152228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840282-5198-CE95-7DA7-329FD37E9985}"/>
              </a:ext>
            </a:extLst>
          </p:cNvPr>
          <p:cNvSpPr txBox="1"/>
          <p:nvPr/>
        </p:nvSpPr>
        <p:spPr>
          <a:xfrm>
            <a:off x="1994256" y="2152228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B6C3D-6085-B039-DDA4-7D3D657AEA03}"/>
              </a:ext>
            </a:extLst>
          </p:cNvPr>
          <p:cNvSpPr txBox="1"/>
          <p:nvPr/>
        </p:nvSpPr>
        <p:spPr>
          <a:xfrm>
            <a:off x="933432" y="2737570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76B7D0-2C0B-2058-DC4E-83BA6D9C9463}"/>
              </a:ext>
            </a:extLst>
          </p:cNvPr>
          <p:cNvSpPr txBox="1"/>
          <p:nvPr/>
        </p:nvSpPr>
        <p:spPr>
          <a:xfrm>
            <a:off x="1862050" y="273315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C553CB-CF82-1A34-DCF8-855CFA2C3EBD}"/>
              </a:ext>
            </a:extLst>
          </p:cNvPr>
          <p:cNvSpPr txBox="1"/>
          <p:nvPr/>
        </p:nvSpPr>
        <p:spPr>
          <a:xfrm>
            <a:off x="310604" y="1942732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Case A2: </a:t>
            </a:r>
            <a:r>
              <a:rPr lang="en-US" sz="1000" dirty="0"/>
              <a:t>RX_E&gt;RX_S &amp;&amp; TX_E &lt; TX_S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39C878-E338-6025-4EFE-56D2F73A38FE}"/>
              </a:ext>
            </a:extLst>
          </p:cNvPr>
          <p:cNvSpPr/>
          <p:nvPr/>
        </p:nvSpPr>
        <p:spPr>
          <a:xfrm>
            <a:off x="797506" y="2923819"/>
            <a:ext cx="360000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F2D256-6B73-47BF-3266-0EDBDC7CD541}"/>
              </a:ext>
            </a:extLst>
          </p:cNvPr>
          <p:cNvCxnSpPr>
            <a:cxnSpLocks/>
          </p:cNvCxnSpPr>
          <p:nvPr/>
        </p:nvCxnSpPr>
        <p:spPr>
          <a:xfrm>
            <a:off x="721603" y="4277143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B4DF04-4CDA-CFA0-F359-82B3FB1BE15F}"/>
              </a:ext>
            </a:extLst>
          </p:cNvPr>
          <p:cNvCxnSpPr>
            <a:cxnSpLocks/>
          </p:cNvCxnSpPr>
          <p:nvPr/>
        </p:nvCxnSpPr>
        <p:spPr>
          <a:xfrm>
            <a:off x="749284" y="420588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526A3D-DC92-67B8-A9C6-703A6466F5C8}"/>
              </a:ext>
            </a:extLst>
          </p:cNvPr>
          <p:cNvCxnSpPr>
            <a:cxnSpLocks/>
          </p:cNvCxnSpPr>
          <p:nvPr/>
        </p:nvCxnSpPr>
        <p:spPr>
          <a:xfrm>
            <a:off x="2765668" y="420588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9D2FBA-E52B-DE44-58FC-C65055CC0C45}"/>
              </a:ext>
            </a:extLst>
          </p:cNvPr>
          <p:cNvSpPr txBox="1"/>
          <p:nvPr/>
        </p:nvSpPr>
        <p:spPr>
          <a:xfrm>
            <a:off x="460956" y="393449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5A4A17-D130-FB0B-B0A8-AC154AF530FC}"/>
              </a:ext>
            </a:extLst>
          </p:cNvPr>
          <p:cNvSpPr txBox="1"/>
          <p:nvPr/>
        </p:nvSpPr>
        <p:spPr>
          <a:xfrm>
            <a:off x="460956" y="44874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3F5510-E28E-5C00-3B79-2662A0EF181C}"/>
              </a:ext>
            </a:extLst>
          </p:cNvPr>
          <p:cNvSpPr txBox="1"/>
          <p:nvPr/>
        </p:nvSpPr>
        <p:spPr>
          <a:xfrm>
            <a:off x="2618844" y="4305485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D939A5-B91D-CA37-AAA1-4ABEC1C49EF2}"/>
              </a:ext>
            </a:extLst>
          </p:cNvPr>
          <p:cNvSpPr txBox="1"/>
          <p:nvPr/>
        </p:nvSpPr>
        <p:spPr>
          <a:xfrm>
            <a:off x="635124" y="433040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BE011F-8E8F-FD1D-DD14-C86AEA89E244}"/>
              </a:ext>
            </a:extLst>
          </p:cNvPr>
          <p:cNvSpPr/>
          <p:nvPr/>
        </p:nvSpPr>
        <p:spPr>
          <a:xfrm>
            <a:off x="2034541" y="4171415"/>
            <a:ext cx="724902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911E90-5189-CC65-15BF-FBA2F1B8C288}"/>
              </a:ext>
            </a:extLst>
          </p:cNvPr>
          <p:cNvSpPr txBox="1"/>
          <p:nvPr/>
        </p:nvSpPr>
        <p:spPr>
          <a:xfrm>
            <a:off x="992748" y="395499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3906A7-D787-3F82-EF21-A6193C1865FD}"/>
              </a:ext>
            </a:extLst>
          </p:cNvPr>
          <p:cNvSpPr txBox="1"/>
          <p:nvPr/>
        </p:nvSpPr>
        <p:spPr>
          <a:xfrm>
            <a:off x="1941418" y="395499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22DAFA-54D5-D138-FA81-B9E027901095}"/>
              </a:ext>
            </a:extLst>
          </p:cNvPr>
          <p:cNvSpPr txBox="1"/>
          <p:nvPr/>
        </p:nvSpPr>
        <p:spPr>
          <a:xfrm>
            <a:off x="257766" y="3762604"/>
            <a:ext cx="2257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Case B1: </a:t>
            </a:r>
            <a:r>
              <a:rPr lang="en-US" sz="1000" dirty="0"/>
              <a:t>RX_E &lt; RX_S &amp;&amp; TX_E &lt; TX_S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3BFDBD-6D03-9C6E-2856-9D9F3F4F2B9A}"/>
              </a:ext>
            </a:extLst>
          </p:cNvPr>
          <p:cNvCxnSpPr>
            <a:cxnSpLocks/>
          </p:cNvCxnSpPr>
          <p:nvPr/>
        </p:nvCxnSpPr>
        <p:spPr>
          <a:xfrm>
            <a:off x="716642" y="4997458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D1B975-86B7-CD22-163B-25C11D751DF0}"/>
              </a:ext>
            </a:extLst>
          </p:cNvPr>
          <p:cNvCxnSpPr>
            <a:cxnSpLocks/>
          </p:cNvCxnSpPr>
          <p:nvPr/>
        </p:nvCxnSpPr>
        <p:spPr>
          <a:xfrm>
            <a:off x="2760707" y="491459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81F50F-2E8C-A2E9-FEA1-A5604AC78727}"/>
              </a:ext>
            </a:extLst>
          </p:cNvPr>
          <p:cNvCxnSpPr>
            <a:cxnSpLocks/>
          </p:cNvCxnSpPr>
          <p:nvPr/>
        </p:nvCxnSpPr>
        <p:spPr>
          <a:xfrm>
            <a:off x="744323" y="4914590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77EFD6-B6A7-81D4-A5DC-EF768782F319}"/>
              </a:ext>
            </a:extLst>
          </p:cNvPr>
          <p:cNvSpPr txBox="1"/>
          <p:nvPr/>
        </p:nvSpPr>
        <p:spPr>
          <a:xfrm>
            <a:off x="2570068" y="5040082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1549C-DA01-6636-3D3B-59397418EFF2}"/>
              </a:ext>
            </a:extLst>
          </p:cNvPr>
          <p:cNvSpPr txBox="1"/>
          <p:nvPr/>
        </p:nvSpPr>
        <p:spPr>
          <a:xfrm>
            <a:off x="630163" y="503770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89A02D-5637-7E32-E831-B6858863A50A}"/>
              </a:ext>
            </a:extLst>
          </p:cNvPr>
          <p:cNvSpPr/>
          <p:nvPr/>
        </p:nvSpPr>
        <p:spPr>
          <a:xfrm>
            <a:off x="1434981" y="4881912"/>
            <a:ext cx="724902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F8C2FE-16F4-BBF1-FF68-320DF8ADDB46}"/>
              </a:ext>
            </a:extLst>
          </p:cNvPr>
          <p:cNvSpPr txBox="1"/>
          <p:nvPr/>
        </p:nvSpPr>
        <p:spPr>
          <a:xfrm>
            <a:off x="1189388" y="468143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6C1AE1-E71B-93CF-3CA9-30AAB1955F85}"/>
              </a:ext>
            </a:extLst>
          </p:cNvPr>
          <p:cNvSpPr txBox="1"/>
          <p:nvPr/>
        </p:nvSpPr>
        <p:spPr>
          <a:xfrm>
            <a:off x="2261053" y="4681437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785FE7-80F7-624E-6E4D-8463B8E87AE5}"/>
              </a:ext>
            </a:extLst>
          </p:cNvPr>
          <p:cNvSpPr/>
          <p:nvPr/>
        </p:nvSpPr>
        <p:spPr>
          <a:xfrm>
            <a:off x="749970" y="4180714"/>
            <a:ext cx="422826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173164-83C9-0999-5700-0158BF251FFA}"/>
              </a:ext>
            </a:extLst>
          </p:cNvPr>
          <p:cNvSpPr/>
          <p:nvPr/>
        </p:nvSpPr>
        <p:spPr>
          <a:xfrm>
            <a:off x="1930449" y="2351145"/>
            <a:ext cx="355111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F429FC-EAA4-1A76-9CFD-86E6E4213136}"/>
              </a:ext>
            </a:extLst>
          </p:cNvPr>
          <p:cNvSpPr/>
          <p:nvPr/>
        </p:nvSpPr>
        <p:spPr>
          <a:xfrm>
            <a:off x="2159496" y="4881912"/>
            <a:ext cx="355617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7B5671-FB6E-FCEB-AEA4-A4693748BF5E}"/>
              </a:ext>
            </a:extLst>
          </p:cNvPr>
          <p:cNvCxnSpPr>
            <a:cxnSpLocks/>
          </p:cNvCxnSpPr>
          <p:nvPr/>
        </p:nvCxnSpPr>
        <p:spPr>
          <a:xfrm>
            <a:off x="6810313" y="1091278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55A855-4FD5-32E3-5AFC-2B6D7D52E598}"/>
              </a:ext>
            </a:extLst>
          </p:cNvPr>
          <p:cNvCxnSpPr>
            <a:cxnSpLocks/>
          </p:cNvCxnSpPr>
          <p:nvPr/>
        </p:nvCxnSpPr>
        <p:spPr>
          <a:xfrm>
            <a:off x="6837994" y="102001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F1A9BA3-EF3E-6B05-0192-81E42ABAFD85}"/>
              </a:ext>
            </a:extLst>
          </p:cNvPr>
          <p:cNvCxnSpPr>
            <a:cxnSpLocks/>
          </p:cNvCxnSpPr>
          <p:nvPr/>
        </p:nvCxnSpPr>
        <p:spPr>
          <a:xfrm>
            <a:off x="8854378" y="102001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458C48-34D0-5FDB-DF5C-04E83728BDE3}"/>
              </a:ext>
            </a:extLst>
          </p:cNvPr>
          <p:cNvSpPr txBox="1"/>
          <p:nvPr/>
        </p:nvSpPr>
        <p:spPr>
          <a:xfrm>
            <a:off x="6549666" y="7486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758328-8E34-7B96-756B-05B1A70D1334}"/>
              </a:ext>
            </a:extLst>
          </p:cNvPr>
          <p:cNvSpPr txBox="1"/>
          <p:nvPr/>
        </p:nvSpPr>
        <p:spPr>
          <a:xfrm>
            <a:off x="6549666" y="13015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56AE70-C75C-2263-A841-D47E3713C630}"/>
              </a:ext>
            </a:extLst>
          </p:cNvPr>
          <p:cNvSpPr txBox="1"/>
          <p:nvPr/>
        </p:nvSpPr>
        <p:spPr>
          <a:xfrm>
            <a:off x="8707554" y="111962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128581-1959-C57A-FC57-860EF9A4F9B4}"/>
              </a:ext>
            </a:extLst>
          </p:cNvPr>
          <p:cNvSpPr txBox="1"/>
          <p:nvPr/>
        </p:nvSpPr>
        <p:spPr>
          <a:xfrm>
            <a:off x="6723834" y="11445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A2981B-C1B6-E130-2CF2-46CA3F3C38C7}"/>
              </a:ext>
            </a:extLst>
          </p:cNvPr>
          <p:cNvSpPr/>
          <p:nvPr/>
        </p:nvSpPr>
        <p:spPr>
          <a:xfrm>
            <a:off x="8123251" y="985550"/>
            <a:ext cx="368861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BBB7CB-354D-BEA6-9439-31331779BDB8}"/>
              </a:ext>
            </a:extLst>
          </p:cNvPr>
          <p:cNvSpPr txBox="1"/>
          <p:nvPr/>
        </p:nvSpPr>
        <p:spPr>
          <a:xfrm>
            <a:off x="7012160" y="80324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92BEA6-B0F1-10D6-EE15-F6AF7CF0CF11}"/>
              </a:ext>
            </a:extLst>
          </p:cNvPr>
          <p:cNvSpPr txBox="1"/>
          <p:nvPr/>
        </p:nvSpPr>
        <p:spPr>
          <a:xfrm>
            <a:off x="7869225" y="79672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93E002-7CEB-B35D-0978-53EBA7AE7E95}"/>
              </a:ext>
            </a:extLst>
          </p:cNvPr>
          <p:cNvSpPr txBox="1"/>
          <p:nvPr/>
        </p:nvSpPr>
        <p:spPr>
          <a:xfrm>
            <a:off x="6346476" y="576739"/>
            <a:ext cx="312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Case B2_1: </a:t>
            </a:r>
            <a:r>
              <a:rPr lang="en-US" sz="1000" dirty="0"/>
              <a:t>RX_E &lt; RX_S &amp;&amp; TX_E &lt; TX_S 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009C38-2192-5AE0-B069-E2C2A538420B}"/>
              </a:ext>
            </a:extLst>
          </p:cNvPr>
          <p:cNvCxnSpPr>
            <a:cxnSpLocks/>
          </p:cNvCxnSpPr>
          <p:nvPr/>
        </p:nvCxnSpPr>
        <p:spPr>
          <a:xfrm>
            <a:off x="6805352" y="1811593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503BF2-758B-3786-A8D8-83844E6210EC}"/>
              </a:ext>
            </a:extLst>
          </p:cNvPr>
          <p:cNvCxnSpPr>
            <a:cxnSpLocks/>
          </p:cNvCxnSpPr>
          <p:nvPr/>
        </p:nvCxnSpPr>
        <p:spPr>
          <a:xfrm>
            <a:off x="8849417" y="172872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D99E006-12AE-997E-1546-BC2B9D69361D}"/>
              </a:ext>
            </a:extLst>
          </p:cNvPr>
          <p:cNvCxnSpPr>
            <a:cxnSpLocks/>
          </p:cNvCxnSpPr>
          <p:nvPr/>
        </p:nvCxnSpPr>
        <p:spPr>
          <a:xfrm>
            <a:off x="6833033" y="1728725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CB08C07-B479-5146-3E54-E22535574A90}"/>
              </a:ext>
            </a:extLst>
          </p:cNvPr>
          <p:cNvSpPr txBox="1"/>
          <p:nvPr/>
        </p:nvSpPr>
        <p:spPr>
          <a:xfrm>
            <a:off x="8939250" y="186534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F29F42-A9F1-4637-8C3D-6A96AA9F0372}"/>
              </a:ext>
            </a:extLst>
          </p:cNvPr>
          <p:cNvSpPr txBox="1"/>
          <p:nvPr/>
        </p:nvSpPr>
        <p:spPr>
          <a:xfrm>
            <a:off x="6718873" y="185183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813573-079A-80B0-70F4-224E0F96E605}"/>
              </a:ext>
            </a:extLst>
          </p:cNvPr>
          <p:cNvSpPr/>
          <p:nvPr/>
        </p:nvSpPr>
        <p:spPr>
          <a:xfrm>
            <a:off x="6831769" y="1701733"/>
            <a:ext cx="354584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B305361-4294-4F9C-0809-F3126FBFA7BA}"/>
              </a:ext>
            </a:extLst>
          </p:cNvPr>
          <p:cNvSpPr txBox="1"/>
          <p:nvPr/>
        </p:nvSpPr>
        <p:spPr>
          <a:xfrm>
            <a:off x="7320148" y="148901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19AAE5-6C38-79B1-C1C3-1C4D4B677C95}"/>
              </a:ext>
            </a:extLst>
          </p:cNvPr>
          <p:cNvSpPr txBox="1"/>
          <p:nvPr/>
        </p:nvSpPr>
        <p:spPr>
          <a:xfrm>
            <a:off x="8239849" y="148901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D9AC2D2-792B-7915-F39E-756E5CDE4329}"/>
              </a:ext>
            </a:extLst>
          </p:cNvPr>
          <p:cNvSpPr/>
          <p:nvPr/>
        </p:nvSpPr>
        <p:spPr>
          <a:xfrm>
            <a:off x="6838680" y="994849"/>
            <a:ext cx="422826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757BA0-6E94-9DC7-8BE5-FBBF68DE299A}"/>
              </a:ext>
            </a:extLst>
          </p:cNvPr>
          <p:cNvSpPr/>
          <p:nvPr/>
        </p:nvSpPr>
        <p:spPr>
          <a:xfrm>
            <a:off x="8492536" y="1703369"/>
            <a:ext cx="355617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B70C30-57DC-95A7-7039-2295F1E86DB2}"/>
              </a:ext>
            </a:extLst>
          </p:cNvPr>
          <p:cNvSpPr txBox="1"/>
          <p:nvPr/>
        </p:nvSpPr>
        <p:spPr>
          <a:xfrm>
            <a:off x="1531740" y="9124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933FCC-5332-84AD-E7E1-BCA25AD333B3}"/>
              </a:ext>
            </a:extLst>
          </p:cNvPr>
          <p:cNvSpPr txBox="1"/>
          <p:nvPr/>
        </p:nvSpPr>
        <p:spPr>
          <a:xfrm>
            <a:off x="1855234" y="149983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D65491-344C-735D-08C6-A7E7897BA223}"/>
              </a:ext>
            </a:extLst>
          </p:cNvPr>
          <p:cNvSpPr txBox="1"/>
          <p:nvPr/>
        </p:nvSpPr>
        <p:spPr>
          <a:xfrm>
            <a:off x="1426230" y="25166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5FC216-2C95-0AD5-208A-BA74C0A71C25}"/>
              </a:ext>
            </a:extLst>
          </p:cNvPr>
          <p:cNvSpPr txBox="1"/>
          <p:nvPr/>
        </p:nvSpPr>
        <p:spPr>
          <a:xfrm>
            <a:off x="2306739" y="306940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58EC53-443D-0907-218D-AF1032618B97}"/>
              </a:ext>
            </a:extLst>
          </p:cNvPr>
          <p:cNvSpPr txBox="1"/>
          <p:nvPr/>
        </p:nvSpPr>
        <p:spPr>
          <a:xfrm>
            <a:off x="1952155" y="251660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E5A8A8-332C-F6A9-07D1-05204BC525F2}"/>
              </a:ext>
            </a:extLst>
          </p:cNvPr>
          <p:cNvSpPr txBox="1"/>
          <p:nvPr/>
        </p:nvSpPr>
        <p:spPr>
          <a:xfrm>
            <a:off x="809107" y="306940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5849F74-0362-1F99-808D-0D1DB6CCDBBF}"/>
              </a:ext>
            </a:extLst>
          </p:cNvPr>
          <p:cNvSpPr txBox="1"/>
          <p:nvPr/>
        </p:nvSpPr>
        <p:spPr>
          <a:xfrm>
            <a:off x="2213369" y="43446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8390BF-94A4-6148-0A8D-AF58C18E067E}"/>
              </a:ext>
            </a:extLst>
          </p:cNvPr>
          <p:cNvSpPr txBox="1"/>
          <p:nvPr/>
        </p:nvSpPr>
        <p:spPr>
          <a:xfrm>
            <a:off x="800214" y="434840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ED834CC-6A3E-5E33-C205-A1BC80C6F1BE}"/>
              </a:ext>
            </a:extLst>
          </p:cNvPr>
          <p:cNvSpPr txBox="1"/>
          <p:nvPr/>
        </p:nvSpPr>
        <p:spPr>
          <a:xfrm>
            <a:off x="1639901" y="508032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5135910-9881-B5C7-4AFA-E093AEB32F46}"/>
              </a:ext>
            </a:extLst>
          </p:cNvPr>
          <p:cNvSpPr txBox="1"/>
          <p:nvPr/>
        </p:nvSpPr>
        <p:spPr>
          <a:xfrm>
            <a:off x="2202258" y="508032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DF0B96-7E3A-6C0A-5248-1FB854EE1EBD}"/>
              </a:ext>
            </a:extLst>
          </p:cNvPr>
          <p:cNvSpPr txBox="1"/>
          <p:nvPr/>
        </p:nvSpPr>
        <p:spPr>
          <a:xfrm>
            <a:off x="8171837" y="11428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708513-B113-0052-CE72-604B2DE698F4}"/>
              </a:ext>
            </a:extLst>
          </p:cNvPr>
          <p:cNvSpPr txBox="1"/>
          <p:nvPr/>
        </p:nvSpPr>
        <p:spPr>
          <a:xfrm>
            <a:off x="6879357" y="11428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F28CB21-70EE-F50F-DD8B-B49CD99BFA4D}"/>
              </a:ext>
            </a:extLst>
          </p:cNvPr>
          <p:cNvSpPr/>
          <p:nvPr/>
        </p:nvSpPr>
        <p:spPr>
          <a:xfrm>
            <a:off x="8485913" y="985550"/>
            <a:ext cx="368861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6E2049-CAFE-1FB1-8F48-B0EC6C27B702}"/>
              </a:ext>
            </a:extLst>
          </p:cNvPr>
          <p:cNvSpPr txBox="1"/>
          <p:nvPr/>
        </p:nvSpPr>
        <p:spPr>
          <a:xfrm>
            <a:off x="8516237" y="11428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E2B57E-5F1E-CED3-EC74-1FE4DC2F7B61}"/>
              </a:ext>
            </a:extLst>
          </p:cNvPr>
          <p:cNvSpPr txBox="1"/>
          <p:nvPr/>
        </p:nvSpPr>
        <p:spPr>
          <a:xfrm>
            <a:off x="8539118" y="18646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1A4D86E-0203-E655-31C3-F3B3D7620ED1}"/>
              </a:ext>
            </a:extLst>
          </p:cNvPr>
          <p:cNvSpPr/>
          <p:nvPr/>
        </p:nvSpPr>
        <p:spPr>
          <a:xfrm>
            <a:off x="7190462" y="1701733"/>
            <a:ext cx="354584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D809FF-84D0-253C-0D50-57BE80FE1947}"/>
              </a:ext>
            </a:extLst>
          </p:cNvPr>
          <p:cNvSpPr txBox="1"/>
          <p:nvPr/>
        </p:nvSpPr>
        <p:spPr>
          <a:xfrm>
            <a:off x="6845671" y="18646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A5CDF9-FA2E-9A9C-109D-69F1F7471A30}"/>
              </a:ext>
            </a:extLst>
          </p:cNvPr>
          <p:cNvSpPr txBox="1"/>
          <p:nvPr/>
        </p:nvSpPr>
        <p:spPr>
          <a:xfrm>
            <a:off x="7190462" y="186461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P3</a:t>
            </a:r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D40F98EF-2458-C521-E0D8-E1327CC3A349}"/>
              </a:ext>
            </a:extLst>
          </p:cNvPr>
          <p:cNvSpPr/>
          <p:nvPr/>
        </p:nvSpPr>
        <p:spPr>
          <a:xfrm rot="10800000">
            <a:off x="7208233" y="1010147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riangle 129">
            <a:extLst>
              <a:ext uri="{FF2B5EF4-FFF2-40B4-BE49-F238E27FC236}">
                <a16:creationId xmlns:a16="http://schemas.microsoft.com/office/drawing/2014/main" id="{D90678CF-A583-1874-876E-2F46B162DC87}"/>
              </a:ext>
            </a:extLst>
          </p:cNvPr>
          <p:cNvSpPr/>
          <p:nvPr/>
        </p:nvSpPr>
        <p:spPr>
          <a:xfrm rot="10800000">
            <a:off x="8075008" y="1010147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>
            <a:extLst>
              <a:ext uri="{FF2B5EF4-FFF2-40B4-BE49-F238E27FC236}">
                <a16:creationId xmlns:a16="http://schemas.microsoft.com/office/drawing/2014/main" id="{6DF87B15-609D-1D6C-406F-500B79CF3C13}"/>
              </a:ext>
            </a:extLst>
          </p:cNvPr>
          <p:cNvSpPr/>
          <p:nvPr/>
        </p:nvSpPr>
        <p:spPr>
          <a:xfrm rot="10800000">
            <a:off x="2209784" y="794005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EC4E1B05-EF38-3E3F-70D4-867AE1C1739A}"/>
              </a:ext>
            </a:extLst>
          </p:cNvPr>
          <p:cNvSpPr/>
          <p:nvPr/>
        </p:nvSpPr>
        <p:spPr>
          <a:xfrm rot="10800000">
            <a:off x="1139174" y="792100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CAB97FED-81D9-3964-DA2D-DFD13A33973D}"/>
              </a:ext>
            </a:extLst>
          </p:cNvPr>
          <p:cNvSpPr/>
          <p:nvPr/>
        </p:nvSpPr>
        <p:spPr>
          <a:xfrm rot="10800000">
            <a:off x="1131554" y="2369440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3F9617C4-581E-CE41-9A14-1AD9AF6B619C}"/>
              </a:ext>
            </a:extLst>
          </p:cNvPr>
          <p:cNvSpPr/>
          <p:nvPr/>
        </p:nvSpPr>
        <p:spPr>
          <a:xfrm rot="10800000">
            <a:off x="1884029" y="2369440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B023E0C6-0865-2677-0E6E-B93D8A40C71A}"/>
              </a:ext>
            </a:extLst>
          </p:cNvPr>
          <p:cNvSpPr/>
          <p:nvPr/>
        </p:nvSpPr>
        <p:spPr>
          <a:xfrm rot="10800000">
            <a:off x="2230739" y="2369440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BC998B9C-08D0-83DF-5BDB-ACDC6FC5EF31}"/>
              </a:ext>
            </a:extLst>
          </p:cNvPr>
          <p:cNvSpPr/>
          <p:nvPr/>
        </p:nvSpPr>
        <p:spPr>
          <a:xfrm rot="10800000">
            <a:off x="1979279" y="4198240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BACC4F00-AF3C-E265-0266-96DBEBC5C804}"/>
              </a:ext>
            </a:extLst>
          </p:cNvPr>
          <p:cNvSpPr/>
          <p:nvPr/>
        </p:nvSpPr>
        <p:spPr>
          <a:xfrm rot="10800000">
            <a:off x="1114409" y="4207765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BEB588F0-6469-C222-BBF3-1BCA588A89DB}"/>
              </a:ext>
            </a:extLst>
          </p:cNvPr>
          <p:cNvSpPr/>
          <p:nvPr/>
        </p:nvSpPr>
        <p:spPr>
          <a:xfrm rot="10800000">
            <a:off x="8442449" y="1010148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01A577FE-ABE6-CE60-42BC-D002B42EF411}"/>
              </a:ext>
            </a:extLst>
          </p:cNvPr>
          <p:cNvSpPr/>
          <p:nvPr/>
        </p:nvSpPr>
        <p:spPr>
          <a:xfrm rot="10800000">
            <a:off x="2051669" y="2939035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B875CE8D-635B-F257-ACCC-FED698C07D90}"/>
              </a:ext>
            </a:extLst>
          </p:cNvPr>
          <p:cNvSpPr/>
          <p:nvPr/>
        </p:nvSpPr>
        <p:spPr>
          <a:xfrm rot="10800000">
            <a:off x="1112504" y="2942845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8DE2E2DD-6C6E-88E7-3F6E-0D864191AC9D}"/>
              </a:ext>
            </a:extLst>
          </p:cNvPr>
          <p:cNvSpPr/>
          <p:nvPr/>
        </p:nvSpPr>
        <p:spPr>
          <a:xfrm rot="10800000">
            <a:off x="1450860" y="1366338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013073A6-7F8A-F8DF-AB11-D7D1CA78E1B0}"/>
              </a:ext>
            </a:extLst>
          </p:cNvPr>
          <p:cNvSpPr/>
          <p:nvPr/>
        </p:nvSpPr>
        <p:spPr>
          <a:xfrm rot="10800000">
            <a:off x="2527268" y="1368869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riangle 142">
            <a:extLst>
              <a:ext uri="{FF2B5EF4-FFF2-40B4-BE49-F238E27FC236}">
                <a16:creationId xmlns:a16="http://schemas.microsoft.com/office/drawing/2014/main" id="{B87E3678-0FD0-20A7-8FE4-9590903B7F29}"/>
              </a:ext>
            </a:extLst>
          </p:cNvPr>
          <p:cNvSpPr/>
          <p:nvPr/>
        </p:nvSpPr>
        <p:spPr>
          <a:xfrm rot="10800000">
            <a:off x="2112629" y="4895470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riangle 143">
            <a:extLst>
              <a:ext uri="{FF2B5EF4-FFF2-40B4-BE49-F238E27FC236}">
                <a16:creationId xmlns:a16="http://schemas.microsoft.com/office/drawing/2014/main" id="{5A5D270E-F65C-EA61-116F-5968551E35D5}"/>
              </a:ext>
            </a:extLst>
          </p:cNvPr>
          <p:cNvSpPr/>
          <p:nvPr/>
        </p:nvSpPr>
        <p:spPr>
          <a:xfrm rot="10800000">
            <a:off x="2465054" y="4895470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riangle 144">
            <a:extLst>
              <a:ext uri="{FF2B5EF4-FFF2-40B4-BE49-F238E27FC236}">
                <a16:creationId xmlns:a16="http://schemas.microsoft.com/office/drawing/2014/main" id="{4184956B-9720-0808-3169-6EF9F6884B31}"/>
              </a:ext>
            </a:extLst>
          </p:cNvPr>
          <p:cNvSpPr/>
          <p:nvPr/>
        </p:nvSpPr>
        <p:spPr>
          <a:xfrm rot="10800000">
            <a:off x="1384919" y="4895470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iangle 145">
            <a:extLst>
              <a:ext uri="{FF2B5EF4-FFF2-40B4-BE49-F238E27FC236}">
                <a16:creationId xmlns:a16="http://schemas.microsoft.com/office/drawing/2014/main" id="{653B2C55-CE61-FD14-34A5-E84E52776BC7}"/>
              </a:ext>
            </a:extLst>
          </p:cNvPr>
          <p:cNvSpPr/>
          <p:nvPr/>
        </p:nvSpPr>
        <p:spPr>
          <a:xfrm rot="10800000">
            <a:off x="7135843" y="1722617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611070EE-3C8B-AF04-0AEA-8B3BB0D7166F}"/>
              </a:ext>
            </a:extLst>
          </p:cNvPr>
          <p:cNvSpPr/>
          <p:nvPr/>
        </p:nvSpPr>
        <p:spPr>
          <a:xfrm rot="10800000">
            <a:off x="8448388" y="1732142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riangle 147">
            <a:extLst>
              <a:ext uri="{FF2B5EF4-FFF2-40B4-BE49-F238E27FC236}">
                <a16:creationId xmlns:a16="http://schemas.microsoft.com/office/drawing/2014/main" id="{A46CC683-A953-7578-55FF-8A69558E5D8E}"/>
              </a:ext>
            </a:extLst>
          </p:cNvPr>
          <p:cNvSpPr/>
          <p:nvPr/>
        </p:nvSpPr>
        <p:spPr>
          <a:xfrm rot="10800000">
            <a:off x="7493983" y="1726427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BE51F-286B-13EA-230B-C40386334A6D}"/>
              </a:ext>
            </a:extLst>
          </p:cNvPr>
          <p:cNvSpPr txBox="1"/>
          <p:nvPr/>
        </p:nvSpPr>
        <p:spPr>
          <a:xfrm>
            <a:off x="7064611" y="148901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7A7CAC-E302-63E2-36B8-C413FFAB15FA}"/>
              </a:ext>
            </a:extLst>
          </p:cNvPr>
          <p:cNvSpPr txBox="1"/>
          <p:nvPr/>
        </p:nvSpPr>
        <p:spPr>
          <a:xfrm>
            <a:off x="8370132" y="79093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FC15FC-9304-6CF4-7295-5FA485EF4FBB}"/>
              </a:ext>
            </a:extLst>
          </p:cNvPr>
          <p:cNvSpPr txBox="1"/>
          <p:nvPr/>
        </p:nvSpPr>
        <p:spPr>
          <a:xfrm>
            <a:off x="1812995" y="215222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32C7EA-6C9D-0D5C-913F-87FCEA4CF29F}"/>
              </a:ext>
            </a:extLst>
          </p:cNvPr>
          <p:cNvSpPr txBox="1"/>
          <p:nvPr/>
        </p:nvSpPr>
        <p:spPr>
          <a:xfrm>
            <a:off x="2032526" y="468143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AEAA4F-2922-4E67-FB26-2F12F1CC82FB}"/>
              </a:ext>
            </a:extLst>
          </p:cNvPr>
          <p:cNvCxnSpPr>
            <a:cxnSpLocks/>
          </p:cNvCxnSpPr>
          <p:nvPr/>
        </p:nvCxnSpPr>
        <p:spPr>
          <a:xfrm>
            <a:off x="6929348" y="3009445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40DC50-9977-BF6A-4E76-A1BC5F635069}"/>
              </a:ext>
            </a:extLst>
          </p:cNvPr>
          <p:cNvCxnSpPr>
            <a:cxnSpLocks/>
          </p:cNvCxnSpPr>
          <p:nvPr/>
        </p:nvCxnSpPr>
        <p:spPr>
          <a:xfrm>
            <a:off x="6957029" y="2938182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9BE027-BBE0-4A88-B20B-35C57E91782A}"/>
              </a:ext>
            </a:extLst>
          </p:cNvPr>
          <p:cNvCxnSpPr>
            <a:cxnSpLocks/>
          </p:cNvCxnSpPr>
          <p:nvPr/>
        </p:nvCxnSpPr>
        <p:spPr>
          <a:xfrm>
            <a:off x="8973413" y="2938182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72DBFD4-F508-7FB3-8D65-AF4F0C3BD8F9}"/>
              </a:ext>
            </a:extLst>
          </p:cNvPr>
          <p:cNvSpPr txBox="1"/>
          <p:nvPr/>
        </p:nvSpPr>
        <p:spPr>
          <a:xfrm>
            <a:off x="6525513" y="260416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4631FA3-F692-B2D0-1072-B75156A94E4F}"/>
              </a:ext>
            </a:extLst>
          </p:cNvPr>
          <p:cNvSpPr txBox="1"/>
          <p:nvPr/>
        </p:nvSpPr>
        <p:spPr>
          <a:xfrm>
            <a:off x="6525513" y="32255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C56B55-82E0-DFBD-09AC-768003D88463}"/>
              </a:ext>
            </a:extLst>
          </p:cNvPr>
          <p:cNvSpPr txBox="1"/>
          <p:nvPr/>
        </p:nvSpPr>
        <p:spPr>
          <a:xfrm>
            <a:off x="8826589" y="30377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9315D13-133B-7729-F44B-B915CE45186E}"/>
              </a:ext>
            </a:extLst>
          </p:cNvPr>
          <p:cNvSpPr txBox="1"/>
          <p:nvPr/>
        </p:nvSpPr>
        <p:spPr>
          <a:xfrm>
            <a:off x="6842869" y="30627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D38C4C2-296B-0841-11B5-5FFBB992F098}"/>
              </a:ext>
            </a:extLst>
          </p:cNvPr>
          <p:cNvSpPr txBox="1"/>
          <p:nvPr/>
        </p:nvSpPr>
        <p:spPr>
          <a:xfrm>
            <a:off x="7464931" y="270627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201EFF3-1D90-107E-E018-D94FDFC58479}"/>
              </a:ext>
            </a:extLst>
          </p:cNvPr>
          <p:cNvSpPr txBox="1"/>
          <p:nvPr/>
        </p:nvSpPr>
        <p:spPr>
          <a:xfrm>
            <a:off x="8295382" y="270626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RX_S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26574A-8942-0803-6737-118769702AAD}"/>
              </a:ext>
            </a:extLst>
          </p:cNvPr>
          <p:cNvSpPr txBox="1"/>
          <p:nvPr/>
        </p:nvSpPr>
        <p:spPr>
          <a:xfrm>
            <a:off x="6465511" y="2494906"/>
            <a:ext cx="312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Case B2_2: </a:t>
            </a:r>
            <a:r>
              <a:rPr lang="en-US" sz="1000" dirty="0"/>
              <a:t>RX_E &lt; RX_S &amp;&amp; TX_E &lt; TX_S 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87FFBB9-D823-3794-ED99-06D90F78D9BF}"/>
              </a:ext>
            </a:extLst>
          </p:cNvPr>
          <p:cNvCxnSpPr>
            <a:cxnSpLocks/>
          </p:cNvCxnSpPr>
          <p:nvPr/>
        </p:nvCxnSpPr>
        <p:spPr>
          <a:xfrm>
            <a:off x="6924387" y="3729760"/>
            <a:ext cx="215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EA0FC0-8B78-1F0A-9A0E-8F30E620CB54}"/>
              </a:ext>
            </a:extLst>
          </p:cNvPr>
          <p:cNvCxnSpPr>
            <a:cxnSpLocks/>
          </p:cNvCxnSpPr>
          <p:nvPr/>
        </p:nvCxnSpPr>
        <p:spPr>
          <a:xfrm>
            <a:off x="8968452" y="3646892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C082213-A5C3-66EC-4456-D5B62D4E6C58}"/>
              </a:ext>
            </a:extLst>
          </p:cNvPr>
          <p:cNvCxnSpPr>
            <a:cxnSpLocks/>
          </p:cNvCxnSpPr>
          <p:nvPr/>
        </p:nvCxnSpPr>
        <p:spPr>
          <a:xfrm>
            <a:off x="6952068" y="3646892"/>
            <a:ext cx="0" cy="165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361A9-17AB-A0E8-8A0D-B1375D971175}"/>
              </a:ext>
            </a:extLst>
          </p:cNvPr>
          <p:cNvSpPr txBox="1"/>
          <p:nvPr/>
        </p:nvSpPr>
        <p:spPr>
          <a:xfrm>
            <a:off x="9058285" y="378350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DMABSIZE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47722D-72EC-D89C-5E39-7D7229ED36B5}"/>
              </a:ext>
            </a:extLst>
          </p:cNvPr>
          <p:cNvSpPr txBox="1"/>
          <p:nvPr/>
        </p:nvSpPr>
        <p:spPr>
          <a:xfrm>
            <a:off x="6837908" y="37700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869A32D-1869-26A6-7892-D9E6DE806D1C}"/>
              </a:ext>
            </a:extLst>
          </p:cNvPr>
          <p:cNvSpPr/>
          <p:nvPr/>
        </p:nvSpPr>
        <p:spPr>
          <a:xfrm>
            <a:off x="6950804" y="3617519"/>
            <a:ext cx="354584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CE9AAA8-5338-9DD7-FA55-10D9D0F5CFF0}"/>
              </a:ext>
            </a:extLst>
          </p:cNvPr>
          <p:cNvSpPr txBox="1"/>
          <p:nvPr/>
        </p:nvSpPr>
        <p:spPr>
          <a:xfrm>
            <a:off x="7081655" y="3400947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E057FE-0EB8-957D-5DA9-599D39A04D6A}"/>
              </a:ext>
            </a:extLst>
          </p:cNvPr>
          <p:cNvSpPr txBox="1"/>
          <p:nvPr/>
        </p:nvSpPr>
        <p:spPr>
          <a:xfrm>
            <a:off x="8061545" y="341579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TX_S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7CC5B5C-61B3-1F4E-C02D-BD29C15BE3C5}"/>
              </a:ext>
            </a:extLst>
          </p:cNvPr>
          <p:cNvSpPr/>
          <p:nvPr/>
        </p:nvSpPr>
        <p:spPr>
          <a:xfrm>
            <a:off x="6957715" y="2913016"/>
            <a:ext cx="360392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A5E026-2B0C-D6F3-0D3E-2E0F61309A02}"/>
              </a:ext>
            </a:extLst>
          </p:cNvPr>
          <p:cNvSpPr/>
          <p:nvPr/>
        </p:nvSpPr>
        <p:spPr>
          <a:xfrm>
            <a:off x="8644251" y="3617519"/>
            <a:ext cx="322938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4F03F53-D5D8-C958-9509-3D08278D024E}"/>
              </a:ext>
            </a:extLst>
          </p:cNvPr>
          <p:cNvSpPr txBox="1"/>
          <p:nvPr/>
        </p:nvSpPr>
        <p:spPr>
          <a:xfrm>
            <a:off x="8611239" y="305710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03AC3FF-2EC1-0E3B-A553-F8CB7830B30C}"/>
              </a:ext>
            </a:extLst>
          </p:cNvPr>
          <p:cNvSpPr txBox="1"/>
          <p:nvPr/>
        </p:nvSpPr>
        <p:spPr>
          <a:xfrm>
            <a:off x="7346014" y="30870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FE472F1-652F-1FAA-37FD-3467038BACE5}"/>
              </a:ext>
            </a:extLst>
          </p:cNvPr>
          <p:cNvSpPr/>
          <p:nvPr/>
        </p:nvSpPr>
        <p:spPr>
          <a:xfrm>
            <a:off x="8604948" y="2903717"/>
            <a:ext cx="368861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635DA3E-E488-96E8-9E0A-EE791C69BF1B}"/>
              </a:ext>
            </a:extLst>
          </p:cNvPr>
          <p:cNvSpPr txBox="1"/>
          <p:nvPr/>
        </p:nvSpPr>
        <p:spPr>
          <a:xfrm>
            <a:off x="6977881" y="31011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B2AF337-C2DB-9C3A-1FEF-6E7E9E5FC766}"/>
              </a:ext>
            </a:extLst>
          </p:cNvPr>
          <p:cNvSpPr txBox="1"/>
          <p:nvPr/>
        </p:nvSpPr>
        <p:spPr>
          <a:xfrm>
            <a:off x="8308416" y="37757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P1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C2EBF55-C38F-8561-5BFA-D00CC3AE726B}"/>
              </a:ext>
            </a:extLst>
          </p:cNvPr>
          <p:cNvSpPr/>
          <p:nvPr/>
        </p:nvSpPr>
        <p:spPr>
          <a:xfrm>
            <a:off x="8289036" y="3617519"/>
            <a:ext cx="354584" cy="211455"/>
          </a:xfrm>
          <a:prstGeom prst="rect">
            <a:avLst/>
          </a:prstGeom>
          <a:solidFill>
            <a:schemeClr val="accent5">
              <a:lumMod val="20000"/>
              <a:lumOff val="80000"/>
              <a:alpha val="46979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D8C70F-4BC8-5D14-CD58-03D634642F4E}"/>
              </a:ext>
            </a:extLst>
          </p:cNvPr>
          <p:cNvSpPr txBox="1"/>
          <p:nvPr/>
        </p:nvSpPr>
        <p:spPr>
          <a:xfrm>
            <a:off x="8644251" y="37757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43A909A-A4B9-58CE-3147-7463A30619B1}"/>
              </a:ext>
            </a:extLst>
          </p:cNvPr>
          <p:cNvSpPr txBox="1"/>
          <p:nvPr/>
        </p:nvSpPr>
        <p:spPr>
          <a:xfrm>
            <a:off x="6971449" y="37757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P3</a:t>
            </a:r>
          </a:p>
        </p:txBody>
      </p:sp>
      <p:sp>
        <p:nvSpPr>
          <p:cNvPr id="182" name="Triangle 181">
            <a:extLst>
              <a:ext uri="{FF2B5EF4-FFF2-40B4-BE49-F238E27FC236}">
                <a16:creationId xmlns:a16="http://schemas.microsoft.com/office/drawing/2014/main" id="{24B53EB2-AB8E-B153-F423-A57047CF3CD7}"/>
              </a:ext>
            </a:extLst>
          </p:cNvPr>
          <p:cNvSpPr/>
          <p:nvPr/>
        </p:nvSpPr>
        <p:spPr>
          <a:xfrm rot="10800000">
            <a:off x="7624448" y="2928314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riangle 183">
            <a:extLst>
              <a:ext uri="{FF2B5EF4-FFF2-40B4-BE49-F238E27FC236}">
                <a16:creationId xmlns:a16="http://schemas.microsoft.com/office/drawing/2014/main" id="{B9CF61DB-4E71-D4E6-D1A3-A7DAE0DE1CD3}"/>
              </a:ext>
            </a:extLst>
          </p:cNvPr>
          <p:cNvSpPr/>
          <p:nvPr/>
        </p:nvSpPr>
        <p:spPr>
          <a:xfrm rot="10800000">
            <a:off x="8561484" y="2928315"/>
            <a:ext cx="99510" cy="937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riangle 184">
            <a:extLst>
              <a:ext uri="{FF2B5EF4-FFF2-40B4-BE49-F238E27FC236}">
                <a16:creationId xmlns:a16="http://schemas.microsoft.com/office/drawing/2014/main" id="{58592CF6-2393-15E7-B62D-BF76D8C35C16}"/>
              </a:ext>
            </a:extLst>
          </p:cNvPr>
          <p:cNvSpPr/>
          <p:nvPr/>
        </p:nvSpPr>
        <p:spPr>
          <a:xfrm rot="10800000">
            <a:off x="7254878" y="3640784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riangle 185">
            <a:extLst>
              <a:ext uri="{FF2B5EF4-FFF2-40B4-BE49-F238E27FC236}">
                <a16:creationId xmlns:a16="http://schemas.microsoft.com/office/drawing/2014/main" id="{C96C63CB-9A56-F038-F481-BE47F04728DF}"/>
              </a:ext>
            </a:extLst>
          </p:cNvPr>
          <p:cNvSpPr/>
          <p:nvPr/>
        </p:nvSpPr>
        <p:spPr>
          <a:xfrm rot="10800000">
            <a:off x="8599233" y="3637617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riangle 186">
            <a:extLst>
              <a:ext uri="{FF2B5EF4-FFF2-40B4-BE49-F238E27FC236}">
                <a16:creationId xmlns:a16="http://schemas.microsoft.com/office/drawing/2014/main" id="{0E80731D-A6F7-3693-FC68-AF7B62668A63}"/>
              </a:ext>
            </a:extLst>
          </p:cNvPr>
          <p:cNvSpPr/>
          <p:nvPr/>
        </p:nvSpPr>
        <p:spPr>
          <a:xfrm rot="10800000">
            <a:off x="8248931" y="3642022"/>
            <a:ext cx="99510" cy="9372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7B27F4F-4C44-AD2D-97CE-28B94CDDF213}"/>
              </a:ext>
            </a:extLst>
          </p:cNvPr>
          <p:cNvSpPr txBox="1"/>
          <p:nvPr/>
        </p:nvSpPr>
        <p:spPr>
          <a:xfrm>
            <a:off x="8509734" y="340094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E6F08D7-AAE0-D8A5-A34C-7B61A19654D8}"/>
              </a:ext>
            </a:extLst>
          </p:cNvPr>
          <p:cNvSpPr txBox="1"/>
          <p:nvPr/>
        </p:nvSpPr>
        <p:spPr>
          <a:xfrm>
            <a:off x="7185598" y="271483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B1EBD56-3EF5-A860-6E72-177DA6C5B855}"/>
              </a:ext>
            </a:extLst>
          </p:cNvPr>
          <p:cNvSpPr txBox="1"/>
          <p:nvPr/>
        </p:nvSpPr>
        <p:spPr>
          <a:xfrm>
            <a:off x="3513223" y="975140"/>
            <a:ext cx="2494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P1=</a:t>
            </a:r>
            <a:r>
              <a:rPr lang="en-US" sz="800" dirty="0" err="1"/>
              <a:t>memcpy</a:t>
            </a:r>
            <a:r>
              <a:rPr lang="en-US" sz="800" dirty="0"/>
              <a:t>(DMA_TX+TX_S,DMA_RX+RS_S,RX_LEN)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253521C-1586-1588-D2F9-081F249042B4}"/>
              </a:ext>
            </a:extLst>
          </p:cNvPr>
          <p:cNvSpPr txBox="1"/>
          <p:nvPr/>
        </p:nvSpPr>
        <p:spPr>
          <a:xfrm>
            <a:off x="308441" y="58207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DMA_RX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DB89113-B00C-484C-CBF3-7EF6A686F546}"/>
              </a:ext>
            </a:extLst>
          </p:cNvPr>
          <p:cNvSpPr txBox="1"/>
          <p:nvPr/>
        </p:nvSpPr>
        <p:spPr>
          <a:xfrm>
            <a:off x="3513223" y="2249183"/>
            <a:ext cx="264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end_tx_len</a:t>
            </a:r>
            <a:r>
              <a:rPr lang="en-US" sz="800" dirty="0"/>
              <a:t>=DMABSIZE-TX_S</a:t>
            </a:r>
          </a:p>
          <a:p>
            <a:r>
              <a:rPr lang="en-US" sz="800" dirty="0"/>
              <a:t>P1=</a:t>
            </a:r>
            <a:r>
              <a:rPr lang="en-US" sz="800" dirty="0" err="1"/>
              <a:t>memcpy</a:t>
            </a:r>
            <a:r>
              <a:rPr lang="en-US" sz="800" dirty="0"/>
              <a:t>(DMA_TX+TX_S,DMA_RX+RX_S, </a:t>
            </a:r>
            <a:r>
              <a:rPr lang="en-US" sz="800" dirty="0" err="1"/>
              <a:t>end_tx_len</a:t>
            </a:r>
            <a:r>
              <a:rPr lang="en-US" sz="800" dirty="0"/>
              <a:t>)</a:t>
            </a:r>
          </a:p>
          <a:p>
            <a:r>
              <a:rPr lang="en-US" sz="800" dirty="0"/>
              <a:t>P2=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DMA_TX,DMA_RX+end_tx_len</a:t>
            </a:r>
            <a:r>
              <a:rPr lang="en-US" sz="800" dirty="0"/>
              <a:t>, TX_S)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8111CA3-FAFC-D5A6-480E-32000EB143AB}"/>
              </a:ext>
            </a:extLst>
          </p:cNvPr>
          <p:cNvSpPr txBox="1"/>
          <p:nvPr/>
        </p:nvSpPr>
        <p:spPr>
          <a:xfrm>
            <a:off x="2156593" y="276553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/>
              <a:t>end_tx_len</a:t>
            </a:r>
            <a:endParaRPr lang="en-US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8511C5F-9AD3-D5D3-B009-AAF42F802711}"/>
              </a:ext>
            </a:extLst>
          </p:cNvPr>
          <p:cNvSpPr txBox="1"/>
          <p:nvPr/>
        </p:nvSpPr>
        <p:spPr>
          <a:xfrm>
            <a:off x="3500211" y="4483142"/>
            <a:ext cx="264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end_rx_len</a:t>
            </a:r>
            <a:r>
              <a:rPr lang="en-US" sz="800" dirty="0"/>
              <a:t>=DMABSIZE-RX_S</a:t>
            </a:r>
          </a:p>
          <a:p>
            <a:r>
              <a:rPr lang="en-US" sz="800" dirty="0"/>
              <a:t>P1=</a:t>
            </a:r>
            <a:r>
              <a:rPr lang="en-US" sz="800" dirty="0" err="1"/>
              <a:t>memcpy</a:t>
            </a:r>
            <a:r>
              <a:rPr lang="en-US" sz="800" dirty="0"/>
              <a:t>(DMA_TX+TX_S,DMA_RX+RX_E, </a:t>
            </a:r>
            <a:r>
              <a:rPr lang="en-US" sz="800" dirty="0" err="1"/>
              <a:t>end_rx_len</a:t>
            </a:r>
            <a:r>
              <a:rPr lang="en-US" sz="800" dirty="0"/>
              <a:t>)</a:t>
            </a:r>
          </a:p>
          <a:p>
            <a:r>
              <a:rPr lang="en-US" sz="800" dirty="0"/>
              <a:t>P2=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DMA_TX+TX_S+end_rx_len,DMA_RX</a:t>
            </a:r>
            <a:r>
              <a:rPr lang="en-US" sz="800" dirty="0"/>
              <a:t>, </a:t>
            </a:r>
            <a:r>
              <a:rPr lang="en-US" sz="800"/>
              <a:t>RX_E)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7726701-210E-01AB-8963-C37B73642723}"/>
              </a:ext>
            </a:extLst>
          </p:cNvPr>
          <p:cNvSpPr txBox="1"/>
          <p:nvPr/>
        </p:nvSpPr>
        <p:spPr>
          <a:xfrm>
            <a:off x="2227418" y="3997949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end_rx_len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3C858DE-B294-4CC2-41FE-0C565746CA91}"/>
              </a:ext>
            </a:extLst>
          </p:cNvPr>
          <p:cNvSpPr txBox="1"/>
          <p:nvPr/>
        </p:nvSpPr>
        <p:spPr>
          <a:xfrm>
            <a:off x="9352550" y="641510"/>
            <a:ext cx="2641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end_tx_len</a:t>
            </a:r>
            <a:r>
              <a:rPr lang="en-US" sz="800" dirty="0"/>
              <a:t>=DMABSIZE-TX_E</a:t>
            </a:r>
          </a:p>
          <a:p>
            <a:r>
              <a:rPr lang="en-US" sz="800" dirty="0"/>
              <a:t>P1=</a:t>
            </a:r>
            <a:r>
              <a:rPr lang="en-US" sz="800" dirty="0" err="1"/>
              <a:t>memcpy</a:t>
            </a:r>
            <a:r>
              <a:rPr lang="en-US" sz="800" dirty="0"/>
              <a:t>(DMA_TX+TX_S,DMA_RX+RX_S, </a:t>
            </a:r>
            <a:r>
              <a:rPr lang="en-US" sz="800" dirty="0" err="1"/>
              <a:t>end_tx_len</a:t>
            </a:r>
            <a:r>
              <a:rPr lang="en-US" sz="800" dirty="0"/>
              <a:t>)</a:t>
            </a:r>
          </a:p>
          <a:p>
            <a:r>
              <a:rPr lang="en-US" sz="800" dirty="0" err="1"/>
              <a:t>Rx_offset</a:t>
            </a:r>
            <a:r>
              <a:rPr lang="en-US" sz="800" dirty="0"/>
              <a:t>=RX_S+ , </a:t>
            </a:r>
            <a:r>
              <a:rPr lang="en-US" sz="800" dirty="0" err="1"/>
              <a:t>end_tx_len</a:t>
            </a:r>
            <a:endParaRPr lang="en-US" sz="800" dirty="0"/>
          </a:p>
          <a:p>
            <a:r>
              <a:rPr lang="en-US" sz="800" dirty="0"/>
              <a:t>P2=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DMA_TX,DMA_RX+RX_offset,DMABSIZE-rx_offset</a:t>
            </a:r>
            <a:r>
              <a:rPr lang="en-US" sz="800" dirty="0"/>
              <a:t>)</a:t>
            </a:r>
          </a:p>
          <a:p>
            <a:r>
              <a:rPr lang="en-US" sz="800" dirty="0" err="1"/>
              <a:t>Tx_offset</a:t>
            </a:r>
            <a:r>
              <a:rPr lang="en-US" sz="800" dirty="0"/>
              <a:t>=DMABSIZE-</a:t>
            </a:r>
            <a:r>
              <a:rPr lang="en-US" sz="800" dirty="0" err="1"/>
              <a:t>rx_offset</a:t>
            </a:r>
            <a:endParaRPr lang="en-US" sz="800" dirty="0"/>
          </a:p>
          <a:p>
            <a:r>
              <a:rPr lang="en-US" sz="800" dirty="0"/>
              <a:t>P3=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DMA_TX+tx_ofset,DMA_RX,RX_E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D01FE-929D-C827-A2DA-A5C9AD498B14}"/>
              </a:ext>
            </a:extLst>
          </p:cNvPr>
          <p:cNvSpPr txBox="1"/>
          <p:nvPr/>
        </p:nvSpPr>
        <p:spPr>
          <a:xfrm>
            <a:off x="8539020" y="1527226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/>
              <a:t>end_tx_len</a:t>
            </a:r>
            <a:endParaRPr lang="en-US" sz="8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A93D81-75AC-2473-5B95-F6C44BE4C087}"/>
              </a:ext>
            </a:extLst>
          </p:cNvPr>
          <p:cNvSpPr txBox="1"/>
          <p:nvPr/>
        </p:nvSpPr>
        <p:spPr>
          <a:xfrm>
            <a:off x="8596726" y="2739751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end_rx_len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1A30355-19F5-1A85-7A93-7F90FA6F02FE}"/>
              </a:ext>
            </a:extLst>
          </p:cNvPr>
          <p:cNvSpPr txBox="1"/>
          <p:nvPr/>
        </p:nvSpPr>
        <p:spPr>
          <a:xfrm>
            <a:off x="7208233" y="4560647"/>
            <a:ext cx="393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end_rx_len</a:t>
            </a:r>
            <a:r>
              <a:rPr lang="en-US" sz="800" dirty="0"/>
              <a:t>=DMABSIZE-RX_S</a:t>
            </a:r>
          </a:p>
          <a:p>
            <a:endParaRPr lang="en-US" sz="800" dirty="0"/>
          </a:p>
          <a:p>
            <a:r>
              <a:rPr lang="en-US" sz="800" dirty="0"/>
              <a:t>P1=</a:t>
            </a:r>
            <a:r>
              <a:rPr lang="en-US" sz="800" dirty="0" err="1"/>
              <a:t>memcpy</a:t>
            </a:r>
            <a:r>
              <a:rPr lang="en-US" sz="800" dirty="0"/>
              <a:t>(DMA_TX+TX_S,DMA_RX+RX_S, </a:t>
            </a:r>
            <a:r>
              <a:rPr lang="en-US" sz="800" dirty="0" err="1"/>
              <a:t>end_rx_len</a:t>
            </a:r>
            <a:r>
              <a:rPr lang="en-US" sz="800" dirty="0"/>
              <a:t>)</a:t>
            </a:r>
          </a:p>
          <a:p>
            <a:r>
              <a:rPr lang="en-US" sz="800" dirty="0" err="1"/>
              <a:t>Tx_offset</a:t>
            </a:r>
            <a:r>
              <a:rPr lang="en-US" sz="800" dirty="0"/>
              <a:t>=</a:t>
            </a:r>
            <a:r>
              <a:rPr lang="en-US" sz="800" dirty="0" err="1"/>
              <a:t>DMA_TX+TX_S+end_rx_len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P2=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DMA_TX+tx_offset,DMA_RX,DMABSIZE-tx_offset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Rx_offset</a:t>
            </a:r>
            <a:r>
              <a:rPr lang="en-US" sz="800" dirty="0"/>
              <a:t>=DMABSIZE-</a:t>
            </a:r>
            <a:r>
              <a:rPr lang="en-US" sz="800" dirty="0" err="1"/>
              <a:t>tx_offset</a:t>
            </a:r>
            <a:endParaRPr lang="en-US" sz="800" dirty="0"/>
          </a:p>
          <a:p>
            <a:r>
              <a:rPr lang="en-US" sz="800" dirty="0"/>
              <a:t>P3=</a:t>
            </a:r>
            <a:r>
              <a:rPr lang="en-US" sz="800" dirty="0" err="1"/>
              <a:t>memcpy</a:t>
            </a:r>
            <a:r>
              <a:rPr lang="en-US" sz="800" dirty="0"/>
              <a:t>(</a:t>
            </a:r>
            <a:r>
              <a:rPr lang="en-US" sz="800" dirty="0" err="1"/>
              <a:t>DMA_TX,DMA_RX+Rx_offset,RX_E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r>
              <a:rPr lang="en-US" sz="800" dirty="0"/>
              <a:t> 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5D7534E-9869-3CAE-157D-B1B963A0B213}"/>
              </a:ext>
            </a:extLst>
          </p:cNvPr>
          <p:cNvSpPr/>
          <p:nvPr/>
        </p:nvSpPr>
        <p:spPr>
          <a:xfrm>
            <a:off x="7316846" y="2911387"/>
            <a:ext cx="360392" cy="211455"/>
          </a:xfrm>
          <a:prstGeom prst="rect">
            <a:avLst/>
          </a:prstGeom>
          <a:solidFill>
            <a:schemeClr val="accent6">
              <a:lumMod val="20000"/>
              <a:lumOff val="80000"/>
              <a:alpha val="46979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59464D5-CEC3-7C43-FE34-2D8E4BEE23CC}"/>
              </a:ext>
            </a:extLst>
          </p:cNvPr>
          <p:cNvSpPr txBox="1"/>
          <p:nvPr/>
        </p:nvSpPr>
        <p:spPr>
          <a:xfrm>
            <a:off x="1250976" y="219288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end_tx_len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F6F338D-0954-4763-5276-E9651D445B2D}"/>
              </a:ext>
            </a:extLst>
          </p:cNvPr>
          <p:cNvSpPr txBox="1"/>
          <p:nvPr/>
        </p:nvSpPr>
        <p:spPr>
          <a:xfrm>
            <a:off x="1488593" y="4704882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z="800" dirty="0" err="1"/>
              <a:t>end_rx_len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21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598</Words>
  <Application>Microsoft Macintosh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Besson, Vincent</dc:creator>
  <cp:lastModifiedBy>Besson, Vincent</cp:lastModifiedBy>
  <cp:revision>8</cp:revision>
  <cp:lastPrinted>2024-06-27T12:03:47Z</cp:lastPrinted>
  <dcterms:created xsi:type="dcterms:W3CDTF">2024-06-24T16:30:05Z</dcterms:created>
  <dcterms:modified xsi:type="dcterms:W3CDTF">2024-06-27T12:09:46Z</dcterms:modified>
</cp:coreProperties>
</file>