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20" r:id="rId3"/>
    <p:sldId id="321" r:id="rId4"/>
    <p:sldId id="322" r:id="rId5"/>
    <p:sldId id="323" r:id="rId6"/>
    <p:sldId id="324" r:id="rId7"/>
    <p:sldId id="325" r:id="rId8"/>
    <p:sldId id="327" r:id="rId9"/>
    <p:sldId id="328" r:id="rId10"/>
    <p:sldId id="329" r:id="rId11"/>
    <p:sldId id="339" r:id="rId12"/>
    <p:sldId id="330" r:id="rId13"/>
    <p:sldId id="333" r:id="rId14"/>
    <p:sldId id="334" r:id="rId15"/>
    <p:sldId id="337" r:id="rId16"/>
    <p:sldId id="335" r:id="rId17"/>
    <p:sldId id="336" r:id="rId18"/>
    <p:sldId id="338" r:id="rId19"/>
    <p:sldId id="331" r:id="rId20"/>
    <p:sldId id="318" r:id="rId21"/>
    <p:sldId id="340" r:id="rId22"/>
    <p:sldId id="342" r:id="rId23"/>
    <p:sldId id="319" r:id="rId24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81"/>
    <p:restoredTop sz="92360"/>
  </p:normalViewPr>
  <p:slideViewPr>
    <p:cSldViewPr snapToGrid="0">
      <p:cViewPr varScale="1">
        <p:scale>
          <a:sx n="144" d="100"/>
          <a:sy n="144" d="100"/>
        </p:scale>
        <p:origin x="15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80F3E-B20A-5844-B679-E5AB2C45F123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96556-281A-1047-8F63-1F608EF2AA9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23992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9F83C-843A-AF6D-0718-014E9E461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63DE1B-A05B-9922-9FA2-2648B7AA3F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3DAAF3-B045-435E-FBCC-C441A3F48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66132-9709-BE29-F550-838AEB291D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96556-281A-1047-8F63-1F608EF2AA9B}" type="slidenum">
              <a:rPr lang="en-PL" smtClean="0"/>
              <a:t>20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84039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4EEE-0B9F-9589-0EE6-0E45BDAC9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02AAA-2F23-D140-2CAE-3ACE5E5CE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DB3E3-4297-A6E5-610B-34A566EF0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2B81-91BA-E44D-9E29-8CC59CD00442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63AC6-731E-A510-6C30-7B093AE8B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57FBB-FCE1-C69C-E289-E1871E22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CF35-98C3-CB42-9BBC-3941D56B49F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36604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10FC-9712-FF0F-452F-75B3DDE2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FC2E9-6B1F-D7D0-2B13-C97D5A72B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37305-9D2B-8176-FB51-8E428B272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2B81-91BA-E44D-9E29-8CC59CD00442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72506-69A1-625C-E467-AFEFB0AAD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0AFE9-51ED-DE3C-266B-77428424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CF35-98C3-CB42-9BBC-3941D56B49F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96693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4CB6D-A2DC-C962-4E08-353832A9E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B659D-1176-1933-C8C5-BD23F10D6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F6F-0CA9-1575-0050-71FDA0CF1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2B81-91BA-E44D-9E29-8CC59CD00442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BA09D-0680-29D5-37BF-FFEB648B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60E6-B097-3870-65F1-B548F523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CF35-98C3-CB42-9BBC-3941D56B49F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21471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26830-81A9-6C59-C16A-E0D0D29D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6CF20-5D57-2C6F-956E-6AF194C58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D0ADA-8478-6ED3-1F26-5476D2FD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2B81-91BA-E44D-9E29-8CC59CD00442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203CC-9DDF-4134-7817-3EBC1BD1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8B3B0-FA22-FD27-06D0-8E5148C7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CF35-98C3-CB42-9BBC-3941D56B49F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34710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EE9F-8C32-B4D2-3FC6-9E41A4BDE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6D9FF-CBAC-6577-DA39-14F8F91A2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83A53-A953-8B7A-4441-85B3A130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2B81-91BA-E44D-9E29-8CC59CD00442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6BB4E-43AE-5B23-5727-8FE125E7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97F40-A035-CF87-0FF2-16952EF4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CF35-98C3-CB42-9BBC-3941D56B49F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20918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F3CF2-CCB0-27A6-928A-15931BB22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5362E-B152-108F-5B77-91250AD54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6AD99-E47B-46B4-8D82-1D7C0E16B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D1150-7215-0A9A-FD81-67FC7D985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2B81-91BA-E44D-9E29-8CC59CD00442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A0C4C-437C-4756-FBB6-A78FEF59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C7F46-2E09-11F0-8DF2-610AD5A1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CF35-98C3-CB42-9BBC-3941D56B49F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24330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41BB-A432-2591-E561-7993924A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F42C7-895B-F3A4-A4EE-54ADCC18D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91A6E-8797-D314-E7F1-8BAB774B4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EB5DF-3B88-CC62-803E-F5AC62D9A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025AE-06EC-5508-916D-03DDCC96E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09F8B8-8DAE-A4AD-A901-D7E042D7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2B81-91BA-E44D-9E29-8CC59CD00442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056AB-1050-5D7E-77A0-52E988EAD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B7607E-05FB-6FA4-6FD1-BCDF0A3B2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CF35-98C3-CB42-9BBC-3941D56B49F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39817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A3CD-61D0-791B-9092-F2360A626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A771A-1F05-FEF7-2E5B-AFF801809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2B81-91BA-E44D-9E29-8CC59CD00442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4005B-2DEE-52AE-502C-A3E4B9AD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0E6FF-D57E-F50C-006C-7CEE11B7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CF35-98C3-CB42-9BBC-3941D56B49F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72117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8937CF-DE71-2EFA-6BF5-5E38E14D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2B81-91BA-E44D-9E29-8CC59CD00442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08B46-FD67-38D6-7364-73184297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8B98C-032D-1329-6707-7972B760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CF35-98C3-CB42-9BBC-3941D56B49F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55140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363F-1150-4838-2F44-3E3C7522A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13610-695F-7A2B-1984-792E55AC8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62DB9-0052-032B-8BEA-C6207C4DD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3452E-5490-2883-888A-6B5EACA9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2B81-91BA-E44D-9E29-8CC59CD00442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5844A-EFAD-51C9-59D6-A26EA176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069B2-CDDE-176A-5606-E6F9B41F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CF35-98C3-CB42-9BBC-3941D56B49F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43284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FE9C5-96B0-AAE4-CB80-40A764192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54B625-E88C-8EAF-AAD9-52BE5B931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FD829-0932-F24A-D75E-50C4054E9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A9646-E3A7-370E-B648-1D9736F0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2B81-91BA-E44D-9E29-8CC59CD00442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9C21C-2EAD-B69E-4F38-8A7A4B02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ADDB4-B816-17C0-4130-9656E6ED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CF35-98C3-CB42-9BBC-3941D56B49F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26996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E64A0-19D7-E985-C3E8-10F6AB6B2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05B2F-B21E-C7E0-4170-97E8F296A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2BAE5-2D08-5E44-69CE-B24935D56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CF2B81-91BA-E44D-9E29-8CC59CD00442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FB9A9-CD3A-50D6-C500-25B9ADAB9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D2BD9-6ABD-C9A7-03E5-E67B2BAED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ACCF35-98C3-CB42-9BBC-3941D56B49F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93861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60D1E-C33C-B111-DB97-058076CCC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9492"/>
            <a:ext cx="9144000" cy="2387600"/>
          </a:xfrm>
        </p:spPr>
        <p:txBody>
          <a:bodyPr>
            <a:normAutofit/>
          </a:bodyPr>
          <a:lstStyle/>
          <a:p>
            <a:r>
              <a:rPr lang="pl-PL" dirty="0"/>
              <a:t>Internet of </a:t>
            </a:r>
            <a:r>
              <a:rPr lang="pl-PL" dirty="0" err="1"/>
              <a:t>Things</a:t>
            </a:r>
            <a:br>
              <a:rPr lang="pl-PL" dirty="0"/>
            </a:br>
            <a:r>
              <a:rPr lang="pl-PL" dirty="0"/>
              <a:t>§ </a:t>
            </a:r>
            <a:r>
              <a:rPr lang="pl-PL" b="1" dirty="0"/>
              <a:t>Wprowadzenie</a:t>
            </a:r>
            <a:r>
              <a:rPr lang="pl-PL" dirty="0"/>
              <a:t> §</a:t>
            </a:r>
            <a:endParaRPr lang="en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39E99-7489-61C8-5238-02CC8242F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9167"/>
            <a:ext cx="9144000" cy="1655762"/>
          </a:xfrm>
        </p:spPr>
        <p:txBody>
          <a:bodyPr/>
          <a:lstStyle/>
          <a:p>
            <a:r>
              <a:rPr lang="en-PL" dirty="0"/>
              <a:t>Zejęcia 8</a:t>
            </a:r>
          </a:p>
        </p:txBody>
      </p:sp>
    </p:spTree>
    <p:extLst>
      <p:ext uri="{BB962C8B-B14F-4D97-AF65-F5344CB8AC3E}">
        <p14:creationId xmlns:p14="http://schemas.microsoft.com/office/powerpoint/2010/main" val="380436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CE84-D658-9A3D-B5A5-26D462D7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IoT</a:t>
            </a:r>
            <a:r>
              <a:rPr lang="pl-PL" dirty="0"/>
              <a:t> a rewolucja technologiczna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70376-D159-4496-939D-AF4B40DE4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IoT jest </a:t>
            </a:r>
            <a:r>
              <a:rPr lang="en-GB" dirty="0" err="1"/>
              <a:t>kluczowym</a:t>
            </a:r>
            <a:r>
              <a:rPr lang="en-GB" dirty="0"/>
              <a:t> </a:t>
            </a:r>
            <a:r>
              <a:rPr lang="en-GB" dirty="0" err="1"/>
              <a:t>elementem</a:t>
            </a:r>
            <a:r>
              <a:rPr lang="en-GB" dirty="0"/>
              <a:t> </a:t>
            </a:r>
            <a:r>
              <a:rPr lang="en-GB" dirty="0" err="1"/>
              <a:t>czwartej</a:t>
            </a:r>
            <a:r>
              <a:rPr lang="en-GB" dirty="0"/>
              <a:t> </a:t>
            </a:r>
            <a:r>
              <a:rPr lang="en-GB" dirty="0" err="1"/>
              <a:t>rewolucji</a:t>
            </a:r>
            <a:r>
              <a:rPr lang="en-GB" dirty="0"/>
              <a:t> </a:t>
            </a:r>
            <a:r>
              <a:rPr lang="en-GB" dirty="0" err="1"/>
              <a:t>przemysłowej</a:t>
            </a:r>
            <a:r>
              <a:rPr lang="en-GB" dirty="0"/>
              <a:t> (Industry 4.0).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Łączy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z </a:t>
            </a:r>
            <a:r>
              <a:rPr lang="en-GB" dirty="0" err="1"/>
              <a:t>innymi</a:t>
            </a:r>
            <a:r>
              <a:rPr lang="en-GB" dirty="0"/>
              <a:t> </a:t>
            </a:r>
            <a:r>
              <a:rPr lang="en-GB" dirty="0" err="1"/>
              <a:t>technologiami</a:t>
            </a:r>
            <a:r>
              <a:rPr lang="en-GB" dirty="0"/>
              <a:t>, </a:t>
            </a:r>
            <a:r>
              <a:rPr lang="en-GB" dirty="0" err="1"/>
              <a:t>takimi</a:t>
            </a:r>
            <a:r>
              <a:rPr lang="en-GB" dirty="0"/>
              <a:t> jak </a:t>
            </a:r>
            <a:r>
              <a:rPr lang="en-GB" dirty="0" err="1"/>
              <a:t>sztuczna</a:t>
            </a:r>
            <a:r>
              <a:rPr lang="en-GB" dirty="0"/>
              <a:t> </a:t>
            </a:r>
            <a:r>
              <a:rPr lang="en-GB" dirty="0" err="1"/>
              <a:t>inteligencja</a:t>
            </a:r>
            <a:r>
              <a:rPr lang="en-GB" dirty="0"/>
              <a:t>, big data </a:t>
            </a:r>
            <a:r>
              <a:rPr lang="en-GB" dirty="0" err="1"/>
              <a:t>i</a:t>
            </a:r>
            <a:r>
              <a:rPr lang="en-GB" dirty="0"/>
              <a:t> blockchain.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Tworzy</a:t>
            </a:r>
            <a:r>
              <a:rPr lang="en-GB" dirty="0"/>
              <a:t> </a:t>
            </a:r>
            <a:r>
              <a:rPr lang="en-GB" dirty="0" err="1"/>
              <a:t>nowe</a:t>
            </a:r>
            <a:r>
              <a:rPr lang="en-GB" dirty="0"/>
              <a:t> </a:t>
            </a:r>
            <a:r>
              <a:rPr lang="en-GB" dirty="0" err="1"/>
              <a:t>możliwości</a:t>
            </a:r>
            <a:r>
              <a:rPr lang="en-GB" dirty="0"/>
              <a:t> w </a:t>
            </a:r>
            <a:r>
              <a:rPr lang="en-GB" dirty="0" err="1"/>
              <a:t>obszarze</a:t>
            </a:r>
            <a:r>
              <a:rPr lang="en-GB" dirty="0"/>
              <a:t> </a:t>
            </a:r>
            <a:r>
              <a:rPr lang="en-GB" dirty="0" err="1"/>
              <a:t>automatyzacji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personalizacji</a:t>
            </a:r>
            <a:r>
              <a:rPr lang="en-GB" dirty="0"/>
              <a:t> </a:t>
            </a:r>
            <a:r>
              <a:rPr lang="en-GB" dirty="0" err="1"/>
              <a:t>usług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Przykład</a:t>
            </a:r>
            <a:r>
              <a:rPr lang="en-GB" dirty="0"/>
              <a:t>: w </a:t>
            </a:r>
            <a:r>
              <a:rPr lang="en-GB" dirty="0" err="1"/>
              <a:t>inteligentnych</a:t>
            </a:r>
            <a:r>
              <a:rPr lang="en-GB" dirty="0"/>
              <a:t> </a:t>
            </a:r>
            <a:r>
              <a:rPr lang="en-GB" dirty="0" err="1"/>
              <a:t>fabrykach</a:t>
            </a:r>
            <a:r>
              <a:rPr lang="en-GB" dirty="0"/>
              <a:t> IoT </a:t>
            </a:r>
            <a:r>
              <a:rPr lang="en-GB" dirty="0" err="1"/>
              <a:t>monitoruje</a:t>
            </a:r>
            <a:r>
              <a:rPr lang="en-GB" dirty="0"/>
              <a:t> </a:t>
            </a:r>
            <a:r>
              <a:rPr lang="en-GB" dirty="0" err="1"/>
              <a:t>pracę</a:t>
            </a:r>
            <a:r>
              <a:rPr lang="en-GB" dirty="0"/>
              <a:t> </a:t>
            </a:r>
            <a:r>
              <a:rPr lang="en-GB" dirty="0" err="1"/>
              <a:t>maszyn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automatycznie</a:t>
            </a:r>
            <a:r>
              <a:rPr lang="en-GB" dirty="0"/>
              <a:t> </a:t>
            </a:r>
            <a:r>
              <a:rPr lang="en-GB" dirty="0" err="1"/>
              <a:t>planuje</a:t>
            </a:r>
            <a:r>
              <a:rPr lang="en-GB" dirty="0"/>
              <a:t> </a:t>
            </a:r>
            <a:r>
              <a:rPr lang="en-GB" dirty="0" err="1"/>
              <a:t>konserwację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IoT </a:t>
            </a:r>
            <a:r>
              <a:rPr lang="en-GB" dirty="0" err="1"/>
              <a:t>zmienia</a:t>
            </a:r>
            <a:r>
              <a:rPr lang="en-GB" dirty="0"/>
              <a:t> </a:t>
            </a:r>
            <a:r>
              <a:rPr lang="en-GB" dirty="0" err="1"/>
              <a:t>również</a:t>
            </a:r>
            <a:r>
              <a:rPr lang="en-GB" dirty="0"/>
              <a:t> </a:t>
            </a:r>
            <a:r>
              <a:rPr lang="en-GB" dirty="0" err="1"/>
              <a:t>sposób</a:t>
            </a:r>
            <a:r>
              <a:rPr lang="en-GB" dirty="0"/>
              <a:t>, w </a:t>
            </a:r>
            <a:r>
              <a:rPr lang="en-GB" dirty="0" err="1"/>
              <a:t>jaki</a:t>
            </a:r>
            <a:r>
              <a:rPr lang="en-GB" dirty="0"/>
              <a:t> </a:t>
            </a:r>
            <a:r>
              <a:rPr lang="en-GB" dirty="0" err="1"/>
              <a:t>uczymy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, </a:t>
            </a:r>
            <a:r>
              <a:rPr lang="en-GB" dirty="0" err="1"/>
              <a:t>pracujemy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spędzamy</a:t>
            </a:r>
            <a:r>
              <a:rPr lang="en-GB" dirty="0"/>
              <a:t> </a:t>
            </a:r>
            <a:r>
              <a:rPr lang="en-GB" dirty="0" err="1"/>
              <a:t>czas</a:t>
            </a:r>
            <a:r>
              <a:rPr lang="en-GB" dirty="0"/>
              <a:t> </a:t>
            </a:r>
            <a:r>
              <a:rPr lang="en-GB" dirty="0" err="1"/>
              <a:t>wolny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328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EC386-EBFA-4D59-E3A5-493B83CE8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IoT</a:t>
            </a:r>
            <a:r>
              <a:rPr lang="pl-PL" dirty="0"/>
              <a:t> w medycynie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19AEE-EE08-D004-D878-4C904B811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b="1" dirty="0" err="1"/>
              <a:t>Monitorowanie</a:t>
            </a:r>
            <a:r>
              <a:rPr lang="en-GB" sz="2000" b="1" dirty="0"/>
              <a:t> </a:t>
            </a:r>
            <a:r>
              <a:rPr lang="en-GB" sz="2000" b="1" dirty="0" err="1"/>
              <a:t>pacjentów</a:t>
            </a:r>
            <a:r>
              <a:rPr lang="en-GB" sz="2000" b="1" dirty="0"/>
              <a:t> w </a:t>
            </a:r>
            <a:r>
              <a:rPr lang="en-GB" sz="2000" b="1" dirty="0" err="1"/>
              <a:t>czasie</a:t>
            </a:r>
            <a:r>
              <a:rPr lang="en-GB" sz="2000" b="1" dirty="0"/>
              <a:t> </a:t>
            </a:r>
            <a:r>
              <a:rPr lang="en-GB" sz="2000" b="1" dirty="0" err="1"/>
              <a:t>rzeczywistym</a:t>
            </a:r>
            <a:r>
              <a:rPr lang="en-GB" sz="2000" b="1" dirty="0"/>
              <a:t>:</a:t>
            </a:r>
            <a:r>
              <a:rPr lang="en-GB" sz="2000" dirty="0"/>
              <a:t> </a:t>
            </a:r>
            <a:r>
              <a:rPr lang="en-GB" sz="2000" dirty="0" err="1"/>
              <a:t>Inteligentne</a:t>
            </a:r>
            <a:r>
              <a:rPr lang="en-GB" sz="2000" dirty="0"/>
              <a:t> </a:t>
            </a:r>
            <a:r>
              <a:rPr lang="en-GB" sz="2000" dirty="0" err="1"/>
              <a:t>urządzenia</a:t>
            </a:r>
            <a:r>
              <a:rPr lang="en-GB" sz="2000" dirty="0"/>
              <a:t>, </a:t>
            </a:r>
            <a:r>
              <a:rPr lang="en-GB" sz="2000" dirty="0" err="1"/>
              <a:t>takie</a:t>
            </a:r>
            <a:r>
              <a:rPr lang="en-GB" sz="2000" dirty="0"/>
              <a:t> jak </a:t>
            </a:r>
            <a:r>
              <a:rPr lang="en-GB" sz="2000" dirty="0" err="1"/>
              <a:t>opaski</a:t>
            </a:r>
            <a:r>
              <a:rPr lang="en-GB" sz="2000" dirty="0"/>
              <a:t> </a:t>
            </a:r>
            <a:r>
              <a:rPr lang="en-GB" sz="2000" dirty="0" err="1"/>
              <a:t>medyczne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monitory EKG, </a:t>
            </a:r>
            <a:r>
              <a:rPr lang="en-GB" sz="2000" dirty="0" err="1"/>
              <a:t>śledzą</a:t>
            </a:r>
            <a:r>
              <a:rPr lang="en-GB" sz="2000" dirty="0"/>
              <a:t> stan </a:t>
            </a:r>
            <a:r>
              <a:rPr lang="en-GB" sz="2000" dirty="0" err="1"/>
              <a:t>zdrowia</a:t>
            </a:r>
            <a:r>
              <a:rPr lang="en-GB" sz="2000" dirty="0"/>
              <a:t> </a:t>
            </a:r>
            <a:r>
              <a:rPr lang="en-GB" sz="2000" dirty="0" err="1"/>
              <a:t>pacjentów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przesyłają</a:t>
            </a:r>
            <a:r>
              <a:rPr lang="en-GB" sz="2000" dirty="0"/>
              <a:t> </a:t>
            </a:r>
            <a:r>
              <a:rPr lang="en-GB" sz="2000" dirty="0" err="1"/>
              <a:t>dane</a:t>
            </a:r>
            <a:r>
              <a:rPr lang="en-GB" sz="2000" dirty="0"/>
              <a:t> do </a:t>
            </a:r>
            <a:r>
              <a:rPr lang="en-GB" sz="2000" dirty="0" err="1"/>
              <a:t>lekarzy</a:t>
            </a:r>
            <a:r>
              <a:rPr lang="en-GB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 err="1"/>
              <a:t>Telemedycyna</a:t>
            </a:r>
            <a:r>
              <a:rPr lang="en-GB" sz="2000" b="1" dirty="0"/>
              <a:t>:</a:t>
            </a:r>
            <a:r>
              <a:rPr lang="en-GB" sz="2000" dirty="0"/>
              <a:t> </a:t>
            </a:r>
            <a:r>
              <a:rPr lang="en-GB" sz="2000" dirty="0" err="1"/>
              <a:t>Pacjenci</a:t>
            </a:r>
            <a:r>
              <a:rPr lang="en-GB" sz="2000" dirty="0"/>
              <a:t> </a:t>
            </a:r>
            <a:r>
              <a:rPr lang="en-GB" sz="2000" dirty="0" err="1"/>
              <a:t>mogą</a:t>
            </a:r>
            <a:r>
              <a:rPr lang="en-GB" sz="2000" dirty="0"/>
              <a:t> </a:t>
            </a:r>
            <a:r>
              <a:rPr lang="en-GB" sz="2000" dirty="0" err="1"/>
              <a:t>konsultować</a:t>
            </a:r>
            <a:r>
              <a:rPr lang="en-GB" sz="2000" dirty="0"/>
              <a:t> </a:t>
            </a:r>
            <a:r>
              <a:rPr lang="en-GB" sz="2000" dirty="0" err="1"/>
              <a:t>się</a:t>
            </a:r>
            <a:r>
              <a:rPr lang="en-GB" sz="2000" dirty="0"/>
              <a:t> z </a:t>
            </a:r>
            <a:r>
              <a:rPr lang="en-GB" sz="2000" dirty="0" err="1"/>
              <a:t>lekarzami</a:t>
            </a:r>
            <a:r>
              <a:rPr lang="en-GB" sz="2000" dirty="0"/>
              <a:t> </a:t>
            </a:r>
            <a:r>
              <a:rPr lang="en-GB" sz="2000" dirty="0" err="1"/>
              <a:t>na</a:t>
            </a:r>
            <a:r>
              <a:rPr lang="en-GB" sz="2000" dirty="0"/>
              <a:t> </a:t>
            </a:r>
            <a:r>
              <a:rPr lang="en-GB" sz="2000" dirty="0" err="1"/>
              <a:t>odległość</a:t>
            </a:r>
            <a:r>
              <a:rPr lang="en-GB" sz="2000" dirty="0"/>
              <a:t>, a IoT </a:t>
            </a:r>
            <a:r>
              <a:rPr lang="en-GB" sz="2000" dirty="0" err="1"/>
              <a:t>zapewnia</a:t>
            </a:r>
            <a:r>
              <a:rPr lang="en-GB" sz="2000" dirty="0"/>
              <a:t> </a:t>
            </a:r>
            <a:r>
              <a:rPr lang="en-GB" sz="2000" dirty="0" err="1"/>
              <a:t>przesyłanie</a:t>
            </a:r>
            <a:r>
              <a:rPr lang="en-GB" sz="2000" dirty="0"/>
              <a:t> </a:t>
            </a:r>
            <a:r>
              <a:rPr lang="en-GB" sz="2000" dirty="0" err="1"/>
              <a:t>kluczowych</a:t>
            </a:r>
            <a:r>
              <a:rPr lang="en-GB" sz="2000" dirty="0"/>
              <a:t> </a:t>
            </a:r>
            <a:r>
              <a:rPr lang="en-GB" sz="2000" dirty="0" err="1"/>
              <a:t>parametrów</a:t>
            </a:r>
            <a:r>
              <a:rPr lang="en-GB" sz="2000" dirty="0"/>
              <a:t>, </a:t>
            </a:r>
            <a:r>
              <a:rPr lang="en-GB" sz="2000" dirty="0" err="1"/>
              <a:t>takich</a:t>
            </a:r>
            <a:r>
              <a:rPr lang="en-GB" sz="2000" dirty="0"/>
              <a:t> jak </a:t>
            </a:r>
            <a:r>
              <a:rPr lang="en-GB" sz="2000" dirty="0" err="1"/>
              <a:t>tętno</a:t>
            </a:r>
            <a:r>
              <a:rPr lang="en-GB" sz="2000" dirty="0"/>
              <a:t> </a:t>
            </a:r>
            <a:r>
              <a:rPr lang="en-GB" sz="2000" dirty="0" err="1"/>
              <a:t>czy</a:t>
            </a:r>
            <a:r>
              <a:rPr lang="en-GB" sz="2000" dirty="0"/>
              <a:t> </a:t>
            </a:r>
            <a:r>
              <a:rPr lang="en-GB" sz="2000" dirty="0" err="1"/>
              <a:t>ciśnienie</a:t>
            </a:r>
            <a:r>
              <a:rPr lang="en-GB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 err="1"/>
              <a:t>Inteligentne</a:t>
            </a:r>
            <a:r>
              <a:rPr lang="en-GB" sz="2000" b="1" dirty="0"/>
              <a:t> </a:t>
            </a:r>
            <a:r>
              <a:rPr lang="en-GB" sz="2000" b="1" dirty="0" err="1"/>
              <a:t>implanty</a:t>
            </a:r>
            <a:r>
              <a:rPr lang="en-GB" sz="2000" b="1" dirty="0"/>
              <a:t>:</a:t>
            </a:r>
            <a:r>
              <a:rPr lang="en-GB" sz="2000" dirty="0"/>
              <a:t> </a:t>
            </a:r>
            <a:r>
              <a:rPr lang="en-GB" sz="2000" dirty="0" err="1"/>
              <a:t>Rozruszniki</a:t>
            </a:r>
            <a:r>
              <a:rPr lang="en-GB" sz="2000" dirty="0"/>
              <a:t> </a:t>
            </a:r>
            <a:r>
              <a:rPr lang="en-GB" sz="2000" dirty="0" err="1"/>
              <a:t>serca</a:t>
            </a:r>
            <a:r>
              <a:rPr lang="en-GB" sz="2000" dirty="0"/>
              <a:t> </a:t>
            </a:r>
            <a:r>
              <a:rPr lang="en-GB" sz="2000" dirty="0" err="1"/>
              <a:t>czy</a:t>
            </a:r>
            <a:r>
              <a:rPr lang="en-GB" sz="2000" dirty="0"/>
              <a:t> </a:t>
            </a:r>
            <a:r>
              <a:rPr lang="en-GB" sz="2000" dirty="0" err="1"/>
              <a:t>pompy</a:t>
            </a:r>
            <a:r>
              <a:rPr lang="en-GB" sz="2000" dirty="0"/>
              <a:t> </a:t>
            </a:r>
            <a:r>
              <a:rPr lang="en-GB" sz="2000" dirty="0" err="1"/>
              <a:t>insulinowe</a:t>
            </a:r>
            <a:r>
              <a:rPr lang="en-GB" sz="2000" dirty="0"/>
              <a:t> IoT </a:t>
            </a:r>
            <a:r>
              <a:rPr lang="en-GB" sz="2000" dirty="0" err="1"/>
              <a:t>dostosowują</a:t>
            </a:r>
            <a:r>
              <a:rPr lang="en-GB" sz="2000" dirty="0"/>
              <a:t> </a:t>
            </a:r>
            <a:r>
              <a:rPr lang="en-GB" sz="2000" dirty="0" err="1"/>
              <a:t>działanie</a:t>
            </a:r>
            <a:r>
              <a:rPr lang="en-GB" sz="2000" dirty="0"/>
              <a:t> do </a:t>
            </a:r>
            <a:r>
              <a:rPr lang="en-GB" sz="2000" dirty="0" err="1"/>
              <a:t>potrzeb</a:t>
            </a:r>
            <a:r>
              <a:rPr lang="en-GB" sz="2000" dirty="0"/>
              <a:t> </a:t>
            </a:r>
            <a:r>
              <a:rPr lang="en-GB" sz="2000" dirty="0" err="1"/>
              <a:t>pacjenta</a:t>
            </a:r>
            <a:r>
              <a:rPr lang="en-GB" sz="2000" dirty="0"/>
              <a:t> w </a:t>
            </a:r>
            <a:r>
              <a:rPr lang="en-GB" sz="2000" dirty="0" err="1"/>
              <a:t>czasie</a:t>
            </a:r>
            <a:r>
              <a:rPr lang="en-GB" sz="2000" dirty="0"/>
              <a:t> </a:t>
            </a:r>
            <a:r>
              <a:rPr lang="en-GB" sz="2000" dirty="0" err="1"/>
              <a:t>rzeczywistym</a:t>
            </a:r>
            <a:r>
              <a:rPr lang="en-GB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 err="1"/>
              <a:t>Szpitale</a:t>
            </a:r>
            <a:r>
              <a:rPr lang="en-GB" sz="2000" b="1" dirty="0"/>
              <a:t> </a:t>
            </a:r>
            <a:r>
              <a:rPr lang="en-GB" sz="2000" b="1" dirty="0" err="1"/>
              <a:t>przyszłości</a:t>
            </a:r>
            <a:r>
              <a:rPr lang="en-GB" sz="2000" b="1" dirty="0"/>
              <a:t>:</a:t>
            </a:r>
            <a:r>
              <a:rPr lang="en-GB" sz="2000" dirty="0"/>
              <a:t> </a:t>
            </a:r>
            <a:r>
              <a:rPr lang="en-GB" sz="2000" dirty="0" err="1"/>
              <a:t>Czujniki</a:t>
            </a:r>
            <a:r>
              <a:rPr lang="en-GB" sz="2000" dirty="0"/>
              <a:t> IoT </a:t>
            </a:r>
            <a:r>
              <a:rPr lang="en-GB" sz="2000" dirty="0" err="1"/>
              <a:t>monitorują</a:t>
            </a:r>
            <a:r>
              <a:rPr lang="en-GB" sz="2000" dirty="0"/>
              <a:t> </a:t>
            </a:r>
            <a:r>
              <a:rPr lang="en-GB" sz="2000" dirty="0" err="1"/>
              <a:t>dostępność</a:t>
            </a:r>
            <a:r>
              <a:rPr lang="en-GB" sz="2000" dirty="0"/>
              <a:t> </a:t>
            </a:r>
            <a:r>
              <a:rPr lang="en-GB" sz="2000" dirty="0" err="1"/>
              <a:t>łóżek</a:t>
            </a:r>
            <a:r>
              <a:rPr lang="en-GB" sz="2000" dirty="0"/>
              <a:t>, </a:t>
            </a:r>
            <a:r>
              <a:rPr lang="en-GB" sz="2000" dirty="0" err="1"/>
              <a:t>sterylność</a:t>
            </a:r>
            <a:r>
              <a:rPr lang="en-GB" sz="2000" dirty="0"/>
              <a:t> </a:t>
            </a:r>
            <a:r>
              <a:rPr lang="en-GB" sz="2000" dirty="0" err="1"/>
              <a:t>pomieszczeń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zużycie</a:t>
            </a:r>
            <a:r>
              <a:rPr lang="en-GB" sz="2000" dirty="0"/>
              <a:t> </a:t>
            </a:r>
            <a:r>
              <a:rPr lang="en-GB" sz="2000" dirty="0" err="1"/>
              <a:t>materiałów</a:t>
            </a:r>
            <a:r>
              <a:rPr lang="en-GB" sz="2000" dirty="0"/>
              <a:t> </a:t>
            </a:r>
            <a:r>
              <a:rPr lang="en-GB" sz="2000" dirty="0" err="1"/>
              <a:t>medycznych</a:t>
            </a:r>
            <a:r>
              <a:rPr lang="en-GB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 err="1"/>
              <a:t>Ciekawostka</a:t>
            </a:r>
            <a:r>
              <a:rPr lang="en-GB" sz="2000" b="1" dirty="0"/>
              <a:t>:</a:t>
            </a:r>
            <a:r>
              <a:rPr lang="en-GB" sz="2000" dirty="0"/>
              <a:t> </a:t>
            </a:r>
            <a:r>
              <a:rPr lang="en-GB" sz="2000" dirty="0" err="1"/>
              <a:t>Pierwsze</a:t>
            </a:r>
            <a:r>
              <a:rPr lang="en-GB" sz="2000" dirty="0"/>
              <a:t> </a:t>
            </a:r>
            <a:r>
              <a:rPr lang="en-GB" sz="2000" dirty="0" err="1"/>
              <a:t>inteligentne</a:t>
            </a:r>
            <a:r>
              <a:rPr lang="en-GB" sz="2000" dirty="0"/>
              <a:t> </a:t>
            </a:r>
            <a:r>
              <a:rPr lang="en-GB" sz="2000" dirty="0" err="1"/>
              <a:t>tabletki</a:t>
            </a:r>
            <a:r>
              <a:rPr lang="en-GB" sz="2000" dirty="0"/>
              <a:t> IoT </a:t>
            </a:r>
            <a:r>
              <a:rPr lang="en-GB" sz="2000" dirty="0" err="1"/>
              <a:t>mogą</a:t>
            </a:r>
            <a:r>
              <a:rPr lang="en-GB" sz="2000" dirty="0"/>
              <a:t> </a:t>
            </a:r>
            <a:r>
              <a:rPr lang="en-GB" sz="2000" dirty="0" err="1"/>
              <a:t>monitorować</a:t>
            </a:r>
            <a:r>
              <a:rPr lang="en-GB" sz="2000" dirty="0"/>
              <a:t>, </a:t>
            </a:r>
            <a:r>
              <a:rPr lang="en-GB" sz="2000" dirty="0" err="1"/>
              <a:t>czy</a:t>
            </a:r>
            <a:r>
              <a:rPr lang="en-GB" sz="2000" dirty="0"/>
              <a:t> </a:t>
            </a:r>
            <a:r>
              <a:rPr lang="en-GB" sz="2000" dirty="0" err="1"/>
              <a:t>pacjent</a:t>
            </a:r>
            <a:r>
              <a:rPr lang="en-GB" sz="2000" dirty="0"/>
              <a:t> </a:t>
            </a:r>
            <a:r>
              <a:rPr lang="en-GB" sz="2000" dirty="0" err="1"/>
              <a:t>przyjmuje</a:t>
            </a:r>
            <a:r>
              <a:rPr lang="en-GB" sz="2000" dirty="0"/>
              <a:t> </a:t>
            </a:r>
            <a:r>
              <a:rPr lang="en-GB" sz="2000" dirty="0" err="1"/>
              <a:t>leki</a:t>
            </a:r>
            <a:r>
              <a:rPr lang="en-GB" sz="2000" dirty="0"/>
              <a:t> </a:t>
            </a:r>
            <a:r>
              <a:rPr lang="en-GB" sz="2000" dirty="0" err="1"/>
              <a:t>zgodnie</a:t>
            </a:r>
            <a:r>
              <a:rPr lang="en-GB" sz="2000" dirty="0"/>
              <a:t> z </a:t>
            </a:r>
            <a:r>
              <a:rPr lang="en-GB" sz="2000" dirty="0" err="1"/>
              <a:t>zaleceniami</a:t>
            </a:r>
            <a:r>
              <a:rPr lang="en-GB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 err="1"/>
              <a:t>Korzyści</a:t>
            </a:r>
            <a:r>
              <a:rPr lang="en-GB" sz="2000" b="1" dirty="0"/>
              <a:t>:</a:t>
            </a:r>
            <a:r>
              <a:rPr lang="en-GB" sz="2000" dirty="0"/>
              <a:t> </a:t>
            </a:r>
            <a:r>
              <a:rPr lang="en-GB" sz="2000" dirty="0" err="1"/>
              <a:t>Zwiększenie</a:t>
            </a:r>
            <a:r>
              <a:rPr lang="en-GB" sz="2000" dirty="0"/>
              <a:t> </a:t>
            </a:r>
            <a:r>
              <a:rPr lang="en-GB" sz="2000" dirty="0" err="1"/>
              <a:t>efektywności</a:t>
            </a:r>
            <a:r>
              <a:rPr lang="en-GB" sz="2000" dirty="0"/>
              <a:t> </a:t>
            </a:r>
            <a:r>
              <a:rPr lang="en-GB" sz="2000" dirty="0" err="1"/>
              <a:t>leczenia</a:t>
            </a:r>
            <a:r>
              <a:rPr lang="en-GB" sz="2000" dirty="0"/>
              <a:t>, </a:t>
            </a:r>
            <a:r>
              <a:rPr lang="en-GB" sz="2000" dirty="0" err="1"/>
              <a:t>redukcja</a:t>
            </a:r>
            <a:r>
              <a:rPr lang="en-GB" sz="2000" dirty="0"/>
              <a:t> </a:t>
            </a:r>
            <a:r>
              <a:rPr lang="en-GB" sz="2000" dirty="0" err="1"/>
              <a:t>kosztów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większe</a:t>
            </a:r>
            <a:r>
              <a:rPr lang="en-GB" sz="2000" dirty="0"/>
              <a:t> </a:t>
            </a:r>
            <a:r>
              <a:rPr lang="en-GB" sz="2000" dirty="0" err="1"/>
              <a:t>bezpieczeństwo</a:t>
            </a:r>
            <a:r>
              <a:rPr lang="en-GB" sz="2000" dirty="0"/>
              <a:t> </a:t>
            </a:r>
            <a:r>
              <a:rPr lang="en-GB" sz="2000" dirty="0" err="1"/>
              <a:t>pacjentów</a:t>
            </a:r>
            <a:r>
              <a:rPr lang="en-GB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 err="1"/>
              <a:t>Wyzwanie</a:t>
            </a:r>
            <a:r>
              <a:rPr lang="en-GB" sz="2000" b="1" dirty="0"/>
              <a:t>:</a:t>
            </a:r>
            <a:r>
              <a:rPr lang="en-GB" sz="2000" dirty="0"/>
              <a:t> </a:t>
            </a:r>
            <a:r>
              <a:rPr lang="en-GB" sz="2000" dirty="0" err="1"/>
              <a:t>Ochrona</a:t>
            </a:r>
            <a:r>
              <a:rPr lang="en-GB" sz="2000" dirty="0"/>
              <a:t> </a:t>
            </a:r>
            <a:r>
              <a:rPr lang="en-GB" sz="2000" dirty="0" err="1"/>
              <a:t>prywatności</a:t>
            </a:r>
            <a:r>
              <a:rPr lang="en-GB" sz="2000" dirty="0"/>
              <a:t> </a:t>
            </a:r>
            <a:r>
              <a:rPr lang="en-GB" sz="2000" dirty="0" err="1"/>
              <a:t>danych</a:t>
            </a:r>
            <a:r>
              <a:rPr lang="en-GB" sz="2000" dirty="0"/>
              <a:t> </a:t>
            </a:r>
            <a:r>
              <a:rPr lang="en-GB" sz="2000" dirty="0" err="1"/>
              <a:t>zdrowotnych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zapewnienie</a:t>
            </a:r>
            <a:r>
              <a:rPr lang="en-GB" sz="2000" dirty="0"/>
              <a:t> </a:t>
            </a:r>
            <a:r>
              <a:rPr lang="en-GB" sz="2000" dirty="0" err="1"/>
              <a:t>niezawodności</a:t>
            </a:r>
            <a:r>
              <a:rPr lang="en-GB" sz="2000" dirty="0"/>
              <a:t> </a:t>
            </a:r>
            <a:r>
              <a:rPr lang="en-GB" sz="2000" dirty="0" err="1"/>
              <a:t>urządzeń</a:t>
            </a:r>
            <a:r>
              <a:rPr lang="en-GB" sz="2000" dirty="0"/>
              <a:t>.</a:t>
            </a:r>
          </a:p>
          <a:p>
            <a:pPr marL="0" indent="0">
              <a:buNone/>
            </a:pPr>
            <a:r>
              <a:rPr lang="en-GB" sz="2000" dirty="0"/>
              <a:t>IoT w </a:t>
            </a:r>
            <a:r>
              <a:rPr lang="en-GB" sz="2000" dirty="0" err="1"/>
              <a:t>medycynie</a:t>
            </a:r>
            <a:r>
              <a:rPr lang="en-GB" sz="2000" dirty="0"/>
              <a:t> </a:t>
            </a:r>
            <a:r>
              <a:rPr lang="en-GB" sz="2000" dirty="0" err="1"/>
              <a:t>zmienia</a:t>
            </a:r>
            <a:r>
              <a:rPr lang="en-GB" sz="2000" dirty="0"/>
              <a:t> </a:t>
            </a:r>
            <a:r>
              <a:rPr lang="en-GB" sz="2000" dirty="0" err="1"/>
              <a:t>podejście</a:t>
            </a:r>
            <a:r>
              <a:rPr lang="en-GB" sz="2000" dirty="0"/>
              <a:t> do </a:t>
            </a:r>
            <a:r>
              <a:rPr lang="en-GB" sz="2000" dirty="0" err="1"/>
              <a:t>opieki</a:t>
            </a:r>
            <a:r>
              <a:rPr lang="en-GB" sz="2000" dirty="0"/>
              <a:t> </a:t>
            </a:r>
            <a:r>
              <a:rPr lang="en-GB" sz="2000" dirty="0" err="1"/>
              <a:t>zdrowotnej</a:t>
            </a:r>
            <a:r>
              <a:rPr lang="en-GB" sz="2000" dirty="0"/>
              <a:t> – od </a:t>
            </a:r>
            <a:r>
              <a:rPr lang="en-GB" sz="2000" dirty="0" err="1"/>
              <a:t>reaktywnego</a:t>
            </a:r>
            <a:r>
              <a:rPr lang="en-GB" sz="2000" dirty="0"/>
              <a:t> </a:t>
            </a:r>
            <a:r>
              <a:rPr lang="en-GB" sz="2000" dirty="0" err="1"/>
              <a:t>leczenia</a:t>
            </a:r>
            <a:r>
              <a:rPr lang="en-GB" sz="2000" dirty="0"/>
              <a:t> do </a:t>
            </a:r>
            <a:r>
              <a:rPr lang="en-GB" sz="2000" dirty="0" err="1"/>
              <a:t>proaktywnego</a:t>
            </a:r>
            <a:r>
              <a:rPr lang="en-GB" sz="2000" dirty="0"/>
              <a:t> </a:t>
            </a:r>
            <a:r>
              <a:rPr lang="en-GB" sz="2000" dirty="0" err="1"/>
              <a:t>monitorowania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zapobiegania</a:t>
            </a:r>
            <a:r>
              <a:rPr lang="en-GB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1511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804A-2FA7-7F49-3775-DCD2616E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IoT</a:t>
            </a:r>
            <a:r>
              <a:rPr lang="pl-PL" dirty="0"/>
              <a:t> w życiu codziennym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DECED-4356-66D5-94B0-A69B7CFEF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Inteligentne</a:t>
            </a:r>
            <a:r>
              <a:rPr lang="en-GB" dirty="0"/>
              <a:t> </a:t>
            </a:r>
            <a:r>
              <a:rPr lang="en-GB" dirty="0" err="1"/>
              <a:t>domy</a:t>
            </a:r>
            <a:r>
              <a:rPr lang="en-GB" dirty="0"/>
              <a:t>: </a:t>
            </a:r>
            <a:r>
              <a:rPr lang="en-GB" dirty="0" err="1"/>
              <a:t>lodówki</a:t>
            </a:r>
            <a:r>
              <a:rPr lang="en-GB" dirty="0"/>
              <a:t>, </a:t>
            </a:r>
            <a:r>
              <a:rPr lang="en-GB" dirty="0" err="1"/>
              <a:t>termostaty</a:t>
            </a:r>
            <a:r>
              <a:rPr lang="en-GB" dirty="0"/>
              <a:t>, </a:t>
            </a:r>
            <a:r>
              <a:rPr lang="en-GB" dirty="0" err="1"/>
              <a:t>oświetlenie</a:t>
            </a:r>
            <a:r>
              <a:rPr lang="en-GB" dirty="0"/>
              <a:t> </a:t>
            </a:r>
            <a:r>
              <a:rPr lang="en-GB" dirty="0" err="1"/>
              <a:t>sterowane</a:t>
            </a:r>
            <a:r>
              <a:rPr lang="en-GB" dirty="0"/>
              <a:t> </a:t>
            </a:r>
            <a:r>
              <a:rPr lang="en-GB" dirty="0" err="1"/>
              <a:t>smartfonem</a:t>
            </a:r>
            <a:r>
              <a:rPr lang="en-GB" dirty="0"/>
              <a:t>.</a:t>
            </a:r>
          </a:p>
          <a:p>
            <a:r>
              <a:rPr lang="en-GB" dirty="0" err="1"/>
              <a:t>Smartwatche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opaski</a:t>
            </a:r>
            <a:r>
              <a:rPr lang="en-GB" dirty="0"/>
              <a:t> fitness </a:t>
            </a:r>
            <a:r>
              <a:rPr lang="en-GB" dirty="0" err="1"/>
              <a:t>monitorujące</a:t>
            </a:r>
            <a:r>
              <a:rPr lang="en-GB" dirty="0"/>
              <a:t> </a:t>
            </a:r>
            <a:r>
              <a:rPr lang="en-GB" dirty="0" err="1"/>
              <a:t>zdrowie</a:t>
            </a:r>
            <a:r>
              <a:rPr lang="en-GB" dirty="0"/>
              <a:t>.</a:t>
            </a:r>
          </a:p>
          <a:p>
            <a:r>
              <a:rPr lang="en-GB" dirty="0" err="1"/>
              <a:t>Systemy</a:t>
            </a:r>
            <a:r>
              <a:rPr lang="en-GB" dirty="0"/>
              <a:t> </a:t>
            </a:r>
            <a:r>
              <a:rPr lang="en-GB" dirty="0" err="1"/>
              <a:t>monitoringu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bezpieczeństwa</a:t>
            </a:r>
            <a:r>
              <a:rPr lang="en-GB" dirty="0"/>
              <a:t> </a:t>
            </a:r>
            <a:r>
              <a:rPr lang="en-GB" dirty="0" err="1"/>
              <a:t>domowego</a:t>
            </a:r>
            <a:r>
              <a:rPr lang="en-GB" dirty="0"/>
              <a:t>.</a:t>
            </a:r>
          </a:p>
          <a:p>
            <a:r>
              <a:rPr lang="en-GB" dirty="0" err="1"/>
              <a:t>Aplikacje</a:t>
            </a:r>
            <a:r>
              <a:rPr lang="en-GB" dirty="0"/>
              <a:t> </a:t>
            </a:r>
            <a:r>
              <a:rPr lang="en-GB" dirty="0" err="1"/>
              <a:t>transportowe</a:t>
            </a:r>
            <a:r>
              <a:rPr lang="en-GB" dirty="0"/>
              <a:t>, </a:t>
            </a:r>
            <a:r>
              <a:rPr lang="en-GB" dirty="0" err="1"/>
              <a:t>które</a:t>
            </a:r>
            <a:r>
              <a:rPr lang="en-GB" dirty="0"/>
              <a:t> </a:t>
            </a:r>
            <a:r>
              <a:rPr lang="en-GB" dirty="0" err="1"/>
              <a:t>śledzą</a:t>
            </a:r>
            <a:r>
              <a:rPr lang="en-GB" dirty="0"/>
              <a:t> </a:t>
            </a:r>
            <a:r>
              <a:rPr lang="en-GB" dirty="0" err="1"/>
              <a:t>lokalizację</a:t>
            </a:r>
            <a:r>
              <a:rPr lang="en-GB" dirty="0"/>
              <a:t> </a:t>
            </a:r>
            <a:r>
              <a:rPr lang="en-GB" dirty="0" err="1"/>
              <a:t>autobusów</a:t>
            </a:r>
            <a:r>
              <a:rPr lang="en-GB" dirty="0"/>
              <a:t>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taksówek</a:t>
            </a:r>
            <a:r>
              <a:rPr lang="en-GB" dirty="0"/>
              <a:t>.</a:t>
            </a:r>
          </a:p>
          <a:p>
            <a:r>
              <a:rPr lang="en-GB" dirty="0" err="1"/>
              <a:t>Rozrywka</a:t>
            </a:r>
            <a:r>
              <a:rPr lang="en-GB" dirty="0"/>
              <a:t>: </a:t>
            </a:r>
            <a:r>
              <a:rPr lang="en-GB" dirty="0" err="1"/>
              <a:t>urządzenia</a:t>
            </a:r>
            <a:r>
              <a:rPr lang="en-GB" dirty="0"/>
              <a:t> IoT </a:t>
            </a:r>
            <a:r>
              <a:rPr lang="en-GB" dirty="0" err="1"/>
              <a:t>dostosowują</a:t>
            </a:r>
            <a:r>
              <a:rPr lang="en-GB" dirty="0"/>
              <a:t> </a:t>
            </a:r>
            <a:r>
              <a:rPr lang="en-GB" dirty="0" err="1"/>
              <a:t>jakość</a:t>
            </a:r>
            <a:r>
              <a:rPr lang="en-GB" dirty="0"/>
              <a:t> </a:t>
            </a:r>
            <a:r>
              <a:rPr lang="en-GB" dirty="0" err="1"/>
              <a:t>dźwięku</a:t>
            </a:r>
            <a:r>
              <a:rPr lang="en-GB" dirty="0"/>
              <a:t>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oświetlenie</a:t>
            </a:r>
            <a:r>
              <a:rPr lang="en-GB" dirty="0"/>
              <a:t> w </a:t>
            </a:r>
            <a:r>
              <a:rPr lang="en-GB" dirty="0" err="1"/>
              <a:t>kinach</a:t>
            </a:r>
            <a:r>
              <a:rPr lang="en-GB" dirty="0"/>
              <a:t> </a:t>
            </a:r>
            <a:r>
              <a:rPr lang="en-GB" dirty="0" err="1"/>
              <a:t>domowych</a:t>
            </a:r>
            <a:r>
              <a:rPr lang="en-GB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71704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49A7-FD6E-29F8-8F54-DBF19422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IoT</a:t>
            </a:r>
            <a:r>
              <a:rPr lang="pl-PL" dirty="0"/>
              <a:t> w miastach przyszłości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5F63F-D9BE-49E1-586B-45F1112E6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Inteligentne</a:t>
            </a:r>
            <a:r>
              <a:rPr lang="en-GB" dirty="0"/>
              <a:t> </a:t>
            </a:r>
            <a:r>
              <a:rPr lang="en-GB" dirty="0" err="1"/>
              <a:t>miasta</a:t>
            </a:r>
            <a:r>
              <a:rPr lang="en-GB" dirty="0"/>
              <a:t> (smart cities) </a:t>
            </a:r>
            <a:r>
              <a:rPr lang="en-GB" dirty="0" err="1"/>
              <a:t>wykorzystują</a:t>
            </a:r>
            <a:r>
              <a:rPr lang="en-GB" dirty="0"/>
              <a:t> IoT do </a:t>
            </a:r>
            <a:r>
              <a:rPr lang="en-GB" dirty="0" err="1"/>
              <a:t>zarządzania</a:t>
            </a:r>
            <a:r>
              <a:rPr lang="en-GB" dirty="0"/>
              <a:t> </a:t>
            </a:r>
            <a:r>
              <a:rPr lang="en-GB" dirty="0" err="1"/>
              <a:t>zasobami</a:t>
            </a:r>
            <a:r>
              <a:rPr lang="en-GB" dirty="0"/>
              <a:t>.</a:t>
            </a:r>
          </a:p>
          <a:p>
            <a:r>
              <a:rPr lang="en-GB" dirty="0" err="1"/>
              <a:t>Oświetlenie</a:t>
            </a:r>
            <a:r>
              <a:rPr lang="en-GB" dirty="0"/>
              <a:t> </a:t>
            </a:r>
            <a:r>
              <a:rPr lang="en-GB" dirty="0" err="1"/>
              <a:t>uliczne</a:t>
            </a:r>
            <a:r>
              <a:rPr lang="en-GB" dirty="0"/>
              <a:t> </a:t>
            </a:r>
            <a:r>
              <a:rPr lang="en-GB" dirty="0" err="1"/>
              <a:t>oszczędzające</a:t>
            </a:r>
            <a:r>
              <a:rPr lang="en-GB" dirty="0"/>
              <a:t> </a:t>
            </a:r>
            <a:r>
              <a:rPr lang="en-GB" dirty="0" err="1"/>
              <a:t>energię</a:t>
            </a:r>
            <a:r>
              <a:rPr lang="en-GB" dirty="0"/>
              <a:t> </a:t>
            </a:r>
            <a:r>
              <a:rPr lang="en-GB" dirty="0" err="1"/>
              <a:t>dzięki</a:t>
            </a:r>
            <a:r>
              <a:rPr lang="en-GB" dirty="0"/>
              <a:t> </a:t>
            </a:r>
            <a:r>
              <a:rPr lang="en-GB" dirty="0" err="1"/>
              <a:t>detekcji</a:t>
            </a:r>
            <a:r>
              <a:rPr lang="en-GB" dirty="0"/>
              <a:t> </a:t>
            </a:r>
            <a:r>
              <a:rPr lang="en-GB" dirty="0" err="1"/>
              <a:t>ruchu</a:t>
            </a:r>
            <a:r>
              <a:rPr lang="en-GB" dirty="0"/>
              <a:t>.</a:t>
            </a:r>
          </a:p>
          <a:p>
            <a:r>
              <a:rPr lang="en-GB" dirty="0" err="1"/>
              <a:t>Zarządzanie</a:t>
            </a:r>
            <a:r>
              <a:rPr lang="en-GB" dirty="0"/>
              <a:t> </a:t>
            </a:r>
            <a:r>
              <a:rPr lang="en-GB" dirty="0" err="1"/>
              <a:t>ruchem</a:t>
            </a:r>
            <a:r>
              <a:rPr lang="en-GB" dirty="0"/>
              <a:t> </a:t>
            </a:r>
            <a:r>
              <a:rPr lang="en-GB" dirty="0" err="1"/>
              <a:t>miejskim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optymalizacja</a:t>
            </a:r>
            <a:r>
              <a:rPr lang="en-GB" dirty="0"/>
              <a:t> </a:t>
            </a:r>
            <a:r>
              <a:rPr lang="en-GB" dirty="0" err="1"/>
              <a:t>tras</a:t>
            </a:r>
            <a:r>
              <a:rPr lang="en-GB" dirty="0"/>
              <a:t> </a:t>
            </a:r>
            <a:r>
              <a:rPr lang="en-GB" dirty="0" err="1"/>
              <a:t>autobusów</a:t>
            </a:r>
            <a:r>
              <a:rPr lang="en-GB" dirty="0"/>
              <a:t>.</a:t>
            </a:r>
          </a:p>
          <a:p>
            <a:r>
              <a:rPr lang="en-GB" dirty="0" err="1"/>
              <a:t>Monitorowanie</a:t>
            </a:r>
            <a:r>
              <a:rPr lang="en-GB" dirty="0"/>
              <a:t> </a:t>
            </a:r>
            <a:r>
              <a:rPr lang="en-GB" dirty="0" err="1"/>
              <a:t>jakości</a:t>
            </a:r>
            <a:r>
              <a:rPr lang="en-GB" dirty="0"/>
              <a:t> </a:t>
            </a:r>
            <a:r>
              <a:rPr lang="en-GB" dirty="0" err="1"/>
              <a:t>powietrza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ostrzeganie</a:t>
            </a:r>
            <a:r>
              <a:rPr lang="en-GB" dirty="0"/>
              <a:t> </a:t>
            </a:r>
            <a:r>
              <a:rPr lang="en-GB" dirty="0" err="1"/>
              <a:t>mieszkańców</a:t>
            </a:r>
            <a:r>
              <a:rPr lang="en-GB" dirty="0"/>
              <a:t>.</a:t>
            </a:r>
          </a:p>
          <a:p>
            <a:r>
              <a:rPr lang="en-GB" dirty="0" err="1"/>
              <a:t>Kosze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śmieci</a:t>
            </a:r>
            <a:r>
              <a:rPr lang="en-GB" dirty="0"/>
              <a:t> </a:t>
            </a:r>
            <a:r>
              <a:rPr lang="en-GB" dirty="0" err="1"/>
              <a:t>zgłaszające</a:t>
            </a:r>
            <a:r>
              <a:rPr lang="en-GB" dirty="0"/>
              <a:t> </a:t>
            </a:r>
            <a:r>
              <a:rPr lang="en-GB" dirty="0" err="1"/>
              <a:t>potrzebę</a:t>
            </a:r>
            <a:r>
              <a:rPr lang="en-GB" dirty="0"/>
              <a:t> </a:t>
            </a:r>
            <a:r>
              <a:rPr lang="en-GB" dirty="0" err="1"/>
              <a:t>opróżnienia</a:t>
            </a:r>
            <a:r>
              <a:rPr lang="en-GB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04215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3954-E733-20BB-066C-6EF96C6B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IoT</a:t>
            </a:r>
            <a:r>
              <a:rPr lang="pl-PL" dirty="0"/>
              <a:t> w przemyśle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FA558-3314-6DEB-407B-CF988310C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Monitorowanie</a:t>
            </a:r>
            <a:r>
              <a:rPr lang="en-GB" dirty="0"/>
              <a:t> </a:t>
            </a:r>
            <a:r>
              <a:rPr lang="en-GB" dirty="0" err="1"/>
              <a:t>pracy</a:t>
            </a:r>
            <a:r>
              <a:rPr lang="en-GB" dirty="0"/>
              <a:t> </a:t>
            </a:r>
            <a:r>
              <a:rPr lang="en-GB" dirty="0" err="1"/>
              <a:t>maszyn</a:t>
            </a:r>
            <a:r>
              <a:rPr lang="en-GB" dirty="0"/>
              <a:t> w </a:t>
            </a:r>
            <a:r>
              <a:rPr lang="en-GB" dirty="0" err="1"/>
              <a:t>czasie</a:t>
            </a:r>
            <a:r>
              <a:rPr lang="en-GB" dirty="0"/>
              <a:t> </a:t>
            </a:r>
            <a:r>
              <a:rPr lang="en-GB" dirty="0" err="1"/>
              <a:t>rzeczywistym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Wykrywanie</a:t>
            </a:r>
            <a:r>
              <a:rPr lang="en-GB" dirty="0"/>
              <a:t> </a:t>
            </a:r>
            <a:r>
              <a:rPr lang="en-GB" dirty="0" err="1"/>
              <a:t>usterek</a:t>
            </a:r>
            <a:r>
              <a:rPr lang="en-GB" dirty="0"/>
              <a:t> </a:t>
            </a:r>
            <a:r>
              <a:rPr lang="en-GB" dirty="0" err="1"/>
              <a:t>zanim</a:t>
            </a:r>
            <a:r>
              <a:rPr lang="en-GB" dirty="0"/>
              <a:t> </a:t>
            </a:r>
            <a:r>
              <a:rPr lang="en-GB" dirty="0" err="1"/>
              <a:t>doprowadzą</a:t>
            </a:r>
            <a:r>
              <a:rPr lang="en-GB" dirty="0"/>
              <a:t> do </a:t>
            </a:r>
            <a:r>
              <a:rPr lang="en-GB" dirty="0" err="1"/>
              <a:t>awarii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Optymalizacja</a:t>
            </a:r>
            <a:r>
              <a:rPr lang="en-GB" dirty="0"/>
              <a:t> </a:t>
            </a:r>
            <a:r>
              <a:rPr lang="en-GB" dirty="0" err="1"/>
              <a:t>procesów</a:t>
            </a:r>
            <a:r>
              <a:rPr lang="en-GB" dirty="0"/>
              <a:t> </a:t>
            </a:r>
            <a:r>
              <a:rPr lang="en-GB" dirty="0" err="1"/>
              <a:t>produkcyjnych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logistyki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Przykład</a:t>
            </a:r>
            <a:r>
              <a:rPr lang="en-GB" dirty="0"/>
              <a:t>: </a:t>
            </a:r>
            <a:r>
              <a:rPr lang="en-GB" dirty="0" err="1"/>
              <a:t>czujniki</a:t>
            </a:r>
            <a:r>
              <a:rPr lang="en-GB" dirty="0"/>
              <a:t> w </a:t>
            </a:r>
            <a:r>
              <a:rPr lang="en-GB" dirty="0" err="1"/>
              <a:t>rurociągach</a:t>
            </a:r>
            <a:r>
              <a:rPr lang="en-GB" dirty="0"/>
              <a:t> </a:t>
            </a:r>
            <a:r>
              <a:rPr lang="en-GB" dirty="0" err="1"/>
              <a:t>gazowych</a:t>
            </a:r>
            <a:r>
              <a:rPr lang="en-GB" dirty="0"/>
              <a:t> </a:t>
            </a:r>
            <a:r>
              <a:rPr lang="en-GB" dirty="0" err="1"/>
              <a:t>wykrywają</a:t>
            </a:r>
            <a:r>
              <a:rPr lang="en-GB" dirty="0"/>
              <a:t> </a:t>
            </a:r>
            <a:r>
              <a:rPr lang="en-GB" dirty="0" err="1"/>
              <a:t>wycieki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IoT </a:t>
            </a:r>
            <a:r>
              <a:rPr lang="en-GB" dirty="0" err="1"/>
              <a:t>zwiększa</a:t>
            </a:r>
            <a:r>
              <a:rPr lang="en-GB" dirty="0"/>
              <a:t> </a:t>
            </a:r>
            <a:r>
              <a:rPr lang="en-GB" dirty="0" err="1"/>
              <a:t>efektywność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redukuje</a:t>
            </a:r>
            <a:r>
              <a:rPr lang="en-GB" dirty="0"/>
              <a:t> </a:t>
            </a:r>
            <a:r>
              <a:rPr lang="en-GB" dirty="0" err="1"/>
              <a:t>koszty</a:t>
            </a:r>
            <a:r>
              <a:rPr lang="en-GB" dirty="0"/>
              <a:t> w </a:t>
            </a:r>
            <a:r>
              <a:rPr lang="en-GB" dirty="0" err="1"/>
              <a:t>wielu</a:t>
            </a:r>
            <a:r>
              <a:rPr lang="en-GB" dirty="0"/>
              <a:t> </a:t>
            </a:r>
            <a:r>
              <a:rPr lang="en-GB" dirty="0" err="1"/>
              <a:t>sektorach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4532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725C-A169-A899-134F-FA9A9BE8D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IoT</a:t>
            </a:r>
            <a:r>
              <a:rPr lang="pl-PL" dirty="0"/>
              <a:t> w przemyśle gazowym i energetyce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FD7AC-C5B6-A28E-2E57-F863291CE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Monitorowanie</a:t>
            </a:r>
            <a:r>
              <a:rPr lang="en-GB" b="1" dirty="0"/>
              <a:t> </a:t>
            </a:r>
            <a:r>
              <a:rPr lang="en-GB" b="1" dirty="0" err="1"/>
              <a:t>infrastruktury</a:t>
            </a:r>
            <a:r>
              <a:rPr lang="en-GB" b="1" dirty="0"/>
              <a:t>:</a:t>
            </a:r>
          </a:p>
          <a:p>
            <a:pPr lvl="1"/>
            <a:r>
              <a:rPr lang="en-GB" dirty="0" err="1"/>
              <a:t>Czujniki</a:t>
            </a:r>
            <a:r>
              <a:rPr lang="en-GB" dirty="0"/>
              <a:t> </a:t>
            </a:r>
            <a:r>
              <a:rPr lang="en-GB" dirty="0" err="1"/>
              <a:t>wykrywające</a:t>
            </a:r>
            <a:r>
              <a:rPr lang="en-GB" dirty="0"/>
              <a:t> </a:t>
            </a:r>
            <a:r>
              <a:rPr lang="en-GB" dirty="0" err="1"/>
              <a:t>wycieki</a:t>
            </a:r>
            <a:r>
              <a:rPr lang="en-GB" dirty="0"/>
              <a:t> </a:t>
            </a:r>
            <a:r>
              <a:rPr lang="en-GB" dirty="0" err="1"/>
              <a:t>gazu</a:t>
            </a:r>
            <a:r>
              <a:rPr lang="en-GB" dirty="0"/>
              <a:t> w </a:t>
            </a:r>
            <a:r>
              <a:rPr lang="en-GB" dirty="0" err="1"/>
              <a:t>rurociągach</a:t>
            </a:r>
            <a:r>
              <a:rPr lang="en-GB" dirty="0"/>
              <a:t>.</a:t>
            </a:r>
          </a:p>
          <a:p>
            <a:pPr lvl="1"/>
            <a:r>
              <a:rPr lang="en-GB" dirty="0" err="1"/>
              <a:t>Automatyczne</a:t>
            </a:r>
            <a:r>
              <a:rPr lang="en-GB" dirty="0"/>
              <a:t> </a:t>
            </a:r>
            <a:r>
              <a:rPr lang="en-GB" dirty="0" err="1"/>
              <a:t>alarmy</a:t>
            </a:r>
            <a:r>
              <a:rPr lang="en-GB" dirty="0"/>
              <a:t> </a:t>
            </a:r>
            <a:r>
              <a:rPr lang="en-GB" dirty="0" err="1"/>
              <a:t>przy</a:t>
            </a:r>
            <a:r>
              <a:rPr lang="en-GB" dirty="0"/>
              <a:t> </a:t>
            </a:r>
            <a:r>
              <a:rPr lang="en-GB" dirty="0" err="1"/>
              <a:t>wykryciu</a:t>
            </a:r>
            <a:r>
              <a:rPr lang="en-GB" dirty="0"/>
              <a:t> </a:t>
            </a:r>
            <a:r>
              <a:rPr lang="en-GB" dirty="0" err="1"/>
              <a:t>awarii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Zarządzanie</a:t>
            </a:r>
            <a:r>
              <a:rPr lang="en-GB" b="1" dirty="0"/>
              <a:t> </a:t>
            </a:r>
            <a:r>
              <a:rPr lang="en-GB" b="1" dirty="0" err="1"/>
              <a:t>energią</a:t>
            </a:r>
            <a:r>
              <a:rPr lang="en-GB" b="1" dirty="0"/>
              <a:t>:</a:t>
            </a:r>
          </a:p>
          <a:p>
            <a:pPr lvl="1"/>
            <a:r>
              <a:rPr lang="en-GB" dirty="0" err="1"/>
              <a:t>Liczniki</a:t>
            </a:r>
            <a:r>
              <a:rPr lang="en-GB" dirty="0"/>
              <a:t> </a:t>
            </a:r>
            <a:r>
              <a:rPr lang="en-GB" dirty="0" err="1"/>
              <a:t>inteligentne</a:t>
            </a:r>
            <a:r>
              <a:rPr lang="en-GB" dirty="0"/>
              <a:t> (smart meters) do </a:t>
            </a:r>
            <a:r>
              <a:rPr lang="en-GB" dirty="0" err="1"/>
              <a:t>monitorowania</a:t>
            </a:r>
            <a:r>
              <a:rPr lang="en-GB" dirty="0"/>
              <a:t> </a:t>
            </a:r>
            <a:r>
              <a:rPr lang="en-GB" dirty="0" err="1"/>
              <a:t>zużycia</a:t>
            </a:r>
            <a:r>
              <a:rPr lang="en-GB" dirty="0"/>
              <a:t> </a:t>
            </a:r>
            <a:r>
              <a:rPr lang="en-GB" dirty="0" err="1"/>
              <a:t>gazu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energii</a:t>
            </a:r>
            <a:r>
              <a:rPr lang="en-GB" dirty="0"/>
              <a:t> w </a:t>
            </a:r>
            <a:r>
              <a:rPr lang="en-GB" dirty="0" err="1"/>
              <a:t>czasie</a:t>
            </a:r>
            <a:r>
              <a:rPr lang="en-GB" dirty="0"/>
              <a:t> </a:t>
            </a:r>
            <a:r>
              <a:rPr lang="en-GB" dirty="0" err="1"/>
              <a:t>rzeczywistym</a:t>
            </a:r>
            <a:r>
              <a:rPr lang="en-GB" dirty="0"/>
              <a:t>.</a:t>
            </a:r>
          </a:p>
          <a:p>
            <a:pPr lvl="1"/>
            <a:r>
              <a:rPr lang="en-GB" dirty="0" err="1"/>
              <a:t>Optymalizacja</a:t>
            </a:r>
            <a:r>
              <a:rPr lang="en-GB" dirty="0"/>
              <a:t> </a:t>
            </a:r>
            <a:r>
              <a:rPr lang="en-GB" dirty="0" err="1"/>
              <a:t>dostaw</a:t>
            </a:r>
            <a:r>
              <a:rPr lang="en-GB" dirty="0"/>
              <a:t> </a:t>
            </a:r>
            <a:r>
              <a:rPr lang="en-GB" dirty="0" err="1"/>
              <a:t>gazu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podstawie</a:t>
            </a:r>
            <a:r>
              <a:rPr lang="en-GB" dirty="0"/>
              <a:t> </a:t>
            </a:r>
            <a:r>
              <a:rPr lang="en-GB" dirty="0" err="1"/>
              <a:t>popytu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Bezpieczeństwo</a:t>
            </a:r>
            <a:r>
              <a:rPr lang="en-GB" b="1" dirty="0"/>
              <a:t>:</a:t>
            </a:r>
          </a:p>
          <a:p>
            <a:pPr lvl="1"/>
            <a:r>
              <a:rPr lang="en-GB" dirty="0" err="1"/>
              <a:t>Systemy</a:t>
            </a:r>
            <a:r>
              <a:rPr lang="en-GB" dirty="0"/>
              <a:t> IoT </a:t>
            </a:r>
            <a:r>
              <a:rPr lang="en-GB" dirty="0" err="1"/>
              <a:t>monitorujące</a:t>
            </a:r>
            <a:r>
              <a:rPr lang="en-GB" dirty="0"/>
              <a:t> </a:t>
            </a:r>
            <a:r>
              <a:rPr lang="en-GB" dirty="0" err="1"/>
              <a:t>jakość</a:t>
            </a:r>
            <a:r>
              <a:rPr lang="en-GB" dirty="0"/>
              <a:t> </a:t>
            </a:r>
            <a:r>
              <a:rPr lang="en-GB" dirty="0" err="1"/>
              <a:t>powietrza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stężenie</a:t>
            </a:r>
            <a:r>
              <a:rPr lang="en-GB" dirty="0"/>
              <a:t> </a:t>
            </a:r>
            <a:r>
              <a:rPr lang="en-GB" dirty="0" err="1"/>
              <a:t>gazów</a:t>
            </a:r>
            <a:r>
              <a:rPr lang="en-GB" dirty="0"/>
              <a:t> w </a:t>
            </a:r>
            <a:r>
              <a:rPr lang="en-GB" dirty="0" err="1"/>
              <a:t>zakładach</a:t>
            </a:r>
            <a:r>
              <a:rPr lang="en-GB" dirty="0"/>
              <a:t> </a:t>
            </a:r>
            <a:r>
              <a:rPr lang="en-GB" dirty="0" err="1"/>
              <a:t>przemysłowych</a:t>
            </a:r>
            <a:r>
              <a:rPr lang="en-GB" dirty="0"/>
              <a:t>.</a:t>
            </a:r>
          </a:p>
          <a:p>
            <a:r>
              <a:rPr lang="en-GB" b="1" dirty="0" err="1"/>
              <a:t>Ciekawostka</a:t>
            </a:r>
            <a:r>
              <a:rPr lang="en-GB" b="1" dirty="0"/>
              <a:t>:</a:t>
            </a:r>
          </a:p>
          <a:p>
            <a:pPr lvl="1"/>
            <a:r>
              <a:rPr lang="en-GB" dirty="0" err="1"/>
              <a:t>Pierwsze</a:t>
            </a:r>
            <a:r>
              <a:rPr lang="en-GB" dirty="0"/>
              <a:t> </a:t>
            </a:r>
            <a:r>
              <a:rPr lang="en-GB" dirty="0" err="1"/>
              <a:t>systemy</a:t>
            </a:r>
            <a:r>
              <a:rPr lang="en-GB" dirty="0"/>
              <a:t> IoT w </a:t>
            </a:r>
            <a:r>
              <a:rPr lang="en-GB" dirty="0" err="1"/>
              <a:t>przemyśle</a:t>
            </a:r>
            <a:r>
              <a:rPr lang="en-GB" dirty="0"/>
              <a:t> </a:t>
            </a:r>
            <a:r>
              <a:rPr lang="en-GB" dirty="0" err="1"/>
              <a:t>gazowym</a:t>
            </a:r>
            <a:r>
              <a:rPr lang="en-GB" dirty="0"/>
              <a:t> </a:t>
            </a:r>
            <a:r>
              <a:rPr lang="en-GB" dirty="0" err="1"/>
              <a:t>były</a:t>
            </a:r>
            <a:r>
              <a:rPr lang="en-GB" dirty="0"/>
              <a:t> </a:t>
            </a:r>
            <a:r>
              <a:rPr lang="en-GB" dirty="0" err="1"/>
              <a:t>używane</a:t>
            </a:r>
            <a:r>
              <a:rPr lang="en-GB" dirty="0"/>
              <a:t> w </a:t>
            </a:r>
            <a:r>
              <a:rPr lang="en-GB" dirty="0" err="1"/>
              <a:t>latach</a:t>
            </a:r>
            <a:r>
              <a:rPr lang="en-GB" dirty="0"/>
              <a:t> 90. do </a:t>
            </a:r>
            <a:r>
              <a:rPr lang="en-GB" dirty="0" err="1"/>
              <a:t>monitorowania</a:t>
            </a:r>
            <a:r>
              <a:rPr lang="en-GB" dirty="0"/>
              <a:t> </a:t>
            </a:r>
            <a:r>
              <a:rPr lang="en-GB" dirty="0" err="1"/>
              <a:t>zbiorników</a:t>
            </a:r>
            <a:r>
              <a:rPr lang="en-GB" dirty="0"/>
              <a:t> </a:t>
            </a:r>
            <a:r>
              <a:rPr lang="en-GB" dirty="0" err="1"/>
              <a:t>gazu</a:t>
            </a:r>
            <a:r>
              <a:rPr lang="en-GB" dirty="0"/>
              <a:t> w </a:t>
            </a:r>
            <a:r>
              <a:rPr lang="en-GB" dirty="0" err="1"/>
              <a:t>odległych</a:t>
            </a:r>
            <a:r>
              <a:rPr lang="en-GB" dirty="0"/>
              <a:t> </a:t>
            </a:r>
            <a:r>
              <a:rPr lang="en-GB" dirty="0" err="1"/>
              <a:t>lokalizacjach</a:t>
            </a:r>
            <a:r>
              <a:rPr lang="en-GB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58006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E721F-2771-A5B4-60CE-2308B41D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IoT</a:t>
            </a:r>
            <a:r>
              <a:rPr lang="pl-PL" dirty="0"/>
              <a:t> i bezpieczeństwo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29C5B-74F3-5A68-5C8B-1BBB99629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IoT </a:t>
            </a:r>
            <a:r>
              <a:rPr lang="en-GB" dirty="0" err="1"/>
              <a:t>pozwala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monitorowanie</a:t>
            </a:r>
            <a:r>
              <a:rPr lang="en-GB" dirty="0"/>
              <a:t> </a:t>
            </a:r>
            <a:r>
              <a:rPr lang="en-GB" dirty="0" err="1"/>
              <a:t>domów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firm za </a:t>
            </a:r>
            <a:r>
              <a:rPr lang="en-GB" dirty="0" err="1"/>
              <a:t>pomocą</a:t>
            </a:r>
            <a:r>
              <a:rPr lang="en-GB" dirty="0"/>
              <a:t> </a:t>
            </a:r>
            <a:r>
              <a:rPr lang="en-GB" dirty="0" err="1"/>
              <a:t>kamer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czujników</a:t>
            </a:r>
            <a:r>
              <a:rPr lang="en-GB" dirty="0"/>
              <a:t>.</a:t>
            </a:r>
          </a:p>
          <a:p>
            <a:r>
              <a:rPr lang="en-GB" dirty="0" err="1"/>
              <a:t>Systemy</a:t>
            </a:r>
            <a:r>
              <a:rPr lang="en-GB" dirty="0"/>
              <a:t> </a:t>
            </a:r>
            <a:r>
              <a:rPr lang="en-GB" dirty="0" err="1"/>
              <a:t>alarmowe</a:t>
            </a:r>
            <a:r>
              <a:rPr lang="en-GB" dirty="0"/>
              <a:t> </a:t>
            </a:r>
            <a:r>
              <a:rPr lang="en-GB" dirty="0" err="1"/>
              <a:t>informują</a:t>
            </a:r>
            <a:r>
              <a:rPr lang="en-GB" dirty="0"/>
              <a:t> </a:t>
            </a:r>
            <a:r>
              <a:rPr lang="en-GB" dirty="0" err="1"/>
              <a:t>użytkowników</a:t>
            </a:r>
            <a:r>
              <a:rPr lang="en-GB" dirty="0"/>
              <a:t> o </a:t>
            </a:r>
            <a:r>
              <a:rPr lang="en-GB" dirty="0" err="1"/>
              <a:t>potencjalnych</a:t>
            </a:r>
            <a:r>
              <a:rPr lang="en-GB" dirty="0"/>
              <a:t> </a:t>
            </a:r>
            <a:r>
              <a:rPr lang="en-GB" dirty="0" err="1"/>
              <a:t>zagrożeniach</a:t>
            </a:r>
            <a:r>
              <a:rPr lang="en-GB" dirty="0"/>
              <a:t>.</a:t>
            </a:r>
          </a:p>
          <a:p>
            <a:r>
              <a:rPr lang="en-GB" dirty="0" err="1"/>
              <a:t>Czujniki</a:t>
            </a:r>
            <a:r>
              <a:rPr lang="en-GB" dirty="0"/>
              <a:t> </a:t>
            </a:r>
            <a:r>
              <a:rPr lang="en-GB" dirty="0" err="1"/>
              <a:t>dymu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gazu</a:t>
            </a:r>
            <a:r>
              <a:rPr lang="en-GB" dirty="0"/>
              <a:t> </a:t>
            </a:r>
            <a:r>
              <a:rPr lang="en-GB" dirty="0" err="1"/>
              <a:t>podłączone</a:t>
            </a:r>
            <a:r>
              <a:rPr lang="en-GB" dirty="0"/>
              <a:t> do </a:t>
            </a:r>
            <a:r>
              <a:rPr lang="en-GB" dirty="0" err="1"/>
              <a:t>aplikacji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smartfony</a:t>
            </a:r>
            <a:r>
              <a:rPr lang="en-GB" dirty="0"/>
              <a:t>.</a:t>
            </a:r>
          </a:p>
          <a:p>
            <a:r>
              <a:rPr lang="en-GB" dirty="0" err="1"/>
              <a:t>Przykład</a:t>
            </a:r>
            <a:r>
              <a:rPr lang="en-GB" dirty="0"/>
              <a:t>: </a:t>
            </a:r>
            <a:r>
              <a:rPr lang="en-GB" dirty="0" err="1"/>
              <a:t>inteligentne</a:t>
            </a:r>
            <a:r>
              <a:rPr lang="en-GB" dirty="0"/>
              <a:t> </a:t>
            </a:r>
            <a:r>
              <a:rPr lang="en-GB" dirty="0" err="1"/>
              <a:t>zamki</a:t>
            </a:r>
            <a:r>
              <a:rPr lang="en-GB" dirty="0"/>
              <a:t> </a:t>
            </a:r>
            <a:r>
              <a:rPr lang="en-GB" dirty="0" err="1"/>
              <a:t>otwierane</a:t>
            </a:r>
            <a:r>
              <a:rPr lang="en-GB" dirty="0"/>
              <a:t> </a:t>
            </a:r>
            <a:r>
              <a:rPr lang="en-GB" dirty="0" err="1"/>
              <a:t>tylko</a:t>
            </a:r>
            <a:r>
              <a:rPr lang="en-GB" dirty="0"/>
              <a:t> </a:t>
            </a:r>
            <a:r>
              <a:rPr lang="en-GB" dirty="0" err="1"/>
              <a:t>przez</a:t>
            </a:r>
            <a:r>
              <a:rPr lang="en-GB" dirty="0"/>
              <a:t> </a:t>
            </a:r>
            <a:r>
              <a:rPr lang="en-GB" dirty="0" err="1"/>
              <a:t>uprawnione</a:t>
            </a:r>
            <a:r>
              <a:rPr lang="en-GB" dirty="0"/>
              <a:t> </a:t>
            </a:r>
            <a:r>
              <a:rPr lang="en-GB" dirty="0" err="1"/>
              <a:t>osoby</a:t>
            </a:r>
            <a:r>
              <a:rPr lang="en-GB" dirty="0"/>
              <a:t>.</a:t>
            </a:r>
          </a:p>
          <a:p>
            <a:r>
              <a:rPr lang="en-GB" dirty="0" err="1"/>
              <a:t>Jednak</a:t>
            </a:r>
            <a:r>
              <a:rPr lang="en-GB" dirty="0"/>
              <a:t> IoT </a:t>
            </a:r>
            <a:r>
              <a:rPr lang="en-GB" dirty="0" err="1"/>
              <a:t>niesie</a:t>
            </a:r>
            <a:r>
              <a:rPr lang="en-GB" dirty="0"/>
              <a:t> ze </a:t>
            </a:r>
            <a:r>
              <a:rPr lang="en-GB" dirty="0" err="1"/>
              <a:t>sobą</a:t>
            </a:r>
            <a:r>
              <a:rPr lang="en-GB" dirty="0"/>
              <a:t> </a:t>
            </a:r>
            <a:r>
              <a:rPr lang="en-GB" dirty="0" err="1"/>
              <a:t>ryzyko</a:t>
            </a:r>
            <a:r>
              <a:rPr lang="en-GB" dirty="0"/>
              <a:t> </a:t>
            </a:r>
            <a:r>
              <a:rPr lang="en-GB" dirty="0" err="1"/>
              <a:t>cyberataków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konieczność</a:t>
            </a:r>
            <a:r>
              <a:rPr lang="en-GB" dirty="0"/>
              <a:t> </a:t>
            </a:r>
            <a:r>
              <a:rPr lang="en-GB" dirty="0" err="1"/>
              <a:t>ochrony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10124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431EC-56F3-F33B-F4EC-E56D160B7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Wady i wyzwania </a:t>
            </a:r>
            <a:r>
              <a:rPr lang="pl-PL" dirty="0" err="1"/>
              <a:t>IoT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686F3-DC6F-C99A-4F5C-C9E9BE18A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Problemy</a:t>
            </a:r>
            <a:r>
              <a:rPr lang="en-GB" dirty="0"/>
              <a:t> z </a:t>
            </a:r>
            <a:r>
              <a:rPr lang="en-GB" dirty="0" err="1"/>
              <a:t>bezpieczeństwem</a:t>
            </a:r>
            <a:r>
              <a:rPr lang="en-GB" dirty="0"/>
              <a:t>: </a:t>
            </a:r>
            <a:r>
              <a:rPr lang="en-GB" dirty="0" err="1"/>
              <a:t>możliwość</a:t>
            </a:r>
            <a:r>
              <a:rPr lang="en-GB" dirty="0"/>
              <a:t> </a:t>
            </a:r>
            <a:r>
              <a:rPr lang="en-GB" dirty="0" err="1"/>
              <a:t>włamania</a:t>
            </a:r>
            <a:r>
              <a:rPr lang="en-GB" dirty="0"/>
              <a:t> do </a:t>
            </a:r>
            <a:r>
              <a:rPr lang="en-GB" dirty="0" err="1"/>
              <a:t>urządzeń</a:t>
            </a:r>
            <a:r>
              <a:rPr lang="en-GB" dirty="0"/>
              <a:t> IoT.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Prywatność</a:t>
            </a:r>
            <a:r>
              <a:rPr lang="en-GB" dirty="0"/>
              <a:t>: </a:t>
            </a:r>
            <a:r>
              <a:rPr lang="en-GB" dirty="0" err="1"/>
              <a:t>gromadzenie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o </a:t>
            </a:r>
            <a:r>
              <a:rPr lang="en-GB" dirty="0" err="1"/>
              <a:t>użytkownikach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Wysokie</a:t>
            </a:r>
            <a:r>
              <a:rPr lang="en-GB" dirty="0"/>
              <a:t> </a:t>
            </a:r>
            <a:r>
              <a:rPr lang="en-GB" dirty="0" err="1"/>
              <a:t>koszty</a:t>
            </a:r>
            <a:r>
              <a:rPr lang="en-GB" dirty="0"/>
              <a:t> </a:t>
            </a:r>
            <a:r>
              <a:rPr lang="en-GB" dirty="0" err="1"/>
              <a:t>wprowadzenia</a:t>
            </a:r>
            <a:r>
              <a:rPr lang="en-GB" dirty="0"/>
              <a:t> IoT w </a:t>
            </a:r>
            <a:r>
              <a:rPr lang="en-GB" dirty="0" err="1"/>
              <a:t>niektórych</a:t>
            </a:r>
            <a:r>
              <a:rPr lang="en-GB" dirty="0"/>
              <a:t> </a:t>
            </a:r>
            <a:r>
              <a:rPr lang="en-GB" dirty="0" err="1"/>
              <a:t>branżach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Niezawodność</a:t>
            </a:r>
            <a:r>
              <a:rPr lang="en-GB" dirty="0"/>
              <a:t>: </a:t>
            </a:r>
            <a:r>
              <a:rPr lang="en-GB" dirty="0" err="1"/>
              <a:t>awarie</a:t>
            </a:r>
            <a:r>
              <a:rPr lang="en-GB" dirty="0"/>
              <a:t> </a:t>
            </a:r>
            <a:r>
              <a:rPr lang="en-GB" dirty="0" err="1"/>
              <a:t>mogą</a:t>
            </a:r>
            <a:r>
              <a:rPr lang="en-GB" dirty="0"/>
              <a:t> </a:t>
            </a:r>
            <a:r>
              <a:rPr lang="en-GB" dirty="0" err="1"/>
              <a:t>prowadzić</a:t>
            </a:r>
            <a:r>
              <a:rPr lang="en-GB" dirty="0"/>
              <a:t> do </a:t>
            </a:r>
            <a:r>
              <a:rPr lang="en-GB" dirty="0" err="1"/>
              <a:t>poważnych</a:t>
            </a:r>
            <a:r>
              <a:rPr lang="en-GB" dirty="0"/>
              <a:t> </a:t>
            </a:r>
            <a:r>
              <a:rPr lang="en-GB" dirty="0" err="1"/>
              <a:t>problemów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Potrzeba</a:t>
            </a:r>
            <a:r>
              <a:rPr lang="en-GB" dirty="0"/>
              <a:t> </a:t>
            </a:r>
            <a:r>
              <a:rPr lang="en-GB" dirty="0" err="1"/>
              <a:t>ciągłej</a:t>
            </a:r>
            <a:r>
              <a:rPr lang="en-GB" dirty="0"/>
              <a:t> </a:t>
            </a:r>
            <a:r>
              <a:rPr lang="en-GB" dirty="0" err="1"/>
              <a:t>modernizacji</a:t>
            </a:r>
            <a:r>
              <a:rPr lang="en-GB" dirty="0"/>
              <a:t> </a:t>
            </a:r>
            <a:r>
              <a:rPr lang="en-GB" dirty="0" err="1"/>
              <a:t>infrastruktury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8071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93595-36D4-D760-C356-CC05A036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Przyszłość </a:t>
            </a:r>
            <a:r>
              <a:rPr lang="pl-PL" dirty="0" err="1"/>
              <a:t>IoT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F4D94-E085-63D4-BC8F-3A72C1661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Integracja</a:t>
            </a:r>
            <a:r>
              <a:rPr lang="en-GB" dirty="0"/>
              <a:t> z </a:t>
            </a:r>
            <a:r>
              <a:rPr lang="en-GB" dirty="0" err="1"/>
              <a:t>technologiami</a:t>
            </a:r>
            <a:r>
              <a:rPr lang="en-GB" dirty="0"/>
              <a:t>, </a:t>
            </a:r>
            <a:r>
              <a:rPr lang="en-GB" dirty="0" err="1"/>
              <a:t>takimi</a:t>
            </a:r>
            <a:r>
              <a:rPr lang="en-GB" dirty="0"/>
              <a:t> jak 5G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sztuczna</a:t>
            </a:r>
            <a:r>
              <a:rPr lang="en-GB" dirty="0"/>
              <a:t> </a:t>
            </a:r>
            <a:r>
              <a:rPr lang="en-GB" dirty="0" err="1"/>
              <a:t>inteligencja</a:t>
            </a:r>
            <a:r>
              <a:rPr lang="en-GB" dirty="0"/>
              <a:t>.</a:t>
            </a:r>
          </a:p>
          <a:p>
            <a:r>
              <a:rPr lang="en-GB" dirty="0" err="1"/>
              <a:t>Miniaturyzacja</a:t>
            </a:r>
            <a:r>
              <a:rPr lang="en-GB" dirty="0"/>
              <a:t> </a:t>
            </a:r>
            <a:r>
              <a:rPr lang="en-GB" dirty="0" err="1"/>
              <a:t>urządzeń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rozwój</a:t>
            </a:r>
            <a:r>
              <a:rPr lang="en-GB" dirty="0"/>
              <a:t> </a:t>
            </a:r>
            <a:r>
              <a:rPr lang="en-GB" dirty="0" err="1"/>
              <a:t>nanotechnologii</a:t>
            </a:r>
            <a:r>
              <a:rPr lang="en-GB" dirty="0"/>
              <a:t>.</a:t>
            </a:r>
          </a:p>
          <a:p>
            <a:r>
              <a:rPr lang="en-GB" dirty="0"/>
              <a:t>IoT w </a:t>
            </a:r>
            <a:r>
              <a:rPr lang="en-GB" dirty="0" err="1"/>
              <a:t>medycynie</a:t>
            </a:r>
            <a:r>
              <a:rPr lang="en-GB" dirty="0"/>
              <a:t>: </a:t>
            </a:r>
            <a:r>
              <a:rPr lang="en-GB" dirty="0" err="1"/>
              <a:t>implanty</a:t>
            </a:r>
            <a:r>
              <a:rPr lang="en-GB" dirty="0"/>
              <a:t> </a:t>
            </a:r>
            <a:r>
              <a:rPr lang="en-GB" dirty="0" err="1"/>
              <a:t>monitorujące</a:t>
            </a:r>
            <a:r>
              <a:rPr lang="en-GB" dirty="0"/>
              <a:t> </a:t>
            </a:r>
            <a:r>
              <a:rPr lang="en-GB" dirty="0" err="1"/>
              <a:t>zdrowie</a:t>
            </a:r>
            <a:r>
              <a:rPr lang="en-GB" dirty="0"/>
              <a:t> </a:t>
            </a:r>
            <a:r>
              <a:rPr lang="en-GB" dirty="0" err="1"/>
              <a:t>pacjentów</a:t>
            </a:r>
            <a:r>
              <a:rPr lang="en-GB" dirty="0"/>
              <a:t> w </a:t>
            </a:r>
            <a:r>
              <a:rPr lang="en-GB" dirty="0" err="1"/>
              <a:t>czasie</a:t>
            </a:r>
            <a:r>
              <a:rPr lang="en-GB" dirty="0"/>
              <a:t> </a:t>
            </a:r>
            <a:r>
              <a:rPr lang="en-GB" dirty="0" err="1"/>
              <a:t>rzeczywistym</a:t>
            </a:r>
            <a:r>
              <a:rPr lang="en-GB" dirty="0"/>
              <a:t>.</a:t>
            </a:r>
          </a:p>
          <a:p>
            <a:r>
              <a:rPr lang="en-GB" dirty="0" err="1"/>
              <a:t>Rozwój</a:t>
            </a:r>
            <a:r>
              <a:rPr lang="en-GB" dirty="0"/>
              <a:t> „</a:t>
            </a:r>
            <a:r>
              <a:rPr lang="en-GB" dirty="0" err="1"/>
              <a:t>inteligentnych</a:t>
            </a:r>
            <a:r>
              <a:rPr lang="en-GB" dirty="0"/>
              <a:t>” planet: IoT </a:t>
            </a:r>
            <a:r>
              <a:rPr lang="en-GB" dirty="0" err="1"/>
              <a:t>może</a:t>
            </a:r>
            <a:r>
              <a:rPr lang="en-GB" dirty="0"/>
              <a:t> </a:t>
            </a:r>
            <a:r>
              <a:rPr lang="en-GB" dirty="0" err="1"/>
              <a:t>wspierać</a:t>
            </a:r>
            <a:r>
              <a:rPr lang="en-GB" dirty="0"/>
              <a:t> </a:t>
            </a:r>
            <a:r>
              <a:rPr lang="en-GB" dirty="0" err="1"/>
              <a:t>monitorowanie</a:t>
            </a:r>
            <a:r>
              <a:rPr lang="en-GB" dirty="0"/>
              <a:t> </a:t>
            </a:r>
            <a:r>
              <a:rPr lang="en-GB" dirty="0" err="1"/>
              <a:t>zmian</a:t>
            </a:r>
            <a:r>
              <a:rPr lang="en-GB" dirty="0"/>
              <a:t> </a:t>
            </a:r>
            <a:r>
              <a:rPr lang="en-GB" dirty="0" err="1"/>
              <a:t>klimatu</a:t>
            </a:r>
            <a:r>
              <a:rPr lang="en-GB" dirty="0"/>
              <a:t>.</a:t>
            </a:r>
          </a:p>
          <a:p>
            <a:r>
              <a:rPr lang="en-GB" dirty="0" err="1"/>
              <a:t>Możliwości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niemal</a:t>
            </a:r>
            <a:r>
              <a:rPr lang="en-GB" dirty="0"/>
              <a:t> </a:t>
            </a:r>
            <a:r>
              <a:rPr lang="en-GB" dirty="0" err="1"/>
              <a:t>nieograniczone</a:t>
            </a:r>
            <a:r>
              <a:rPr lang="en-GB" dirty="0"/>
              <a:t> – IoT </a:t>
            </a:r>
            <a:r>
              <a:rPr lang="en-GB" dirty="0" err="1"/>
              <a:t>stanie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integralną</a:t>
            </a:r>
            <a:r>
              <a:rPr lang="en-GB" dirty="0"/>
              <a:t> </a:t>
            </a:r>
            <a:r>
              <a:rPr lang="en-GB" dirty="0" err="1"/>
              <a:t>częścią</a:t>
            </a:r>
            <a:r>
              <a:rPr lang="en-GB" dirty="0"/>
              <a:t> </a:t>
            </a:r>
            <a:r>
              <a:rPr lang="en-GB" dirty="0" err="1"/>
              <a:t>naszego</a:t>
            </a:r>
            <a:r>
              <a:rPr lang="en-GB" dirty="0"/>
              <a:t> </a:t>
            </a:r>
            <a:r>
              <a:rPr lang="en-GB" dirty="0" err="1"/>
              <a:t>życia</a:t>
            </a:r>
            <a:r>
              <a:rPr lang="en-GB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22125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F53C0-3716-DDBF-8B16-BCB96703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8E811-BB29-CDEB-7FC0-55333406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Podsumowanie</a:t>
            </a:r>
            <a:r>
              <a:rPr lang="en-GB" b="1" dirty="0"/>
              <a:t> </a:t>
            </a:r>
            <a:r>
              <a:rPr lang="en-GB" b="1" dirty="0" err="1"/>
              <a:t>kluczowych</a:t>
            </a:r>
            <a:r>
              <a:rPr lang="en-GB" b="1" dirty="0"/>
              <a:t> </a:t>
            </a:r>
            <a:r>
              <a:rPr lang="en-GB" b="1" dirty="0" err="1"/>
              <a:t>punktów</a:t>
            </a:r>
            <a:r>
              <a:rPr lang="en-GB" b="1" dirty="0"/>
              <a:t>:</a:t>
            </a:r>
          </a:p>
          <a:p>
            <a:pPr lvl="1"/>
            <a:r>
              <a:rPr lang="en-GB" dirty="0"/>
              <a:t>IoT </a:t>
            </a:r>
            <a:r>
              <a:rPr lang="en-GB" dirty="0" err="1"/>
              <a:t>łączy</a:t>
            </a:r>
            <a:r>
              <a:rPr lang="en-GB" dirty="0"/>
              <a:t> </a:t>
            </a:r>
            <a:r>
              <a:rPr lang="en-GB" dirty="0" err="1"/>
              <a:t>urządzenia</a:t>
            </a:r>
            <a:r>
              <a:rPr lang="en-GB" dirty="0"/>
              <a:t>, by </a:t>
            </a:r>
            <a:r>
              <a:rPr lang="en-GB" dirty="0" err="1"/>
              <a:t>poprawić</a:t>
            </a:r>
            <a:r>
              <a:rPr lang="en-GB" dirty="0"/>
              <a:t> </a:t>
            </a:r>
            <a:r>
              <a:rPr lang="en-GB" dirty="0" err="1"/>
              <a:t>jakość</a:t>
            </a:r>
            <a:r>
              <a:rPr lang="en-GB" dirty="0"/>
              <a:t> </a:t>
            </a:r>
            <a:r>
              <a:rPr lang="en-GB" dirty="0" err="1"/>
              <a:t>życia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efektywność</a:t>
            </a:r>
            <a:r>
              <a:rPr lang="en-GB" dirty="0"/>
              <a:t> </a:t>
            </a:r>
            <a:r>
              <a:rPr lang="en-GB" dirty="0" err="1"/>
              <a:t>procesów</a:t>
            </a:r>
            <a:r>
              <a:rPr lang="en-GB" dirty="0"/>
              <a:t>.</a:t>
            </a:r>
          </a:p>
          <a:p>
            <a:pPr lvl="1"/>
            <a:r>
              <a:rPr lang="en-GB" dirty="0" err="1"/>
              <a:t>Jego</a:t>
            </a:r>
            <a:r>
              <a:rPr lang="en-GB" dirty="0"/>
              <a:t> </a:t>
            </a:r>
            <a:r>
              <a:rPr lang="en-GB" dirty="0" err="1"/>
              <a:t>zastosowania</a:t>
            </a:r>
            <a:r>
              <a:rPr lang="en-GB" dirty="0"/>
              <a:t> </a:t>
            </a:r>
            <a:r>
              <a:rPr lang="en-GB" dirty="0" err="1"/>
              <a:t>obejmują</a:t>
            </a:r>
            <a:r>
              <a:rPr lang="en-GB" dirty="0"/>
              <a:t> </a:t>
            </a:r>
            <a:r>
              <a:rPr lang="en-GB" dirty="0" err="1"/>
              <a:t>zarówno</a:t>
            </a:r>
            <a:r>
              <a:rPr lang="en-GB" dirty="0"/>
              <a:t> </a:t>
            </a:r>
            <a:r>
              <a:rPr lang="en-GB" dirty="0" err="1"/>
              <a:t>codzienne</a:t>
            </a:r>
            <a:r>
              <a:rPr lang="en-GB" dirty="0"/>
              <a:t> </a:t>
            </a:r>
            <a:r>
              <a:rPr lang="en-GB" dirty="0" err="1"/>
              <a:t>życie</a:t>
            </a:r>
            <a:r>
              <a:rPr lang="en-GB" dirty="0"/>
              <a:t>, jak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specjalistyczne</a:t>
            </a:r>
            <a:r>
              <a:rPr lang="en-GB" dirty="0"/>
              <a:t> </a:t>
            </a:r>
            <a:r>
              <a:rPr lang="en-GB" dirty="0" err="1"/>
              <a:t>sektory</a:t>
            </a:r>
            <a:r>
              <a:rPr lang="en-GB" dirty="0"/>
              <a:t>, </a:t>
            </a:r>
            <a:r>
              <a:rPr lang="en-GB" dirty="0" err="1"/>
              <a:t>takie</a:t>
            </a:r>
            <a:r>
              <a:rPr lang="en-GB" dirty="0"/>
              <a:t> jak </a:t>
            </a:r>
            <a:r>
              <a:rPr lang="en-GB" dirty="0" err="1"/>
              <a:t>przemysł</a:t>
            </a:r>
            <a:r>
              <a:rPr lang="en-GB" dirty="0"/>
              <a:t> </a:t>
            </a:r>
            <a:r>
              <a:rPr lang="en-GB" dirty="0" err="1"/>
              <a:t>gazowy</a:t>
            </a:r>
            <a:r>
              <a:rPr lang="en-GB" dirty="0"/>
              <a:t>.</a:t>
            </a:r>
          </a:p>
          <a:p>
            <a:r>
              <a:rPr lang="en-GB" b="1" dirty="0" err="1"/>
              <a:t>Inspiracja</a:t>
            </a:r>
            <a:r>
              <a:rPr lang="en-GB" b="1" dirty="0"/>
              <a:t>:</a:t>
            </a:r>
          </a:p>
          <a:p>
            <a:pPr lvl="1"/>
            <a:r>
              <a:rPr lang="en-GB" dirty="0"/>
              <a:t>Jak IoT </a:t>
            </a:r>
            <a:r>
              <a:rPr lang="en-GB" dirty="0" err="1"/>
              <a:t>może</a:t>
            </a:r>
            <a:r>
              <a:rPr lang="en-GB" dirty="0"/>
              <a:t> </a:t>
            </a:r>
            <a:r>
              <a:rPr lang="en-GB" dirty="0" err="1"/>
              <a:t>zmienić</a:t>
            </a:r>
            <a:r>
              <a:rPr lang="en-GB" dirty="0"/>
              <a:t> </a:t>
            </a:r>
            <a:r>
              <a:rPr lang="en-GB" dirty="0" err="1"/>
              <a:t>Waszą</a:t>
            </a:r>
            <a:r>
              <a:rPr lang="en-GB" dirty="0"/>
              <a:t> </a:t>
            </a:r>
            <a:r>
              <a:rPr lang="en-GB" dirty="0" err="1"/>
              <a:t>branżę</a:t>
            </a:r>
            <a:r>
              <a:rPr lang="en-GB" dirty="0"/>
              <a:t>? Co by </a:t>
            </a:r>
            <a:r>
              <a:rPr lang="en-GB" dirty="0" err="1"/>
              <a:t>było</a:t>
            </a:r>
            <a:r>
              <a:rPr lang="en-GB" dirty="0"/>
              <a:t>, </a:t>
            </a:r>
            <a:r>
              <a:rPr lang="en-GB" dirty="0" err="1"/>
              <a:t>gdyby</a:t>
            </a:r>
            <a:r>
              <a:rPr lang="en-GB" dirty="0"/>
              <a:t> </a:t>
            </a:r>
            <a:r>
              <a:rPr lang="en-GB" dirty="0" err="1"/>
              <a:t>urządzenia</a:t>
            </a:r>
            <a:r>
              <a:rPr lang="en-GB" dirty="0"/>
              <a:t> </a:t>
            </a:r>
            <a:r>
              <a:rPr lang="en-GB" dirty="0" err="1"/>
              <a:t>mogły</a:t>
            </a:r>
            <a:r>
              <a:rPr lang="en-GB" dirty="0"/>
              <a:t> </a:t>
            </a:r>
            <a:r>
              <a:rPr lang="en-GB" dirty="0" err="1"/>
              <a:t>jeszcze</a:t>
            </a:r>
            <a:r>
              <a:rPr lang="en-GB" dirty="0"/>
              <a:t> </a:t>
            </a:r>
            <a:r>
              <a:rPr lang="en-GB" dirty="0" err="1"/>
              <a:t>dokładniej</a:t>
            </a:r>
            <a:r>
              <a:rPr lang="en-GB" dirty="0"/>
              <a:t> </a:t>
            </a:r>
            <a:r>
              <a:rPr lang="en-GB" dirty="0" err="1"/>
              <a:t>przewidywać</a:t>
            </a:r>
            <a:r>
              <a:rPr lang="en-GB" dirty="0"/>
              <a:t> </a:t>
            </a:r>
            <a:r>
              <a:rPr lang="en-GB" dirty="0" err="1"/>
              <a:t>potrzeby</a:t>
            </a:r>
            <a:r>
              <a:rPr lang="en-GB" dirty="0"/>
              <a:t> </a:t>
            </a:r>
            <a:r>
              <a:rPr lang="en-GB" dirty="0" err="1"/>
              <a:t>związane</a:t>
            </a:r>
            <a:r>
              <a:rPr lang="en-GB" dirty="0"/>
              <a:t> z </a:t>
            </a:r>
            <a:r>
              <a:rPr lang="en-GB" dirty="0" err="1"/>
              <a:t>gazem</a:t>
            </a:r>
            <a:r>
              <a:rPr lang="en-GB" dirty="0"/>
              <a:t> </a:t>
            </a:r>
            <a:r>
              <a:rPr lang="en-GB" dirty="0" err="1"/>
              <a:t>lub</a:t>
            </a:r>
            <a:r>
              <a:rPr lang="en-GB" dirty="0"/>
              <a:t> </a:t>
            </a:r>
            <a:r>
              <a:rPr lang="en-GB" dirty="0" err="1"/>
              <a:t>energią</a:t>
            </a:r>
            <a:r>
              <a:rPr lang="en-GB" dirty="0"/>
              <a:t>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4888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B7FA8-8154-8035-06A7-C14A3237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jest </a:t>
            </a:r>
            <a:r>
              <a:rPr lang="pl-PL" dirty="0" err="1"/>
              <a:t>internet</a:t>
            </a:r>
            <a:r>
              <a:rPr lang="pl-PL" dirty="0"/>
              <a:t> rzeczy?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34B00-5A31-F9D3-C290-D7C2D2038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Internet </a:t>
            </a:r>
            <a:r>
              <a:rPr lang="en-GB" dirty="0" err="1"/>
              <a:t>Rzeczy</a:t>
            </a:r>
            <a:r>
              <a:rPr lang="en-GB" dirty="0"/>
              <a:t> (ang. Internet of Things) to </a:t>
            </a:r>
            <a:r>
              <a:rPr lang="en-GB" dirty="0" err="1"/>
              <a:t>sieć</a:t>
            </a:r>
            <a:r>
              <a:rPr lang="en-GB" dirty="0"/>
              <a:t> </a:t>
            </a:r>
            <a:r>
              <a:rPr lang="en-GB" dirty="0" err="1"/>
              <a:t>połączonych</a:t>
            </a:r>
            <a:r>
              <a:rPr lang="en-GB" dirty="0"/>
              <a:t> </a:t>
            </a:r>
            <a:r>
              <a:rPr lang="en-GB" dirty="0" err="1"/>
              <a:t>urządzeń</a:t>
            </a:r>
            <a:r>
              <a:rPr lang="en-GB" dirty="0"/>
              <a:t>, </a:t>
            </a:r>
            <a:r>
              <a:rPr lang="en-GB" dirty="0" err="1"/>
              <a:t>które</a:t>
            </a:r>
            <a:r>
              <a:rPr lang="en-GB" dirty="0"/>
              <a:t> </a:t>
            </a:r>
            <a:r>
              <a:rPr lang="en-GB" dirty="0" err="1"/>
              <a:t>mogą</a:t>
            </a:r>
            <a:r>
              <a:rPr lang="en-GB" dirty="0"/>
              <a:t> </a:t>
            </a:r>
            <a:r>
              <a:rPr lang="en-GB" dirty="0" err="1"/>
              <a:t>wymieniać</a:t>
            </a:r>
            <a:r>
              <a:rPr lang="en-GB" dirty="0"/>
              <a:t> </a:t>
            </a:r>
            <a:r>
              <a:rPr lang="en-GB" dirty="0" err="1"/>
              <a:t>między</a:t>
            </a:r>
            <a:r>
              <a:rPr lang="en-GB" dirty="0"/>
              <a:t> </a:t>
            </a:r>
            <a:r>
              <a:rPr lang="en-GB" dirty="0" err="1"/>
              <a:t>sobą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przez</a:t>
            </a:r>
            <a:r>
              <a:rPr lang="en-GB" dirty="0"/>
              <a:t> internet.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IoT </a:t>
            </a:r>
            <a:r>
              <a:rPr lang="en-GB" dirty="0" err="1"/>
              <a:t>obejmuje</a:t>
            </a:r>
            <a:r>
              <a:rPr lang="en-GB" dirty="0"/>
              <a:t> </a:t>
            </a:r>
            <a:r>
              <a:rPr lang="en-GB" dirty="0" err="1"/>
              <a:t>wszystko</a:t>
            </a:r>
            <a:r>
              <a:rPr lang="en-GB" dirty="0"/>
              <a:t>: od </a:t>
            </a:r>
            <a:r>
              <a:rPr lang="en-GB" dirty="0" err="1"/>
              <a:t>inteligentnych</a:t>
            </a:r>
            <a:r>
              <a:rPr lang="en-GB" dirty="0"/>
              <a:t> </a:t>
            </a:r>
            <a:r>
              <a:rPr lang="en-GB" dirty="0" err="1"/>
              <a:t>urządzeń</a:t>
            </a:r>
            <a:r>
              <a:rPr lang="en-GB" dirty="0"/>
              <a:t> </a:t>
            </a:r>
            <a:r>
              <a:rPr lang="en-GB" dirty="0" err="1"/>
              <a:t>domowych</a:t>
            </a:r>
            <a:r>
              <a:rPr lang="en-GB" dirty="0"/>
              <a:t>, </a:t>
            </a:r>
            <a:r>
              <a:rPr lang="en-GB" dirty="0" err="1"/>
              <a:t>takich</a:t>
            </a:r>
            <a:r>
              <a:rPr lang="en-GB" dirty="0"/>
              <a:t> jak </a:t>
            </a:r>
            <a:r>
              <a:rPr lang="en-GB" dirty="0" err="1"/>
              <a:t>lodówki</a:t>
            </a:r>
            <a:r>
              <a:rPr lang="en-GB" dirty="0"/>
              <a:t>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termostaty</a:t>
            </a:r>
            <a:r>
              <a:rPr lang="en-GB" dirty="0"/>
              <a:t>, po </a:t>
            </a:r>
            <a:r>
              <a:rPr lang="en-GB" dirty="0" err="1"/>
              <a:t>zaawansowane</a:t>
            </a:r>
            <a:r>
              <a:rPr lang="en-GB" dirty="0"/>
              <a:t> </a:t>
            </a:r>
            <a:r>
              <a:rPr lang="en-GB" dirty="0" err="1"/>
              <a:t>systemy</a:t>
            </a:r>
            <a:r>
              <a:rPr lang="en-GB" dirty="0"/>
              <a:t> w </a:t>
            </a:r>
            <a:r>
              <a:rPr lang="en-GB" dirty="0" err="1"/>
              <a:t>przemyśle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Kluczowa</a:t>
            </a:r>
            <a:r>
              <a:rPr lang="en-GB" dirty="0"/>
              <a:t> idea: </a:t>
            </a:r>
            <a:r>
              <a:rPr lang="en-GB" dirty="0" err="1"/>
              <a:t>urządzenia</a:t>
            </a:r>
            <a:r>
              <a:rPr lang="en-GB" dirty="0"/>
              <a:t> „</a:t>
            </a:r>
            <a:r>
              <a:rPr lang="en-GB" dirty="0" err="1"/>
              <a:t>rozmawiają</a:t>
            </a:r>
            <a:r>
              <a:rPr lang="en-GB" dirty="0"/>
              <a:t>” ze </a:t>
            </a:r>
            <a:r>
              <a:rPr lang="en-GB" dirty="0" err="1"/>
              <a:t>sobą</a:t>
            </a:r>
            <a:r>
              <a:rPr lang="en-GB" dirty="0"/>
              <a:t> bez </a:t>
            </a:r>
            <a:r>
              <a:rPr lang="en-GB" dirty="0" err="1"/>
              <a:t>udziału</a:t>
            </a:r>
            <a:r>
              <a:rPr lang="en-GB" dirty="0"/>
              <a:t> </a:t>
            </a:r>
            <a:r>
              <a:rPr lang="en-GB" dirty="0" err="1"/>
              <a:t>człowieka</a:t>
            </a:r>
            <a:r>
              <a:rPr lang="en-GB" dirty="0"/>
              <a:t>, </a:t>
            </a:r>
            <a:r>
              <a:rPr lang="en-GB" dirty="0" err="1"/>
              <a:t>ułatwiając</a:t>
            </a:r>
            <a:r>
              <a:rPr lang="en-GB" dirty="0"/>
              <a:t> </a:t>
            </a:r>
            <a:r>
              <a:rPr lang="en-GB" dirty="0" err="1"/>
              <a:t>podejmowanie</a:t>
            </a:r>
            <a:r>
              <a:rPr lang="en-GB" dirty="0"/>
              <a:t> </a:t>
            </a:r>
            <a:r>
              <a:rPr lang="en-GB" dirty="0" err="1"/>
              <a:t>decyzji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optymalizację</a:t>
            </a:r>
            <a:r>
              <a:rPr lang="en-GB" dirty="0"/>
              <a:t> </a:t>
            </a:r>
            <a:r>
              <a:rPr lang="en-GB" dirty="0" err="1"/>
              <a:t>procesów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Dzięki</a:t>
            </a:r>
            <a:r>
              <a:rPr lang="en-GB" dirty="0"/>
              <a:t> IoT </a:t>
            </a:r>
            <a:r>
              <a:rPr lang="en-GB" dirty="0" err="1"/>
              <a:t>możemy</a:t>
            </a:r>
            <a:r>
              <a:rPr lang="en-GB" dirty="0"/>
              <a:t> </a:t>
            </a:r>
            <a:r>
              <a:rPr lang="en-GB" dirty="0" err="1"/>
              <a:t>automatyzować</a:t>
            </a:r>
            <a:r>
              <a:rPr lang="en-GB" dirty="0"/>
              <a:t> </a:t>
            </a:r>
            <a:r>
              <a:rPr lang="en-GB" dirty="0" err="1"/>
              <a:t>wiele</a:t>
            </a:r>
            <a:r>
              <a:rPr lang="en-GB" dirty="0"/>
              <a:t> </a:t>
            </a:r>
            <a:r>
              <a:rPr lang="en-GB" dirty="0" err="1"/>
              <a:t>zadań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oszczędzać</a:t>
            </a:r>
            <a:r>
              <a:rPr lang="en-GB" dirty="0"/>
              <a:t> </a:t>
            </a:r>
            <a:r>
              <a:rPr lang="en-GB" dirty="0" err="1"/>
              <a:t>czas</a:t>
            </a:r>
            <a:r>
              <a:rPr lang="en-GB" dirty="0"/>
              <a:t>, </a:t>
            </a:r>
            <a:r>
              <a:rPr lang="en-GB" dirty="0" err="1"/>
              <a:t>energię</a:t>
            </a:r>
            <a:r>
              <a:rPr lang="en-GB" dirty="0"/>
              <a:t>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pieniądze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Przykład</a:t>
            </a:r>
            <a:r>
              <a:rPr lang="en-GB" dirty="0"/>
              <a:t>: smartwatch </a:t>
            </a:r>
            <a:r>
              <a:rPr lang="en-GB" dirty="0" err="1"/>
              <a:t>monitorujący</a:t>
            </a:r>
            <a:r>
              <a:rPr lang="en-GB" dirty="0"/>
              <a:t> </a:t>
            </a:r>
            <a:r>
              <a:rPr lang="en-GB" dirty="0" err="1"/>
              <a:t>tętno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przesyłający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do </a:t>
            </a:r>
            <a:r>
              <a:rPr lang="en-GB" dirty="0" err="1"/>
              <a:t>aplikacji</a:t>
            </a:r>
            <a:r>
              <a:rPr lang="en-GB" dirty="0"/>
              <a:t> </a:t>
            </a:r>
            <a:r>
              <a:rPr lang="en-GB" dirty="0" err="1"/>
              <a:t>zdrowotnych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0081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DE821-863F-4813-C6C5-2CC02EFC3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83D0B-4D42-BB4D-DD5B-D86F43D0C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Pytania utrwalające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1D80E-C335-3050-2C07-936F889AD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 to jest Internet </a:t>
            </a:r>
            <a:r>
              <a:rPr lang="en-GB" dirty="0" err="1"/>
              <a:t>rzeczy</a:t>
            </a:r>
            <a:r>
              <a:rPr lang="en-GB" dirty="0"/>
              <a:t> (IoT)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jakie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jego</a:t>
            </a:r>
            <a:r>
              <a:rPr lang="en-GB" dirty="0"/>
              <a:t> </a:t>
            </a:r>
            <a:r>
              <a:rPr lang="en-GB" dirty="0" err="1"/>
              <a:t>podstawowe</a:t>
            </a:r>
            <a:r>
              <a:rPr lang="en-GB" dirty="0"/>
              <a:t> </a:t>
            </a:r>
            <a:r>
              <a:rPr lang="en-GB" dirty="0" err="1"/>
              <a:t>składniki</a:t>
            </a:r>
            <a:r>
              <a:rPr lang="en-GB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BC1BE-CABB-E711-A615-4A955BA2D8E5}"/>
              </a:ext>
            </a:extLst>
          </p:cNvPr>
          <p:cNvSpPr txBox="1"/>
          <p:nvPr/>
        </p:nvSpPr>
        <p:spPr>
          <a:xfrm>
            <a:off x="838200" y="2828161"/>
            <a:ext cx="89982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/>
              <a:t>Przykład</a:t>
            </a:r>
            <a:r>
              <a:rPr lang="en-GB" b="1" dirty="0"/>
              <a:t>:</a:t>
            </a:r>
            <a:r>
              <a:rPr lang="en-GB" dirty="0"/>
              <a:t> Internet </a:t>
            </a:r>
            <a:r>
              <a:rPr lang="en-GB" dirty="0" err="1"/>
              <a:t>rzeczy</a:t>
            </a:r>
            <a:r>
              <a:rPr lang="en-GB" dirty="0"/>
              <a:t> (IoT) to </a:t>
            </a:r>
            <a:r>
              <a:rPr lang="en-GB" dirty="0" err="1"/>
              <a:t>sieć</a:t>
            </a:r>
            <a:r>
              <a:rPr lang="en-GB" dirty="0"/>
              <a:t> </a:t>
            </a:r>
            <a:r>
              <a:rPr lang="en-GB" dirty="0" err="1"/>
              <a:t>urządzeń</a:t>
            </a:r>
            <a:r>
              <a:rPr lang="en-GB" dirty="0"/>
              <a:t> </a:t>
            </a:r>
            <a:r>
              <a:rPr lang="en-GB" dirty="0" err="1"/>
              <a:t>fizycznych</a:t>
            </a:r>
            <a:r>
              <a:rPr lang="en-GB" dirty="0"/>
              <a:t>, </a:t>
            </a:r>
            <a:r>
              <a:rPr lang="en-GB" dirty="0" err="1"/>
              <a:t>które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połączone</a:t>
            </a:r>
            <a:r>
              <a:rPr lang="en-GB" dirty="0"/>
              <a:t> z </a:t>
            </a:r>
            <a:r>
              <a:rPr lang="en-GB" dirty="0" err="1"/>
              <a:t>internetem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mogą</a:t>
            </a:r>
            <a:r>
              <a:rPr lang="en-GB" dirty="0"/>
              <a:t> </a:t>
            </a:r>
            <a:r>
              <a:rPr lang="en-GB" dirty="0" err="1"/>
              <a:t>wymieniać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. </a:t>
            </a:r>
            <a:r>
              <a:rPr lang="en-GB" dirty="0" err="1"/>
              <a:t>Podstawowe</a:t>
            </a:r>
            <a:r>
              <a:rPr lang="en-GB" dirty="0"/>
              <a:t> </a:t>
            </a:r>
            <a:r>
              <a:rPr lang="en-GB" dirty="0" err="1"/>
              <a:t>składniki</a:t>
            </a:r>
            <a:r>
              <a:rPr lang="en-GB" dirty="0"/>
              <a:t> IoT to </a:t>
            </a:r>
            <a:r>
              <a:rPr lang="en-GB" dirty="0" err="1"/>
              <a:t>czujniki</a:t>
            </a:r>
            <a:r>
              <a:rPr lang="en-GB" dirty="0"/>
              <a:t> (</a:t>
            </a:r>
            <a:r>
              <a:rPr lang="en-GB" dirty="0" err="1"/>
              <a:t>zbierające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), </a:t>
            </a:r>
            <a:r>
              <a:rPr lang="en-GB" dirty="0" err="1"/>
              <a:t>urządzenia</a:t>
            </a:r>
            <a:r>
              <a:rPr lang="en-GB" dirty="0"/>
              <a:t> </a:t>
            </a:r>
            <a:r>
              <a:rPr lang="en-GB" dirty="0" err="1"/>
              <a:t>wykonawcze</a:t>
            </a:r>
            <a:r>
              <a:rPr lang="en-GB" dirty="0"/>
              <a:t> (</a:t>
            </a:r>
            <a:r>
              <a:rPr lang="en-GB" dirty="0" err="1"/>
              <a:t>realizujące</a:t>
            </a:r>
            <a:r>
              <a:rPr lang="en-GB" dirty="0"/>
              <a:t> </a:t>
            </a:r>
            <a:r>
              <a:rPr lang="en-GB" dirty="0" err="1"/>
              <a:t>akcje</a:t>
            </a:r>
            <a:r>
              <a:rPr lang="en-GB" dirty="0"/>
              <a:t>), platformy do </a:t>
            </a:r>
            <a:r>
              <a:rPr lang="en-GB" dirty="0" err="1"/>
              <a:t>przetwarzania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aplikacje</a:t>
            </a:r>
            <a:r>
              <a:rPr lang="en-GB" dirty="0"/>
              <a:t> </a:t>
            </a:r>
            <a:r>
              <a:rPr lang="en-GB" dirty="0" err="1"/>
              <a:t>użytkowe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5957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5F33-4137-25B9-CD89-5E4BBBDD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Jakie</a:t>
            </a:r>
            <a:r>
              <a:rPr lang="en-GB" dirty="0"/>
              <a:t> </a:t>
            </a:r>
            <a:r>
              <a:rPr lang="en-GB" dirty="0" err="1"/>
              <a:t>korzyści</a:t>
            </a:r>
            <a:r>
              <a:rPr lang="en-GB" dirty="0"/>
              <a:t> </a:t>
            </a:r>
            <a:r>
              <a:rPr lang="en-GB" dirty="0" err="1"/>
              <a:t>płyną</a:t>
            </a:r>
            <a:r>
              <a:rPr lang="en-GB" dirty="0"/>
              <a:t> z </a:t>
            </a:r>
            <a:r>
              <a:rPr lang="en-GB" dirty="0" err="1"/>
              <a:t>zastosowania</a:t>
            </a:r>
            <a:r>
              <a:rPr lang="en-GB" dirty="0"/>
              <a:t> IoT w </a:t>
            </a:r>
            <a:r>
              <a:rPr lang="en-GB" dirty="0" err="1"/>
              <a:t>codziennym</a:t>
            </a:r>
            <a:r>
              <a:rPr lang="en-GB" dirty="0"/>
              <a:t> </a:t>
            </a:r>
            <a:r>
              <a:rPr lang="en-GB" dirty="0" err="1"/>
              <a:t>życiu</a:t>
            </a:r>
            <a:r>
              <a:rPr lang="en-GB" dirty="0"/>
              <a:t>?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858C0-7A5B-1B2C-F161-25484C02C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IoT </a:t>
            </a:r>
            <a:r>
              <a:rPr lang="en-GB" dirty="0" err="1"/>
              <a:t>umożliwia</a:t>
            </a:r>
            <a:r>
              <a:rPr lang="en-GB" dirty="0"/>
              <a:t> </a:t>
            </a:r>
            <a:r>
              <a:rPr lang="en-GB" dirty="0" err="1"/>
              <a:t>automatyzację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optymalizację</a:t>
            </a:r>
            <a:r>
              <a:rPr lang="en-GB" dirty="0"/>
              <a:t> </a:t>
            </a:r>
            <a:r>
              <a:rPr lang="en-GB" dirty="0" err="1"/>
              <a:t>procesów</a:t>
            </a:r>
            <a:r>
              <a:rPr lang="en-GB" dirty="0"/>
              <a:t>, </a:t>
            </a:r>
            <a:r>
              <a:rPr lang="en-GB" dirty="0" err="1"/>
              <a:t>poprawia</a:t>
            </a:r>
            <a:r>
              <a:rPr lang="en-GB" dirty="0"/>
              <a:t> </a:t>
            </a:r>
            <a:r>
              <a:rPr lang="en-GB" dirty="0" err="1"/>
              <a:t>komfort</a:t>
            </a:r>
            <a:r>
              <a:rPr lang="en-GB" dirty="0"/>
              <a:t> </a:t>
            </a:r>
            <a:r>
              <a:rPr lang="en-GB" dirty="0" err="1"/>
              <a:t>życia</a:t>
            </a:r>
            <a:r>
              <a:rPr lang="en-GB" dirty="0"/>
              <a:t> (np. </a:t>
            </a:r>
            <a:r>
              <a:rPr lang="en-GB" dirty="0" err="1"/>
              <a:t>inteligentne</a:t>
            </a:r>
            <a:r>
              <a:rPr lang="en-GB" dirty="0"/>
              <a:t> </a:t>
            </a:r>
            <a:r>
              <a:rPr lang="en-GB" dirty="0" err="1"/>
              <a:t>domy</a:t>
            </a:r>
            <a:r>
              <a:rPr lang="en-GB" dirty="0"/>
              <a:t>), </a:t>
            </a:r>
            <a:r>
              <a:rPr lang="en-GB" dirty="0" err="1"/>
              <a:t>zwiększa</a:t>
            </a:r>
            <a:r>
              <a:rPr lang="en-GB" dirty="0"/>
              <a:t> </a:t>
            </a:r>
            <a:r>
              <a:rPr lang="en-GB" dirty="0" err="1"/>
              <a:t>efektywność</a:t>
            </a:r>
            <a:r>
              <a:rPr lang="en-GB" dirty="0"/>
              <a:t> (np. w </a:t>
            </a:r>
            <a:r>
              <a:rPr lang="en-GB" dirty="0" err="1"/>
              <a:t>przemyśle</a:t>
            </a:r>
            <a:r>
              <a:rPr lang="en-GB" dirty="0"/>
              <a:t>)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pozwala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zdalne</a:t>
            </a:r>
            <a:r>
              <a:rPr lang="en-GB" dirty="0"/>
              <a:t> </a:t>
            </a:r>
            <a:r>
              <a:rPr lang="en-GB" dirty="0" err="1"/>
              <a:t>monitorowanie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zarządzanie</a:t>
            </a:r>
            <a:r>
              <a:rPr lang="en-GB" dirty="0"/>
              <a:t> </a:t>
            </a:r>
            <a:r>
              <a:rPr lang="en-GB" dirty="0" err="1"/>
              <a:t>urządzeniami</a:t>
            </a:r>
            <a:r>
              <a:rPr lang="en-GB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68014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32FE-2D2C-7127-CC07-AF06C7EC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 </a:t>
            </a:r>
            <a:r>
              <a:rPr lang="en-GB" dirty="0" err="1"/>
              <a:t>jaki</a:t>
            </a:r>
            <a:r>
              <a:rPr lang="en-GB" dirty="0"/>
              <a:t> </a:t>
            </a:r>
            <a:r>
              <a:rPr lang="en-GB" dirty="0" err="1"/>
              <a:t>sposób</a:t>
            </a:r>
            <a:r>
              <a:rPr lang="en-GB" dirty="0"/>
              <a:t> IoT </a:t>
            </a:r>
            <a:r>
              <a:rPr lang="en-GB" dirty="0" err="1"/>
              <a:t>może</a:t>
            </a:r>
            <a:r>
              <a:rPr lang="en-GB" dirty="0"/>
              <a:t> </a:t>
            </a:r>
            <a:r>
              <a:rPr lang="en-GB" dirty="0" err="1"/>
              <a:t>wpłynąć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sektor</a:t>
            </a:r>
            <a:r>
              <a:rPr lang="en-GB" dirty="0"/>
              <a:t> </a:t>
            </a:r>
            <a:r>
              <a:rPr lang="en-GB" dirty="0" err="1"/>
              <a:t>medyczny</a:t>
            </a:r>
            <a:r>
              <a:rPr lang="en-GB" dirty="0"/>
              <a:t>? </a:t>
            </a:r>
            <a:r>
              <a:rPr lang="en-GB" dirty="0" err="1"/>
              <a:t>Podaj</a:t>
            </a:r>
            <a:r>
              <a:rPr lang="en-GB" dirty="0"/>
              <a:t> </a:t>
            </a:r>
            <a:r>
              <a:rPr lang="en-GB" dirty="0" err="1"/>
              <a:t>przykład</a:t>
            </a:r>
            <a:r>
              <a:rPr lang="en-GB" dirty="0"/>
              <a:t> </a:t>
            </a:r>
            <a:r>
              <a:rPr lang="en-GB" dirty="0" err="1"/>
              <a:t>zastosowania</a:t>
            </a:r>
            <a:r>
              <a:rPr lang="en-GB" dirty="0"/>
              <a:t>.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D7DB4-D4A0-53EC-83E0-6E4465354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IoT w </a:t>
            </a:r>
            <a:r>
              <a:rPr lang="en-GB" dirty="0" err="1"/>
              <a:t>medycynie</a:t>
            </a:r>
            <a:r>
              <a:rPr lang="en-GB" dirty="0"/>
              <a:t> </a:t>
            </a:r>
            <a:r>
              <a:rPr lang="en-GB" dirty="0" err="1"/>
              <a:t>pozwala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zdalne</a:t>
            </a:r>
            <a:r>
              <a:rPr lang="en-GB" dirty="0"/>
              <a:t> </a:t>
            </a:r>
            <a:r>
              <a:rPr lang="en-GB" dirty="0" err="1"/>
              <a:t>monitorowanie</a:t>
            </a:r>
            <a:r>
              <a:rPr lang="en-GB" dirty="0"/>
              <a:t> </a:t>
            </a:r>
            <a:r>
              <a:rPr lang="en-GB" dirty="0" err="1"/>
              <a:t>pacjentów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automatyczne</a:t>
            </a:r>
            <a:r>
              <a:rPr lang="en-GB" dirty="0"/>
              <a:t> </a:t>
            </a:r>
            <a:r>
              <a:rPr lang="en-GB" dirty="0" err="1"/>
              <a:t>przesyłanie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do </a:t>
            </a:r>
            <a:r>
              <a:rPr lang="en-GB" dirty="0" err="1"/>
              <a:t>lekarzy</a:t>
            </a:r>
            <a:r>
              <a:rPr lang="en-GB" dirty="0"/>
              <a:t>. </a:t>
            </a:r>
            <a:r>
              <a:rPr lang="en-GB" dirty="0" err="1"/>
              <a:t>Przykładem</a:t>
            </a:r>
            <a:r>
              <a:rPr lang="en-GB" dirty="0"/>
              <a:t> </a:t>
            </a:r>
            <a:r>
              <a:rPr lang="en-GB" dirty="0" err="1"/>
              <a:t>może</a:t>
            </a:r>
            <a:r>
              <a:rPr lang="en-GB" dirty="0"/>
              <a:t> </a:t>
            </a:r>
            <a:r>
              <a:rPr lang="en-GB" dirty="0" err="1"/>
              <a:t>być</a:t>
            </a:r>
            <a:r>
              <a:rPr lang="en-GB" dirty="0"/>
              <a:t> </a:t>
            </a:r>
            <a:r>
              <a:rPr lang="en-GB" dirty="0" err="1"/>
              <a:t>inteligentny</a:t>
            </a:r>
            <a:r>
              <a:rPr lang="en-GB" dirty="0"/>
              <a:t> implant </a:t>
            </a:r>
            <a:r>
              <a:rPr lang="en-GB" dirty="0" err="1"/>
              <a:t>monitorujący</a:t>
            </a:r>
            <a:r>
              <a:rPr lang="en-GB" dirty="0"/>
              <a:t> stan </a:t>
            </a:r>
            <a:r>
              <a:rPr lang="en-GB" dirty="0" err="1"/>
              <a:t>zdrowia</a:t>
            </a:r>
            <a:r>
              <a:rPr lang="en-GB" dirty="0"/>
              <a:t> </a:t>
            </a:r>
            <a:r>
              <a:rPr lang="en-GB" dirty="0" err="1"/>
              <a:t>pacjenta</a:t>
            </a:r>
            <a:r>
              <a:rPr lang="en-GB" dirty="0"/>
              <a:t> </a:t>
            </a:r>
            <a:r>
              <a:rPr lang="en-GB" dirty="0" err="1"/>
              <a:t>lub</a:t>
            </a:r>
            <a:r>
              <a:rPr lang="en-GB" dirty="0"/>
              <a:t> </a:t>
            </a:r>
            <a:r>
              <a:rPr lang="en-GB" dirty="0" err="1"/>
              <a:t>urządzenie</a:t>
            </a:r>
            <a:r>
              <a:rPr lang="en-GB" dirty="0"/>
              <a:t> do </a:t>
            </a:r>
            <a:r>
              <a:rPr lang="en-GB" dirty="0" err="1"/>
              <a:t>pomiaru</a:t>
            </a:r>
            <a:r>
              <a:rPr lang="en-GB" dirty="0"/>
              <a:t> </a:t>
            </a:r>
            <a:r>
              <a:rPr lang="en-GB" dirty="0" err="1"/>
              <a:t>ciśnienia</a:t>
            </a:r>
            <a:r>
              <a:rPr lang="en-GB" dirty="0"/>
              <a:t> </a:t>
            </a:r>
            <a:r>
              <a:rPr lang="en-GB" dirty="0" err="1"/>
              <a:t>krwi</a:t>
            </a:r>
            <a:r>
              <a:rPr lang="en-GB" dirty="0"/>
              <a:t>, </a:t>
            </a:r>
            <a:r>
              <a:rPr lang="en-GB" dirty="0" err="1"/>
              <a:t>które</a:t>
            </a:r>
            <a:r>
              <a:rPr lang="en-GB" dirty="0"/>
              <a:t> </a:t>
            </a:r>
            <a:r>
              <a:rPr lang="en-GB" dirty="0" err="1"/>
              <a:t>automatycznie</a:t>
            </a:r>
            <a:r>
              <a:rPr lang="en-GB" dirty="0"/>
              <a:t> </a:t>
            </a:r>
            <a:r>
              <a:rPr lang="en-GB" dirty="0" err="1"/>
              <a:t>wysyła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do </a:t>
            </a:r>
            <a:r>
              <a:rPr lang="en-GB" dirty="0" err="1"/>
              <a:t>aplikacji</a:t>
            </a:r>
            <a:r>
              <a:rPr lang="en-GB" dirty="0"/>
              <a:t> </a:t>
            </a:r>
            <a:r>
              <a:rPr lang="en-GB" dirty="0" err="1"/>
              <a:t>medycznej</a:t>
            </a:r>
            <a:r>
              <a:rPr lang="en-GB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39300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BD06-505E-583F-E0F0-A0729DD61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z LLM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7415D-8300-A576-2231-82C723F8B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Stworzenie aplikacji, która sama tworzy prezentację na wybrany temat.</a:t>
            </a:r>
          </a:p>
        </p:txBody>
      </p:sp>
    </p:spTree>
    <p:extLst>
      <p:ext uri="{BB962C8B-B14F-4D97-AF65-F5344CB8AC3E}">
        <p14:creationId xmlns:p14="http://schemas.microsoft.com/office/powerpoint/2010/main" val="33311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E12A1-4C50-41B2-8866-DA9E6D2B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Jak </a:t>
            </a:r>
            <a:r>
              <a:rPr lang="en-GB" dirty="0" err="1"/>
              <a:t>powstał</a:t>
            </a:r>
            <a:r>
              <a:rPr lang="en-GB" dirty="0"/>
              <a:t> IoT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A63E-78D3-3674-7671-AF19DF33D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Początki</a:t>
            </a:r>
            <a:r>
              <a:rPr lang="en-GB" dirty="0"/>
              <a:t> IoT </a:t>
            </a:r>
            <a:r>
              <a:rPr lang="en-GB" dirty="0" err="1"/>
              <a:t>sięgają</a:t>
            </a:r>
            <a:r>
              <a:rPr lang="en-GB" dirty="0"/>
              <a:t> </a:t>
            </a:r>
            <a:r>
              <a:rPr lang="en-GB" dirty="0" err="1"/>
              <a:t>lat</a:t>
            </a:r>
            <a:r>
              <a:rPr lang="en-GB" dirty="0"/>
              <a:t> 80., </a:t>
            </a:r>
            <a:r>
              <a:rPr lang="en-GB" dirty="0" err="1"/>
              <a:t>kiedy</a:t>
            </a:r>
            <a:r>
              <a:rPr lang="en-GB" dirty="0"/>
              <a:t> to </a:t>
            </a:r>
            <a:r>
              <a:rPr lang="en-GB" dirty="0" err="1"/>
              <a:t>stworzono</a:t>
            </a:r>
            <a:r>
              <a:rPr lang="en-GB" dirty="0"/>
              <a:t> </a:t>
            </a:r>
            <a:r>
              <a:rPr lang="en-GB" dirty="0" err="1"/>
              <a:t>pierwszy</a:t>
            </a:r>
            <a:r>
              <a:rPr lang="en-GB" dirty="0"/>
              <a:t> automat do </a:t>
            </a:r>
            <a:r>
              <a:rPr lang="en-GB" dirty="0" err="1"/>
              <a:t>napojów</a:t>
            </a:r>
            <a:r>
              <a:rPr lang="en-GB" dirty="0"/>
              <a:t> </a:t>
            </a:r>
            <a:r>
              <a:rPr lang="en-GB" dirty="0" err="1"/>
              <a:t>podłączony</a:t>
            </a:r>
            <a:r>
              <a:rPr lang="en-GB" dirty="0"/>
              <a:t> do </a:t>
            </a:r>
            <a:r>
              <a:rPr lang="en-GB" dirty="0" err="1"/>
              <a:t>internetu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Uniwersytecie</a:t>
            </a:r>
            <a:r>
              <a:rPr lang="en-GB" dirty="0"/>
              <a:t> Carnegie Mellon.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Termin</a:t>
            </a:r>
            <a:r>
              <a:rPr lang="en-GB" dirty="0"/>
              <a:t> „Internet of Things” </a:t>
            </a:r>
            <a:r>
              <a:rPr lang="en-GB" dirty="0" err="1"/>
              <a:t>został</a:t>
            </a:r>
            <a:r>
              <a:rPr lang="en-GB" dirty="0"/>
              <a:t> </a:t>
            </a:r>
            <a:r>
              <a:rPr lang="en-GB" dirty="0" err="1"/>
              <a:t>użyty</a:t>
            </a:r>
            <a:r>
              <a:rPr lang="en-GB" dirty="0"/>
              <a:t> po </a:t>
            </a:r>
            <a:r>
              <a:rPr lang="en-GB" dirty="0" err="1"/>
              <a:t>raz</a:t>
            </a:r>
            <a:r>
              <a:rPr lang="en-GB" dirty="0"/>
              <a:t> </a:t>
            </a:r>
            <a:r>
              <a:rPr lang="en-GB" dirty="0" err="1"/>
              <a:t>pierwszy</a:t>
            </a:r>
            <a:r>
              <a:rPr lang="en-GB" dirty="0"/>
              <a:t> w 1999 </a:t>
            </a:r>
            <a:r>
              <a:rPr lang="en-GB" dirty="0" err="1"/>
              <a:t>roku</a:t>
            </a:r>
            <a:r>
              <a:rPr lang="en-GB" dirty="0"/>
              <a:t> </a:t>
            </a:r>
            <a:r>
              <a:rPr lang="en-GB" dirty="0" err="1"/>
              <a:t>przez</a:t>
            </a:r>
            <a:r>
              <a:rPr lang="en-GB" dirty="0"/>
              <a:t> </a:t>
            </a:r>
            <a:r>
              <a:rPr lang="en-GB" dirty="0" err="1"/>
              <a:t>Kevina</a:t>
            </a:r>
            <a:r>
              <a:rPr lang="en-GB" dirty="0"/>
              <a:t> </a:t>
            </a:r>
            <a:r>
              <a:rPr lang="en-GB" dirty="0" err="1"/>
              <a:t>Ashtona</a:t>
            </a:r>
            <a:r>
              <a:rPr lang="en-GB" dirty="0"/>
              <a:t> w </a:t>
            </a:r>
            <a:r>
              <a:rPr lang="en-GB" dirty="0" err="1"/>
              <a:t>kontekście</a:t>
            </a:r>
            <a:r>
              <a:rPr lang="en-GB" dirty="0"/>
              <a:t> </a:t>
            </a:r>
            <a:r>
              <a:rPr lang="en-GB" dirty="0" err="1"/>
              <a:t>technologii</a:t>
            </a:r>
            <a:r>
              <a:rPr lang="en-GB" dirty="0"/>
              <a:t> RFID.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Rewolucja</a:t>
            </a:r>
            <a:r>
              <a:rPr lang="en-GB" dirty="0"/>
              <a:t> w </a:t>
            </a:r>
            <a:r>
              <a:rPr lang="en-GB" dirty="0" err="1"/>
              <a:t>łączności</a:t>
            </a:r>
            <a:r>
              <a:rPr lang="en-GB" dirty="0"/>
              <a:t> </a:t>
            </a:r>
            <a:r>
              <a:rPr lang="en-GB" dirty="0" err="1"/>
              <a:t>bezprzewodowej</a:t>
            </a:r>
            <a:r>
              <a:rPr lang="en-GB" dirty="0"/>
              <a:t>, </a:t>
            </a:r>
            <a:r>
              <a:rPr lang="en-GB" dirty="0" err="1"/>
              <a:t>rozwój</a:t>
            </a:r>
            <a:r>
              <a:rPr lang="en-GB" dirty="0"/>
              <a:t> </a:t>
            </a:r>
            <a:r>
              <a:rPr lang="en-GB" dirty="0" err="1"/>
              <a:t>chmury</a:t>
            </a:r>
            <a:r>
              <a:rPr lang="en-GB" dirty="0"/>
              <a:t> </a:t>
            </a:r>
            <a:r>
              <a:rPr lang="en-GB" dirty="0" err="1"/>
              <a:t>obliczeniowej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miniaturyzacja</a:t>
            </a:r>
            <a:r>
              <a:rPr lang="en-GB" dirty="0"/>
              <a:t> </a:t>
            </a:r>
            <a:r>
              <a:rPr lang="en-GB" dirty="0" err="1"/>
              <a:t>czujników</a:t>
            </a:r>
            <a:r>
              <a:rPr lang="en-GB" dirty="0"/>
              <a:t> </a:t>
            </a:r>
            <a:r>
              <a:rPr lang="en-GB" dirty="0" err="1"/>
              <a:t>umożliwiły</a:t>
            </a:r>
            <a:r>
              <a:rPr lang="en-GB" dirty="0"/>
              <a:t> </a:t>
            </a:r>
            <a:r>
              <a:rPr lang="en-GB" dirty="0" err="1"/>
              <a:t>szybki</a:t>
            </a:r>
            <a:r>
              <a:rPr lang="en-GB" dirty="0"/>
              <a:t> </a:t>
            </a:r>
            <a:r>
              <a:rPr lang="en-GB" dirty="0" err="1"/>
              <a:t>rozwój</a:t>
            </a:r>
            <a:r>
              <a:rPr lang="en-GB" dirty="0"/>
              <a:t> IoT w XXI </a:t>
            </a:r>
            <a:r>
              <a:rPr lang="en-GB" dirty="0" err="1"/>
              <a:t>wieku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 2010 </a:t>
            </a:r>
            <a:r>
              <a:rPr lang="en-GB" dirty="0" err="1"/>
              <a:t>roku</a:t>
            </a:r>
            <a:r>
              <a:rPr lang="en-GB" dirty="0"/>
              <a:t> Google </a:t>
            </a:r>
            <a:r>
              <a:rPr lang="en-GB" dirty="0" err="1"/>
              <a:t>zapowiedział</a:t>
            </a:r>
            <a:r>
              <a:rPr lang="en-GB" dirty="0"/>
              <a:t> </a:t>
            </a:r>
            <a:r>
              <a:rPr lang="en-GB" dirty="0" err="1"/>
              <a:t>projekt</a:t>
            </a:r>
            <a:r>
              <a:rPr lang="en-GB" dirty="0"/>
              <a:t> </a:t>
            </a:r>
            <a:r>
              <a:rPr lang="en-GB" dirty="0" err="1"/>
              <a:t>monitorowania</a:t>
            </a:r>
            <a:r>
              <a:rPr lang="en-GB" dirty="0"/>
              <a:t> </a:t>
            </a:r>
            <a:r>
              <a:rPr lang="en-GB" dirty="0" err="1"/>
              <a:t>ruchu</a:t>
            </a:r>
            <a:r>
              <a:rPr lang="en-GB" dirty="0"/>
              <a:t> </a:t>
            </a:r>
            <a:r>
              <a:rPr lang="en-GB" dirty="0" err="1"/>
              <a:t>ulicznego</a:t>
            </a:r>
            <a:r>
              <a:rPr lang="en-GB" dirty="0"/>
              <a:t> za </a:t>
            </a:r>
            <a:r>
              <a:rPr lang="en-GB" dirty="0" err="1"/>
              <a:t>pomocą</a:t>
            </a:r>
            <a:r>
              <a:rPr lang="en-GB" dirty="0"/>
              <a:t> IoT – to </a:t>
            </a:r>
            <a:r>
              <a:rPr lang="en-GB" dirty="0" err="1"/>
              <a:t>początek</a:t>
            </a:r>
            <a:r>
              <a:rPr lang="en-GB" dirty="0"/>
              <a:t> „smart cities”.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Współcześnie</a:t>
            </a:r>
            <a:r>
              <a:rPr lang="en-GB" dirty="0"/>
              <a:t> IoT </a:t>
            </a:r>
            <a:r>
              <a:rPr lang="en-GB" dirty="0" err="1"/>
              <a:t>obejmuje</a:t>
            </a:r>
            <a:r>
              <a:rPr lang="en-GB" dirty="0"/>
              <a:t> </a:t>
            </a:r>
            <a:r>
              <a:rPr lang="en-GB" dirty="0" err="1"/>
              <a:t>miliardy</a:t>
            </a:r>
            <a:r>
              <a:rPr lang="en-GB" dirty="0"/>
              <a:t> </a:t>
            </a:r>
            <a:r>
              <a:rPr lang="en-GB" dirty="0" err="1"/>
              <a:t>urządzeń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ma </a:t>
            </a:r>
            <a:r>
              <a:rPr lang="en-GB" dirty="0" err="1"/>
              <a:t>wpływ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niemal</a:t>
            </a:r>
            <a:r>
              <a:rPr lang="en-GB" dirty="0"/>
              <a:t> </a:t>
            </a:r>
            <a:r>
              <a:rPr lang="en-GB" dirty="0" err="1"/>
              <a:t>każdą</a:t>
            </a:r>
            <a:r>
              <a:rPr lang="en-GB" dirty="0"/>
              <a:t> </a:t>
            </a:r>
            <a:r>
              <a:rPr lang="en-GB" dirty="0" err="1"/>
              <a:t>dziedzinę</a:t>
            </a:r>
            <a:r>
              <a:rPr lang="en-GB" dirty="0"/>
              <a:t> </a:t>
            </a:r>
            <a:r>
              <a:rPr lang="en-GB" dirty="0" err="1"/>
              <a:t>życia</a:t>
            </a:r>
            <a:r>
              <a:rPr lang="en-GB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56263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E02E4-8867-8518-B356-8BAAAC2D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Kluczowe cechy </a:t>
            </a:r>
            <a:r>
              <a:rPr lang="pl-PL" dirty="0" err="1"/>
              <a:t>IoT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A543D-DDBB-60E1-54D7-9A0009181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err="1"/>
              <a:t>Łączność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en-GB" dirty="0" err="1"/>
              <a:t>Urządzenia</a:t>
            </a:r>
            <a:r>
              <a:rPr lang="en-GB" dirty="0"/>
              <a:t> IoT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połączone</a:t>
            </a:r>
            <a:r>
              <a:rPr lang="en-GB" dirty="0"/>
              <a:t> z </a:t>
            </a:r>
            <a:r>
              <a:rPr lang="en-GB" dirty="0" err="1"/>
              <a:t>internetem</a:t>
            </a:r>
            <a:r>
              <a:rPr lang="en-GB" dirty="0"/>
              <a:t> </a:t>
            </a:r>
            <a:r>
              <a:rPr lang="en-GB" dirty="0" err="1"/>
              <a:t>lub</a:t>
            </a:r>
            <a:r>
              <a:rPr lang="en-GB" dirty="0"/>
              <a:t> </a:t>
            </a:r>
            <a:r>
              <a:rPr lang="en-GB" dirty="0" err="1"/>
              <a:t>sieciami</a:t>
            </a:r>
            <a:r>
              <a:rPr lang="en-GB" dirty="0"/>
              <a:t> </a:t>
            </a:r>
            <a:r>
              <a:rPr lang="en-GB" dirty="0" err="1"/>
              <a:t>lokalnymi</a:t>
            </a:r>
            <a:r>
              <a:rPr lang="en-GB" dirty="0"/>
              <a:t>, co </a:t>
            </a:r>
            <a:r>
              <a:rPr lang="en-GB" dirty="0" err="1"/>
              <a:t>umożliwia</a:t>
            </a:r>
            <a:r>
              <a:rPr lang="en-GB" dirty="0"/>
              <a:t> </a:t>
            </a:r>
            <a:r>
              <a:rPr lang="en-GB" dirty="0" err="1"/>
              <a:t>komunikację</a:t>
            </a:r>
            <a:r>
              <a:rPr lang="en-GB" dirty="0"/>
              <a:t> w </a:t>
            </a:r>
            <a:r>
              <a:rPr lang="en-GB" dirty="0" err="1"/>
              <a:t>czasie</a:t>
            </a:r>
            <a:r>
              <a:rPr lang="en-GB" dirty="0"/>
              <a:t> </a:t>
            </a:r>
            <a:r>
              <a:rPr lang="en-GB" dirty="0" err="1"/>
              <a:t>rzeczywistym</a:t>
            </a:r>
            <a:r>
              <a:rPr lang="en-GB" dirty="0"/>
              <a:t>.</a:t>
            </a:r>
          </a:p>
          <a:p>
            <a:r>
              <a:rPr lang="en-GB" b="1" dirty="0" err="1"/>
              <a:t>Automatyzacja</a:t>
            </a:r>
            <a:r>
              <a:rPr lang="en-GB" b="1" dirty="0"/>
              <a:t>:</a:t>
            </a:r>
            <a:r>
              <a:rPr lang="en-GB" dirty="0"/>
              <a:t> IoT </a:t>
            </a:r>
            <a:r>
              <a:rPr lang="en-GB" dirty="0" err="1"/>
              <a:t>działa</a:t>
            </a:r>
            <a:r>
              <a:rPr lang="en-GB" dirty="0"/>
              <a:t> </a:t>
            </a:r>
            <a:r>
              <a:rPr lang="en-GB" dirty="0" err="1"/>
              <a:t>samodzielnie</a:t>
            </a:r>
            <a:r>
              <a:rPr lang="en-GB" dirty="0"/>
              <a:t>, </a:t>
            </a:r>
            <a:r>
              <a:rPr lang="en-GB" dirty="0" err="1"/>
              <a:t>redukując</a:t>
            </a:r>
            <a:r>
              <a:rPr lang="en-GB" dirty="0"/>
              <a:t> </a:t>
            </a:r>
            <a:r>
              <a:rPr lang="en-GB" dirty="0" err="1"/>
              <a:t>potrzebę</a:t>
            </a:r>
            <a:r>
              <a:rPr lang="en-GB" dirty="0"/>
              <a:t> </a:t>
            </a:r>
            <a:r>
              <a:rPr lang="en-GB" dirty="0" err="1"/>
              <a:t>ręcznej</a:t>
            </a:r>
            <a:r>
              <a:rPr lang="en-GB" dirty="0"/>
              <a:t> </a:t>
            </a:r>
            <a:r>
              <a:rPr lang="en-GB" dirty="0" err="1"/>
              <a:t>interwencji</a:t>
            </a:r>
            <a:r>
              <a:rPr lang="en-GB" dirty="0"/>
              <a:t>.</a:t>
            </a:r>
          </a:p>
          <a:p>
            <a:r>
              <a:rPr lang="en-GB" b="1" dirty="0" err="1"/>
              <a:t>Inteligencja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en-GB" dirty="0" err="1"/>
              <a:t>Urządzenia</a:t>
            </a:r>
            <a:r>
              <a:rPr lang="en-GB" dirty="0"/>
              <a:t> </a:t>
            </a:r>
            <a:r>
              <a:rPr lang="en-GB" dirty="0" err="1"/>
              <a:t>mogą</a:t>
            </a:r>
            <a:r>
              <a:rPr lang="en-GB" dirty="0"/>
              <a:t> </a:t>
            </a:r>
            <a:r>
              <a:rPr lang="en-GB" dirty="0" err="1"/>
              <a:t>analizować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podejmować</a:t>
            </a:r>
            <a:r>
              <a:rPr lang="en-GB" dirty="0"/>
              <a:t> </a:t>
            </a:r>
            <a:r>
              <a:rPr lang="en-GB" dirty="0" err="1"/>
              <a:t>decyzje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ich </a:t>
            </a:r>
            <a:r>
              <a:rPr lang="en-GB" dirty="0" err="1"/>
              <a:t>podstawie</a:t>
            </a:r>
            <a:r>
              <a:rPr lang="en-GB" dirty="0"/>
              <a:t>.</a:t>
            </a:r>
          </a:p>
          <a:p>
            <a:r>
              <a:rPr lang="en-GB" b="1" dirty="0" err="1"/>
              <a:t>Dostępność</a:t>
            </a:r>
            <a:r>
              <a:rPr lang="en-GB" b="1" dirty="0"/>
              <a:t>:</a:t>
            </a:r>
            <a:r>
              <a:rPr lang="en-GB" dirty="0"/>
              <a:t> Dane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urządzenia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dostępne</a:t>
            </a:r>
            <a:r>
              <a:rPr lang="en-GB" dirty="0"/>
              <a:t> </a:t>
            </a:r>
            <a:r>
              <a:rPr lang="en-GB" dirty="0" err="1"/>
              <a:t>zdalnie</a:t>
            </a:r>
            <a:r>
              <a:rPr lang="en-GB" dirty="0"/>
              <a:t> za </a:t>
            </a:r>
            <a:r>
              <a:rPr lang="en-GB" dirty="0" err="1"/>
              <a:t>pomocą</a:t>
            </a:r>
            <a:r>
              <a:rPr lang="en-GB" dirty="0"/>
              <a:t> </a:t>
            </a:r>
            <a:r>
              <a:rPr lang="en-GB" dirty="0" err="1"/>
              <a:t>aplikacji</a:t>
            </a:r>
            <a:r>
              <a:rPr lang="en-GB" dirty="0"/>
              <a:t> </a:t>
            </a:r>
            <a:r>
              <a:rPr lang="en-GB" dirty="0" err="1"/>
              <a:t>lub</a:t>
            </a:r>
            <a:r>
              <a:rPr lang="en-GB" dirty="0"/>
              <a:t> </a:t>
            </a:r>
            <a:r>
              <a:rPr lang="en-GB" dirty="0" err="1"/>
              <a:t>przeglądarek</a:t>
            </a:r>
            <a:r>
              <a:rPr lang="en-GB" dirty="0"/>
              <a:t>.</a:t>
            </a:r>
          </a:p>
          <a:p>
            <a:r>
              <a:rPr lang="en-GB" b="1" dirty="0" err="1"/>
              <a:t>Skalowalność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en-GB" dirty="0" err="1"/>
              <a:t>Sieć</a:t>
            </a:r>
            <a:r>
              <a:rPr lang="en-GB" dirty="0"/>
              <a:t> IoT </a:t>
            </a:r>
            <a:r>
              <a:rPr lang="en-GB" dirty="0" err="1"/>
              <a:t>może</a:t>
            </a:r>
            <a:r>
              <a:rPr lang="en-GB" dirty="0"/>
              <a:t> </a:t>
            </a:r>
            <a:r>
              <a:rPr lang="en-GB" dirty="0" err="1"/>
              <a:t>być</a:t>
            </a:r>
            <a:r>
              <a:rPr lang="en-GB" dirty="0"/>
              <a:t> </a:t>
            </a:r>
            <a:r>
              <a:rPr lang="en-GB" dirty="0" err="1"/>
              <a:t>rozbudowywana</a:t>
            </a:r>
            <a:r>
              <a:rPr lang="en-GB" dirty="0"/>
              <a:t> o </a:t>
            </a:r>
            <a:r>
              <a:rPr lang="en-GB" dirty="0" err="1"/>
              <a:t>kolejne</a:t>
            </a:r>
            <a:r>
              <a:rPr lang="en-GB" dirty="0"/>
              <a:t> </a:t>
            </a:r>
            <a:r>
              <a:rPr lang="en-GB" dirty="0" err="1"/>
              <a:t>urządzenia</a:t>
            </a:r>
            <a:r>
              <a:rPr lang="en-GB" dirty="0"/>
              <a:t> bez </a:t>
            </a:r>
            <a:r>
              <a:rPr lang="en-GB" dirty="0" err="1"/>
              <a:t>większych</a:t>
            </a:r>
            <a:r>
              <a:rPr lang="en-GB" dirty="0"/>
              <a:t> </a:t>
            </a:r>
            <a:r>
              <a:rPr lang="en-GB" dirty="0" err="1"/>
              <a:t>trudności</a:t>
            </a:r>
            <a:r>
              <a:rPr lang="en-GB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92631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8101-5D50-2D44-5E17-C4023EF56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Dlaczego </a:t>
            </a:r>
            <a:r>
              <a:rPr lang="pl-PL" dirty="0" err="1"/>
              <a:t>IoT</a:t>
            </a:r>
            <a:r>
              <a:rPr lang="pl-PL" dirty="0"/>
              <a:t> jest ważny?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F780C-31DC-F3C9-2F54-AF1A22AA4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IoT </a:t>
            </a:r>
            <a:r>
              <a:rPr lang="en-GB" dirty="0" err="1"/>
              <a:t>zmienia</a:t>
            </a:r>
            <a:r>
              <a:rPr lang="en-GB" dirty="0"/>
              <a:t> </a:t>
            </a:r>
            <a:r>
              <a:rPr lang="en-GB" dirty="0" err="1"/>
              <a:t>sposób</a:t>
            </a:r>
            <a:r>
              <a:rPr lang="en-GB" dirty="0"/>
              <a:t>, w </a:t>
            </a:r>
            <a:r>
              <a:rPr lang="en-GB" dirty="0" err="1"/>
              <a:t>jaki</a:t>
            </a:r>
            <a:r>
              <a:rPr lang="en-GB" dirty="0"/>
              <a:t> </a:t>
            </a:r>
            <a:r>
              <a:rPr lang="en-GB" dirty="0" err="1"/>
              <a:t>pracujemy</a:t>
            </a:r>
            <a:r>
              <a:rPr lang="en-GB" dirty="0"/>
              <a:t>, </a:t>
            </a:r>
            <a:r>
              <a:rPr lang="en-GB" dirty="0" err="1"/>
              <a:t>żyjemy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komunikujemy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.</a:t>
            </a:r>
          </a:p>
          <a:p>
            <a:r>
              <a:rPr lang="en-GB" dirty="0" err="1"/>
              <a:t>Ułatwia</a:t>
            </a:r>
            <a:r>
              <a:rPr lang="en-GB" dirty="0"/>
              <a:t> </a:t>
            </a:r>
            <a:r>
              <a:rPr lang="en-GB" dirty="0" err="1"/>
              <a:t>automatyzację</a:t>
            </a:r>
            <a:r>
              <a:rPr lang="en-GB" dirty="0"/>
              <a:t> </a:t>
            </a:r>
            <a:r>
              <a:rPr lang="en-GB" dirty="0" err="1"/>
              <a:t>procesów</a:t>
            </a:r>
            <a:r>
              <a:rPr lang="en-GB" dirty="0"/>
              <a:t> w </a:t>
            </a:r>
            <a:r>
              <a:rPr lang="en-GB" dirty="0" err="1"/>
              <a:t>przemyśle</a:t>
            </a:r>
            <a:r>
              <a:rPr lang="en-GB" dirty="0"/>
              <a:t>, </a:t>
            </a:r>
            <a:r>
              <a:rPr lang="en-GB" dirty="0" err="1"/>
              <a:t>poprawia</a:t>
            </a:r>
            <a:r>
              <a:rPr lang="en-GB" dirty="0"/>
              <a:t> </a:t>
            </a:r>
            <a:r>
              <a:rPr lang="en-GB" dirty="0" err="1"/>
              <a:t>bezpieczeństwo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oszczędza</a:t>
            </a:r>
            <a:r>
              <a:rPr lang="en-GB" dirty="0"/>
              <a:t> </a:t>
            </a:r>
            <a:r>
              <a:rPr lang="en-GB" dirty="0" err="1"/>
              <a:t>energię</a:t>
            </a:r>
            <a:r>
              <a:rPr lang="en-GB" dirty="0"/>
              <a:t>.</a:t>
            </a:r>
          </a:p>
          <a:p>
            <a:r>
              <a:rPr lang="en-GB" dirty="0"/>
              <a:t>W </a:t>
            </a:r>
            <a:r>
              <a:rPr lang="en-GB" dirty="0" err="1"/>
              <a:t>medycynie</a:t>
            </a:r>
            <a:r>
              <a:rPr lang="en-GB" dirty="0"/>
              <a:t> </a:t>
            </a:r>
            <a:r>
              <a:rPr lang="en-GB" dirty="0" err="1"/>
              <a:t>pozwala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monitorowanie</a:t>
            </a:r>
            <a:r>
              <a:rPr lang="en-GB" dirty="0"/>
              <a:t> </a:t>
            </a:r>
            <a:r>
              <a:rPr lang="en-GB" dirty="0" err="1"/>
              <a:t>zdrowia</a:t>
            </a:r>
            <a:r>
              <a:rPr lang="en-GB" dirty="0"/>
              <a:t> </a:t>
            </a:r>
            <a:r>
              <a:rPr lang="en-GB" dirty="0" err="1"/>
              <a:t>pacjentów</a:t>
            </a:r>
            <a:r>
              <a:rPr lang="en-GB" dirty="0"/>
              <a:t> w </a:t>
            </a:r>
            <a:r>
              <a:rPr lang="en-GB" dirty="0" err="1"/>
              <a:t>czasie</a:t>
            </a:r>
            <a:r>
              <a:rPr lang="en-GB" dirty="0"/>
              <a:t> </a:t>
            </a:r>
            <a:r>
              <a:rPr lang="en-GB" dirty="0" err="1"/>
              <a:t>rzeczywistym</a:t>
            </a:r>
            <a:r>
              <a:rPr lang="en-GB" dirty="0"/>
              <a:t>, co </a:t>
            </a:r>
            <a:r>
              <a:rPr lang="en-GB" dirty="0" err="1"/>
              <a:t>ratuje</a:t>
            </a:r>
            <a:r>
              <a:rPr lang="en-GB" dirty="0"/>
              <a:t> </a:t>
            </a:r>
            <a:r>
              <a:rPr lang="en-GB" dirty="0" err="1"/>
              <a:t>życie</a:t>
            </a:r>
            <a:r>
              <a:rPr lang="en-GB" dirty="0"/>
              <a:t>.</a:t>
            </a:r>
          </a:p>
          <a:p>
            <a:r>
              <a:rPr lang="en-GB" dirty="0"/>
              <a:t>W </a:t>
            </a:r>
            <a:r>
              <a:rPr lang="en-GB" dirty="0" err="1"/>
              <a:t>domach</a:t>
            </a:r>
            <a:r>
              <a:rPr lang="en-GB" dirty="0"/>
              <a:t> </a:t>
            </a:r>
            <a:r>
              <a:rPr lang="en-GB" dirty="0" err="1"/>
              <a:t>umożliwia</a:t>
            </a:r>
            <a:r>
              <a:rPr lang="en-GB" dirty="0"/>
              <a:t> </a:t>
            </a:r>
            <a:r>
              <a:rPr lang="en-GB" dirty="0" err="1"/>
              <a:t>wygodne</a:t>
            </a:r>
            <a:r>
              <a:rPr lang="en-GB" dirty="0"/>
              <a:t> </a:t>
            </a:r>
            <a:r>
              <a:rPr lang="en-GB" dirty="0" err="1"/>
              <a:t>zarządzanie</a:t>
            </a:r>
            <a:r>
              <a:rPr lang="en-GB" dirty="0"/>
              <a:t> </a:t>
            </a:r>
            <a:r>
              <a:rPr lang="en-GB" dirty="0" err="1"/>
              <a:t>urządzeniami</a:t>
            </a:r>
            <a:r>
              <a:rPr lang="en-GB" dirty="0"/>
              <a:t>, </a:t>
            </a:r>
            <a:r>
              <a:rPr lang="en-GB" dirty="0" err="1"/>
              <a:t>takimi</a:t>
            </a:r>
            <a:r>
              <a:rPr lang="en-GB" dirty="0"/>
              <a:t> jak </a:t>
            </a:r>
            <a:r>
              <a:rPr lang="en-GB" dirty="0" err="1"/>
              <a:t>oświetlenie</a:t>
            </a:r>
            <a:r>
              <a:rPr lang="en-GB" dirty="0"/>
              <a:t>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ogrzewanie</a:t>
            </a:r>
            <a:r>
              <a:rPr lang="en-GB" dirty="0"/>
              <a:t>.</a:t>
            </a:r>
          </a:p>
          <a:p>
            <a:r>
              <a:rPr lang="en-GB" dirty="0"/>
              <a:t>W </a:t>
            </a:r>
            <a:r>
              <a:rPr lang="en-GB" dirty="0" err="1"/>
              <a:t>rolnictwie</a:t>
            </a:r>
            <a:r>
              <a:rPr lang="en-GB" dirty="0"/>
              <a:t> </a:t>
            </a:r>
            <a:r>
              <a:rPr lang="en-GB" dirty="0" err="1"/>
              <a:t>zwiększa</a:t>
            </a:r>
            <a:r>
              <a:rPr lang="en-GB" dirty="0"/>
              <a:t> </a:t>
            </a:r>
            <a:r>
              <a:rPr lang="en-GB" dirty="0" err="1"/>
              <a:t>wydajność</a:t>
            </a:r>
            <a:r>
              <a:rPr lang="en-GB" dirty="0"/>
              <a:t> </a:t>
            </a:r>
            <a:r>
              <a:rPr lang="en-GB" dirty="0" err="1"/>
              <a:t>produkcji</a:t>
            </a:r>
            <a:r>
              <a:rPr lang="en-GB" dirty="0"/>
              <a:t> </a:t>
            </a:r>
            <a:r>
              <a:rPr lang="en-GB" dirty="0" err="1"/>
              <a:t>poprzez</a:t>
            </a:r>
            <a:r>
              <a:rPr lang="en-GB" dirty="0"/>
              <a:t> </a:t>
            </a:r>
            <a:r>
              <a:rPr lang="en-GB" dirty="0" err="1"/>
              <a:t>monitorowanie</a:t>
            </a:r>
            <a:r>
              <a:rPr lang="en-GB" dirty="0"/>
              <a:t> </a:t>
            </a:r>
            <a:r>
              <a:rPr lang="en-GB" dirty="0" err="1"/>
              <a:t>gleby</a:t>
            </a:r>
            <a:r>
              <a:rPr lang="en-GB" dirty="0"/>
              <a:t>, </a:t>
            </a:r>
            <a:r>
              <a:rPr lang="en-GB" dirty="0" err="1"/>
              <a:t>pogody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nawadniania</a:t>
            </a:r>
            <a:r>
              <a:rPr lang="en-GB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3291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081FB-3ABA-2B6D-66E2-2BB0DD941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działa </a:t>
            </a:r>
            <a:r>
              <a:rPr lang="pl-PL" dirty="0" err="1"/>
              <a:t>IoT</a:t>
            </a:r>
            <a:r>
              <a:rPr lang="pl-PL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D2955-4920-970D-5426-8C2AD0473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GB" dirty="0"/>
              <a:t>IoT </a:t>
            </a:r>
            <a:r>
              <a:rPr lang="en-GB" dirty="0" err="1"/>
              <a:t>wykorzystuje</a:t>
            </a:r>
            <a:r>
              <a:rPr lang="en-GB" dirty="0"/>
              <a:t> </a:t>
            </a:r>
            <a:r>
              <a:rPr lang="en-GB" dirty="0" err="1"/>
              <a:t>cztery</a:t>
            </a:r>
            <a:r>
              <a:rPr lang="en-GB" dirty="0"/>
              <a:t> </a:t>
            </a:r>
            <a:r>
              <a:rPr lang="en-GB" dirty="0" err="1"/>
              <a:t>kluczowe</a:t>
            </a:r>
            <a:r>
              <a:rPr lang="en-GB" dirty="0"/>
              <a:t> </a:t>
            </a:r>
            <a:r>
              <a:rPr lang="en-GB" dirty="0" err="1"/>
              <a:t>komponenty</a:t>
            </a:r>
            <a:r>
              <a:rPr lang="en-GB" dirty="0"/>
              <a:t>:</a:t>
            </a:r>
          </a:p>
          <a:p>
            <a:pPr lvl="1">
              <a:buFont typeface="+mj-lt"/>
              <a:buAutoNum type="arabicPeriod"/>
            </a:pPr>
            <a:r>
              <a:rPr lang="en-GB" b="1" dirty="0" err="1"/>
              <a:t>Urządzenia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en-GB" dirty="0" err="1"/>
              <a:t>Czujniki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siłowniki</a:t>
            </a:r>
            <a:r>
              <a:rPr lang="en-GB" dirty="0"/>
              <a:t>, </a:t>
            </a:r>
            <a:r>
              <a:rPr lang="en-GB" dirty="0" err="1"/>
              <a:t>które</a:t>
            </a:r>
            <a:r>
              <a:rPr lang="en-GB" dirty="0"/>
              <a:t> </a:t>
            </a:r>
            <a:r>
              <a:rPr lang="en-GB" dirty="0" err="1"/>
              <a:t>zbierają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lub</a:t>
            </a:r>
            <a:r>
              <a:rPr lang="en-GB" dirty="0"/>
              <a:t> </a:t>
            </a:r>
            <a:r>
              <a:rPr lang="en-GB" dirty="0" err="1"/>
              <a:t>wykonują</a:t>
            </a:r>
            <a:r>
              <a:rPr lang="en-GB" dirty="0"/>
              <a:t> </a:t>
            </a:r>
            <a:r>
              <a:rPr lang="en-GB" dirty="0" err="1"/>
              <a:t>zadania</a:t>
            </a:r>
            <a:r>
              <a:rPr lang="en-GB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en-GB" b="1" dirty="0" err="1"/>
              <a:t>Łączność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en-GB" dirty="0" err="1"/>
              <a:t>Sieci</a:t>
            </a:r>
            <a:r>
              <a:rPr lang="en-GB" dirty="0"/>
              <a:t>, </a:t>
            </a:r>
            <a:r>
              <a:rPr lang="en-GB" dirty="0" err="1"/>
              <a:t>takie</a:t>
            </a:r>
            <a:r>
              <a:rPr lang="en-GB" dirty="0"/>
              <a:t> jak Wi-Fi, Bluetooth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sieci</a:t>
            </a:r>
            <a:r>
              <a:rPr lang="en-GB" dirty="0"/>
              <a:t> </a:t>
            </a:r>
            <a:r>
              <a:rPr lang="en-GB" dirty="0" err="1"/>
              <a:t>komórkowe</a:t>
            </a:r>
            <a:r>
              <a:rPr lang="en-GB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en-GB" b="1" dirty="0"/>
              <a:t>Chmura:</a:t>
            </a:r>
            <a:r>
              <a:rPr lang="en-GB" dirty="0"/>
              <a:t> </a:t>
            </a:r>
            <a:r>
              <a:rPr lang="en-GB" dirty="0" err="1"/>
              <a:t>Przechowywanie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ich </a:t>
            </a:r>
            <a:r>
              <a:rPr lang="en-GB" dirty="0" err="1"/>
              <a:t>analiza</a:t>
            </a:r>
            <a:r>
              <a:rPr lang="en-GB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en-GB" b="1" dirty="0" err="1"/>
              <a:t>Aplikacje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en-GB" dirty="0" err="1"/>
              <a:t>Interfejsy</a:t>
            </a:r>
            <a:r>
              <a:rPr lang="en-GB" dirty="0"/>
              <a:t>, </a:t>
            </a:r>
            <a:r>
              <a:rPr lang="en-GB" dirty="0" err="1"/>
              <a:t>które</a:t>
            </a:r>
            <a:r>
              <a:rPr lang="en-GB" dirty="0"/>
              <a:t> </a:t>
            </a:r>
            <a:r>
              <a:rPr lang="en-GB" dirty="0" err="1"/>
              <a:t>pozwalają</a:t>
            </a:r>
            <a:r>
              <a:rPr lang="en-GB" dirty="0"/>
              <a:t> </a:t>
            </a:r>
            <a:r>
              <a:rPr lang="en-GB" dirty="0" err="1"/>
              <a:t>użytkownikom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interakcję</a:t>
            </a:r>
            <a:r>
              <a:rPr lang="en-GB" dirty="0"/>
              <a:t> z IoT.</a:t>
            </a:r>
          </a:p>
          <a:p>
            <a:r>
              <a:rPr lang="en-GB" dirty="0" err="1"/>
              <a:t>Przykład</a:t>
            </a:r>
            <a:r>
              <a:rPr lang="en-GB" dirty="0"/>
              <a:t>: </a:t>
            </a:r>
            <a:r>
              <a:rPr lang="en-GB" dirty="0" err="1"/>
              <a:t>Inteligentny</a:t>
            </a:r>
            <a:r>
              <a:rPr lang="en-GB" dirty="0"/>
              <a:t> </a:t>
            </a:r>
            <a:r>
              <a:rPr lang="en-GB" dirty="0" err="1"/>
              <a:t>zamek</a:t>
            </a:r>
            <a:r>
              <a:rPr lang="en-GB" dirty="0"/>
              <a:t> do </a:t>
            </a:r>
            <a:r>
              <a:rPr lang="en-GB" dirty="0" err="1"/>
              <a:t>drzwi</a:t>
            </a:r>
            <a:r>
              <a:rPr lang="en-GB" dirty="0"/>
              <a:t> </a:t>
            </a:r>
            <a:r>
              <a:rPr lang="en-GB" dirty="0" err="1"/>
              <a:t>zbiera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(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telefon</a:t>
            </a:r>
            <a:r>
              <a:rPr lang="en-GB" dirty="0"/>
              <a:t> </a:t>
            </a:r>
            <a:r>
              <a:rPr lang="en-GB" dirty="0" err="1"/>
              <a:t>właściciela</a:t>
            </a:r>
            <a:r>
              <a:rPr lang="en-GB" dirty="0"/>
              <a:t> jest w </a:t>
            </a:r>
            <a:r>
              <a:rPr lang="en-GB" dirty="0" err="1"/>
              <a:t>pobliżu</a:t>
            </a:r>
            <a:r>
              <a:rPr lang="en-GB" dirty="0"/>
              <a:t>)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otwiera</a:t>
            </a:r>
            <a:r>
              <a:rPr lang="en-GB" dirty="0"/>
              <a:t> </a:t>
            </a:r>
            <a:r>
              <a:rPr lang="en-GB" dirty="0" err="1"/>
              <a:t>drzwi</a:t>
            </a:r>
            <a:r>
              <a:rPr lang="en-GB" dirty="0"/>
              <a:t> bez </a:t>
            </a:r>
            <a:r>
              <a:rPr lang="en-GB" dirty="0" err="1"/>
              <a:t>klucza</a:t>
            </a:r>
            <a:r>
              <a:rPr lang="en-GB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83569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7D7B-C791-C553-D550-EB3C8833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Jakie urządzenia tworzą </a:t>
            </a:r>
            <a:r>
              <a:rPr lang="pl-PL" dirty="0" err="1"/>
              <a:t>IoT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402B6-1020-7304-680D-E62126899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Smartwatche</a:t>
            </a:r>
            <a:r>
              <a:rPr lang="en-GB" dirty="0"/>
              <a:t>, </a:t>
            </a:r>
            <a:r>
              <a:rPr lang="en-GB" dirty="0" err="1"/>
              <a:t>smartfony</a:t>
            </a:r>
            <a:r>
              <a:rPr lang="en-GB" dirty="0"/>
              <a:t>, </a:t>
            </a:r>
            <a:r>
              <a:rPr lang="en-GB" dirty="0" err="1"/>
              <a:t>inteligentne</a:t>
            </a:r>
            <a:r>
              <a:rPr lang="en-GB" dirty="0"/>
              <a:t> </a:t>
            </a:r>
            <a:r>
              <a:rPr lang="en-GB" dirty="0" err="1"/>
              <a:t>głośniki</a:t>
            </a:r>
            <a:r>
              <a:rPr lang="en-GB" dirty="0"/>
              <a:t> (np. Amazon Echo).</a:t>
            </a:r>
          </a:p>
          <a:p>
            <a:r>
              <a:rPr lang="en-GB" dirty="0" err="1"/>
              <a:t>Urządzenia</a:t>
            </a:r>
            <a:r>
              <a:rPr lang="en-GB" dirty="0"/>
              <a:t> AGD: </a:t>
            </a:r>
            <a:r>
              <a:rPr lang="en-GB" dirty="0" err="1"/>
              <a:t>lodówki</a:t>
            </a:r>
            <a:r>
              <a:rPr lang="en-GB" dirty="0"/>
              <a:t>, </a:t>
            </a:r>
            <a:r>
              <a:rPr lang="en-GB" dirty="0" err="1"/>
              <a:t>pralki</a:t>
            </a:r>
            <a:r>
              <a:rPr lang="en-GB" dirty="0"/>
              <a:t>, </a:t>
            </a:r>
            <a:r>
              <a:rPr lang="en-GB" dirty="0" err="1"/>
              <a:t>odkurzacze</a:t>
            </a:r>
            <a:r>
              <a:rPr lang="en-GB" dirty="0"/>
              <a:t> </a:t>
            </a:r>
            <a:r>
              <a:rPr lang="en-GB" dirty="0" err="1"/>
              <a:t>roboty</a:t>
            </a:r>
            <a:r>
              <a:rPr lang="en-GB" dirty="0"/>
              <a:t>.</a:t>
            </a:r>
          </a:p>
          <a:p>
            <a:r>
              <a:rPr lang="en-GB" dirty="0" err="1"/>
              <a:t>Pojazdy</a:t>
            </a:r>
            <a:r>
              <a:rPr lang="en-GB" dirty="0"/>
              <a:t>: </a:t>
            </a:r>
            <a:r>
              <a:rPr lang="en-GB" dirty="0" err="1"/>
              <a:t>samochody</a:t>
            </a:r>
            <a:r>
              <a:rPr lang="en-GB" dirty="0"/>
              <a:t> </a:t>
            </a:r>
            <a:r>
              <a:rPr lang="en-GB" dirty="0" err="1"/>
              <a:t>autonomiczne</a:t>
            </a:r>
            <a:r>
              <a:rPr lang="en-GB" dirty="0"/>
              <a:t>, </a:t>
            </a:r>
            <a:r>
              <a:rPr lang="en-GB" dirty="0" err="1"/>
              <a:t>systemy</a:t>
            </a:r>
            <a:r>
              <a:rPr lang="en-GB" dirty="0"/>
              <a:t> </a:t>
            </a:r>
            <a:r>
              <a:rPr lang="en-GB" dirty="0" err="1"/>
              <a:t>monitorowania</a:t>
            </a:r>
            <a:r>
              <a:rPr lang="en-GB" dirty="0"/>
              <a:t> </a:t>
            </a:r>
            <a:r>
              <a:rPr lang="en-GB" dirty="0" err="1"/>
              <a:t>floty</a:t>
            </a:r>
            <a:r>
              <a:rPr lang="en-GB" dirty="0"/>
              <a:t>.</a:t>
            </a:r>
          </a:p>
          <a:p>
            <a:r>
              <a:rPr lang="en-GB" dirty="0" err="1"/>
              <a:t>Czujniki</a:t>
            </a:r>
            <a:r>
              <a:rPr lang="en-GB" dirty="0"/>
              <a:t> </a:t>
            </a:r>
            <a:r>
              <a:rPr lang="en-GB" dirty="0" err="1"/>
              <a:t>przemysłowe</a:t>
            </a:r>
            <a:r>
              <a:rPr lang="en-GB" dirty="0"/>
              <a:t> do </a:t>
            </a:r>
            <a:r>
              <a:rPr lang="en-GB" dirty="0" err="1"/>
              <a:t>monitorowania</a:t>
            </a:r>
            <a:r>
              <a:rPr lang="en-GB" dirty="0"/>
              <a:t> </a:t>
            </a:r>
            <a:r>
              <a:rPr lang="en-GB" dirty="0" err="1"/>
              <a:t>maszyn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procesów</a:t>
            </a:r>
            <a:r>
              <a:rPr lang="en-GB" dirty="0"/>
              <a:t> </a:t>
            </a:r>
            <a:r>
              <a:rPr lang="en-GB" dirty="0" err="1"/>
              <a:t>produkcyjnych</a:t>
            </a:r>
            <a:r>
              <a:rPr lang="en-GB" dirty="0"/>
              <a:t>.</a:t>
            </a:r>
          </a:p>
          <a:p>
            <a:r>
              <a:rPr lang="en-GB" dirty="0" err="1"/>
              <a:t>Systemy</a:t>
            </a:r>
            <a:r>
              <a:rPr lang="en-GB" dirty="0"/>
              <a:t> </a:t>
            </a:r>
            <a:r>
              <a:rPr lang="en-GB" dirty="0" err="1"/>
              <a:t>miejskie</a:t>
            </a:r>
            <a:r>
              <a:rPr lang="en-GB" dirty="0"/>
              <a:t>, np. </a:t>
            </a:r>
            <a:r>
              <a:rPr lang="en-GB" dirty="0" err="1"/>
              <a:t>oświetlenie</a:t>
            </a:r>
            <a:r>
              <a:rPr lang="en-GB" dirty="0"/>
              <a:t> </a:t>
            </a:r>
            <a:r>
              <a:rPr lang="en-GB" dirty="0" err="1"/>
              <a:t>uliczne</a:t>
            </a:r>
            <a:r>
              <a:rPr lang="en-GB" dirty="0"/>
              <a:t> </a:t>
            </a:r>
            <a:r>
              <a:rPr lang="en-GB" dirty="0" err="1"/>
              <a:t>reagujące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ruch</a:t>
            </a:r>
            <a:r>
              <a:rPr lang="en-GB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43018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0101-0FBD-828D-B08B-179CC430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Pierwsze</a:t>
            </a:r>
            <a:r>
              <a:rPr lang="en-GB" dirty="0"/>
              <a:t> </a:t>
            </a:r>
            <a:r>
              <a:rPr lang="en-GB" dirty="0" err="1"/>
              <a:t>urządzenie</a:t>
            </a:r>
            <a:r>
              <a:rPr lang="en-GB" dirty="0"/>
              <a:t> IoT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CAA6F-8529-5679-E232-E4EE2678C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Pierwszym</a:t>
            </a:r>
            <a:r>
              <a:rPr lang="en-GB" dirty="0"/>
              <a:t> </a:t>
            </a:r>
            <a:r>
              <a:rPr lang="en-GB" dirty="0" err="1"/>
              <a:t>urządzeniem</a:t>
            </a:r>
            <a:r>
              <a:rPr lang="en-GB" dirty="0"/>
              <a:t> IoT </a:t>
            </a:r>
            <a:r>
              <a:rPr lang="en-GB" dirty="0" err="1"/>
              <a:t>był</a:t>
            </a:r>
            <a:r>
              <a:rPr lang="en-GB" dirty="0"/>
              <a:t> automat do </a:t>
            </a:r>
            <a:r>
              <a:rPr lang="en-GB" dirty="0" err="1"/>
              <a:t>napojów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Uniwersytecie</a:t>
            </a:r>
            <a:r>
              <a:rPr lang="en-GB" dirty="0"/>
              <a:t> Carnegie Mellon.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Był</a:t>
            </a:r>
            <a:r>
              <a:rPr lang="en-GB" dirty="0"/>
              <a:t> </a:t>
            </a:r>
            <a:r>
              <a:rPr lang="en-GB" dirty="0" err="1"/>
              <a:t>podłączony</a:t>
            </a:r>
            <a:r>
              <a:rPr lang="en-GB" dirty="0"/>
              <a:t> do </a:t>
            </a:r>
            <a:r>
              <a:rPr lang="en-GB" dirty="0" err="1"/>
              <a:t>internetu</a:t>
            </a:r>
            <a:r>
              <a:rPr lang="en-GB" dirty="0"/>
              <a:t>, aby </a:t>
            </a:r>
            <a:r>
              <a:rPr lang="en-GB" dirty="0" err="1"/>
              <a:t>informować</a:t>
            </a:r>
            <a:r>
              <a:rPr lang="en-GB" dirty="0"/>
              <a:t> </a:t>
            </a:r>
            <a:r>
              <a:rPr lang="en-GB" dirty="0" err="1"/>
              <a:t>użytkowników</a:t>
            </a:r>
            <a:r>
              <a:rPr lang="en-GB" dirty="0"/>
              <a:t>,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napoje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zimne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maszyna</a:t>
            </a:r>
            <a:r>
              <a:rPr lang="en-GB" dirty="0"/>
              <a:t> jest </a:t>
            </a:r>
            <a:r>
              <a:rPr lang="en-GB" dirty="0" err="1"/>
              <a:t>pełna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Zrealizowano</a:t>
            </a:r>
            <a:r>
              <a:rPr lang="en-GB" dirty="0"/>
              <a:t> to za </a:t>
            </a:r>
            <a:r>
              <a:rPr lang="en-GB" dirty="0" err="1"/>
              <a:t>pomocą</a:t>
            </a:r>
            <a:r>
              <a:rPr lang="en-GB" dirty="0"/>
              <a:t> </a:t>
            </a:r>
            <a:r>
              <a:rPr lang="en-GB" dirty="0" err="1"/>
              <a:t>prostych</a:t>
            </a:r>
            <a:r>
              <a:rPr lang="en-GB" dirty="0"/>
              <a:t> </a:t>
            </a:r>
            <a:r>
              <a:rPr lang="en-GB" dirty="0" err="1"/>
              <a:t>czujników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skryptów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Mimo</a:t>
            </a:r>
            <a:r>
              <a:rPr lang="en-GB" dirty="0"/>
              <a:t> </a:t>
            </a:r>
            <a:r>
              <a:rPr lang="en-GB" dirty="0" err="1"/>
              <a:t>swojej</a:t>
            </a:r>
            <a:r>
              <a:rPr lang="en-GB" dirty="0"/>
              <a:t> </a:t>
            </a:r>
            <a:r>
              <a:rPr lang="en-GB" dirty="0" err="1"/>
              <a:t>prostoty</a:t>
            </a:r>
            <a:r>
              <a:rPr lang="en-GB" dirty="0"/>
              <a:t> </a:t>
            </a:r>
            <a:r>
              <a:rPr lang="en-GB" dirty="0" err="1"/>
              <a:t>projekt</a:t>
            </a:r>
            <a:r>
              <a:rPr lang="en-GB" dirty="0"/>
              <a:t> ten </a:t>
            </a:r>
            <a:r>
              <a:rPr lang="en-GB" dirty="0" err="1"/>
              <a:t>zapoczątkował</a:t>
            </a:r>
            <a:r>
              <a:rPr lang="en-GB" dirty="0"/>
              <a:t> </a:t>
            </a:r>
            <a:r>
              <a:rPr lang="en-GB" dirty="0" err="1"/>
              <a:t>nową</a:t>
            </a:r>
            <a:r>
              <a:rPr lang="en-GB" dirty="0"/>
              <a:t> </a:t>
            </a:r>
            <a:r>
              <a:rPr lang="en-GB" dirty="0" err="1"/>
              <a:t>erę</a:t>
            </a:r>
            <a:r>
              <a:rPr lang="en-GB" dirty="0"/>
              <a:t> </a:t>
            </a:r>
            <a:r>
              <a:rPr lang="en-GB" dirty="0" err="1"/>
              <a:t>technologii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</a:t>
            </a:r>
            <a:r>
              <a:rPr lang="en-GB" dirty="0" err="1"/>
              <a:t>przykład</a:t>
            </a:r>
            <a:r>
              <a:rPr lang="en-GB" dirty="0"/>
              <a:t>, jak </a:t>
            </a:r>
            <a:r>
              <a:rPr lang="en-GB" dirty="0" err="1"/>
              <a:t>małe</a:t>
            </a:r>
            <a:r>
              <a:rPr lang="en-GB" dirty="0"/>
              <a:t> </a:t>
            </a:r>
            <a:r>
              <a:rPr lang="en-GB" dirty="0" err="1"/>
              <a:t>innowacje</a:t>
            </a:r>
            <a:r>
              <a:rPr lang="en-GB" dirty="0"/>
              <a:t> </a:t>
            </a:r>
            <a:r>
              <a:rPr lang="en-GB" dirty="0" err="1"/>
              <a:t>mogą</a:t>
            </a:r>
            <a:r>
              <a:rPr lang="en-GB" dirty="0"/>
              <a:t> </a:t>
            </a:r>
            <a:r>
              <a:rPr lang="en-GB" dirty="0" err="1"/>
              <a:t>wywołać</a:t>
            </a:r>
            <a:r>
              <a:rPr lang="en-GB" dirty="0"/>
              <a:t> </a:t>
            </a:r>
            <a:r>
              <a:rPr lang="en-GB" dirty="0" err="1"/>
              <a:t>wielkie</a:t>
            </a:r>
            <a:r>
              <a:rPr lang="en-GB" dirty="0"/>
              <a:t> </a:t>
            </a:r>
            <a:r>
              <a:rPr lang="en-GB" dirty="0" err="1"/>
              <a:t>zmiany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5333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67E9E-3223-3706-BE87-3BD6A702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IoT</a:t>
            </a:r>
            <a:r>
              <a:rPr lang="pl-PL" dirty="0"/>
              <a:t> w liczbach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68CB8-744A-B54E-5839-14ED1D1E4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 2023 </a:t>
            </a:r>
            <a:r>
              <a:rPr lang="en-GB" dirty="0" err="1"/>
              <a:t>roku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świecie</a:t>
            </a:r>
            <a:r>
              <a:rPr lang="en-GB" dirty="0"/>
              <a:t> </a:t>
            </a:r>
            <a:r>
              <a:rPr lang="en-GB" dirty="0" err="1"/>
              <a:t>było</a:t>
            </a:r>
            <a:r>
              <a:rPr lang="en-GB" dirty="0"/>
              <a:t> </a:t>
            </a:r>
            <a:r>
              <a:rPr lang="en-GB" dirty="0" err="1"/>
              <a:t>ponad</a:t>
            </a:r>
            <a:r>
              <a:rPr lang="en-GB" dirty="0"/>
              <a:t> 15 </a:t>
            </a:r>
            <a:r>
              <a:rPr lang="en-GB" dirty="0" err="1"/>
              <a:t>miliardów</a:t>
            </a:r>
            <a:r>
              <a:rPr lang="en-GB" dirty="0"/>
              <a:t> </a:t>
            </a:r>
            <a:r>
              <a:rPr lang="en-GB" dirty="0" err="1"/>
              <a:t>urządzeń</a:t>
            </a:r>
            <a:r>
              <a:rPr lang="en-GB" dirty="0"/>
              <a:t> IoT.</a:t>
            </a:r>
          </a:p>
          <a:p>
            <a:r>
              <a:rPr lang="en-GB" dirty="0" err="1"/>
              <a:t>Prognozy</a:t>
            </a:r>
            <a:r>
              <a:rPr lang="en-GB" dirty="0"/>
              <a:t> </a:t>
            </a:r>
            <a:r>
              <a:rPr lang="en-GB" dirty="0" err="1"/>
              <a:t>mówią</a:t>
            </a:r>
            <a:r>
              <a:rPr lang="en-GB" dirty="0"/>
              <a:t> o </a:t>
            </a:r>
            <a:r>
              <a:rPr lang="en-GB" dirty="0" err="1"/>
              <a:t>ponad</a:t>
            </a:r>
            <a:r>
              <a:rPr lang="en-GB" dirty="0"/>
              <a:t> 50 </a:t>
            </a:r>
            <a:r>
              <a:rPr lang="en-GB" dirty="0" err="1"/>
              <a:t>miliardach</a:t>
            </a:r>
            <a:r>
              <a:rPr lang="en-GB" dirty="0"/>
              <a:t> </a:t>
            </a:r>
            <a:r>
              <a:rPr lang="en-GB" dirty="0" err="1"/>
              <a:t>urządzeń</a:t>
            </a:r>
            <a:r>
              <a:rPr lang="en-GB" dirty="0"/>
              <a:t> do 2030 </a:t>
            </a:r>
            <a:r>
              <a:rPr lang="en-GB" dirty="0" err="1"/>
              <a:t>roku</a:t>
            </a:r>
            <a:r>
              <a:rPr lang="en-GB" dirty="0"/>
              <a:t>.</a:t>
            </a:r>
          </a:p>
          <a:p>
            <a:r>
              <a:rPr lang="en-GB" dirty="0" err="1"/>
              <a:t>Szacuje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, </a:t>
            </a:r>
            <a:r>
              <a:rPr lang="en-GB" dirty="0" err="1"/>
              <a:t>że</a:t>
            </a:r>
            <a:r>
              <a:rPr lang="en-GB" dirty="0"/>
              <a:t> do 2025 </a:t>
            </a:r>
            <a:r>
              <a:rPr lang="en-GB" dirty="0" err="1"/>
              <a:t>roku</a:t>
            </a:r>
            <a:r>
              <a:rPr lang="en-GB" dirty="0"/>
              <a:t> IoT </a:t>
            </a:r>
            <a:r>
              <a:rPr lang="en-GB" dirty="0" err="1"/>
              <a:t>może</a:t>
            </a:r>
            <a:r>
              <a:rPr lang="en-GB" dirty="0"/>
              <a:t> </a:t>
            </a:r>
            <a:r>
              <a:rPr lang="en-GB" dirty="0" err="1"/>
              <a:t>przynieść</a:t>
            </a:r>
            <a:r>
              <a:rPr lang="en-GB" dirty="0"/>
              <a:t> </a:t>
            </a:r>
            <a:r>
              <a:rPr lang="en-GB" dirty="0" err="1"/>
              <a:t>globalnej</a:t>
            </a:r>
            <a:r>
              <a:rPr lang="en-GB" dirty="0"/>
              <a:t> </a:t>
            </a:r>
            <a:r>
              <a:rPr lang="en-GB" dirty="0" err="1"/>
              <a:t>gospodarce</a:t>
            </a:r>
            <a:r>
              <a:rPr lang="en-GB" dirty="0"/>
              <a:t> </a:t>
            </a:r>
            <a:r>
              <a:rPr lang="en-GB" dirty="0" err="1"/>
              <a:t>korzyści</a:t>
            </a:r>
            <a:r>
              <a:rPr lang="en-GB" dirty="0"/>
              <a:t> o </a:t>
            </a:r>
            <a:r>
              <a:rPr lang="en-GB" dirty="0" err="1"/>
              <a:t>wartości</a:t>
            </a:r>
            <a:r>
              <a:rPr lang="en-GB" dirty="0"/>
              <a:t> 11 </a:t>
            </a:r>
            <a:r>
              <a:rPr lang="en-GB" dirty="0" err="1"/>
              <a:t>bilionów</a:t>
            </a:r>
            <a:r>
              <a:rPr lang="en-GB" dirty="0"/>
              <a:t> </a:t>
            </a:r>
            <a:r>
              <a:rPr lang="en-GB" dirty="0" err="1"/>
              <a:t>dolarów</a:t>
            </a:r>
            <a:r>
              <a:rPr lang="en-GB" dirty="0"/>
              <a:t>.</a:t>
            </a:r>
          </a:p>
          <a:p>
            <a:r>
              <a:rPr lang="en-GB" dirty="0" err="1"/>
              <a:t>Najwięcej</a:t>
            </a:r>
            <a:r>
              <a:rPr lang="en-GB" dirty="0"/>
              <a:t> </a:t>
            </a:r>
            <a:r>
              <a:rPr lang="en-GB" dirty="0" err="1"/>
              <a:t>urządzeń</a:t>
            </a:r>
            <a:r>
              <a:rPr lang="en-GB" dirty="0"/>
              <a:t> IoT jest w </a:t>
            </a:r>
            <a:r>
              <a:rPr lang="en-GB" dirty="0" err="1"/>
              <a:t>sektorach</a:t>
            </a:r>
            <a:r>
              <a:rPr lang="en-GB" dirty="0"/>
              <a:t> </a:t>
            </a:r>
            <a:r>
              <a:rPr lang="en-GB" dirty="0" err="1"/>
              <a:t>przemysłowych</a:t>
            </a:r>
            <a:r>
              <a:rPr lang="en-GB" dirty="0"/>
              <a:t>, </a:t>
            </a:r>
            <a:r>
              <a:rPr lang="en-GB" dirty="0" err="1"/>
              <a:t>energetycznych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medycznych</a:t>
            </a:r>
            <a:r>
              <a:rPr lang="en-GB" dirty="0"/>
              <a:t>.</a:t>
            </a:r>
          </a:p>
          <a:p>
            <a:r>
              <a:rPr lang="en-GB" dirty="0" err="1"/>
              <a:t>Przeciętny</a:t>
            </a:r>
            <a:r>
              <a:rPr lang="en-GB" dirty="0"/>
              <a:t> </a:t>
            </a:r>
            <a:r>
              <a:rPr lang="en-GB" dirty="0" err="1"/>
              <a:t>użytkownik</a:t>
            </a:r>
            <a:r>
              <a:rPr lang="en-GB" dirty="0"/>
              <a:t> w </a:t>
            </a:r>
            <a:r>
              <a:rPr lang="en-GB" dirty="0" err="1"/>
              <a:t>domu</a:t>
            </a:r>
            <a:r>
              <a:rPr lang="en-GB" dirty="0"/>
              <a:t> ma </a:t>
            </a:r>
            <a:r>
              <a:rPr lang="en-GB" dirty="0" err="1"/>
              <a:t>dziś</a:t>
            </a:r>
            <a:r>
              <a:rPr lang="en-GB" dirty="0"/>
              <a:t> </a:t>
            </a:r>
            <a:r>
              <a:rPr lang="en-GB" dirty="0" err="1"/>
              <a:t>średnio</a:t>
            </a:r>
            <a:r>
              <a:rPr lang="en-GB" dirty="0"/>
              <a:t> 8 </a:t>
            </a:r>
            <a:r>
              <a:rPr lang="en-GB" dirty="0" err="1"/>
              <a:t>urządzeń</a:t>
            </a:r>
            <a:r>
              <a:rPr lang="en-GB" dirty="0"/>
              <a:t> IoT.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77780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22442</TotalTime>
  <Words>1442</Words>
  <Application>Microsoft Macintosh PowerPoint</Application>
  <PresentationFormat>Widescreen</PresentationFormat>
  <Paragraphs>129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Internet of Things § Wprowadzenie §</vt:lpstr>
      <vt:lpstr>Czym jest internet rzeczy?</vt:lpstr>
      <vt:lpstr>Jak powstał IoT</vt:lpstr>
      <vt:lpstr>Kluczowe cechy IoT</vt:lpstr>
      <vt:lpstr>Dlaczego IoT jest ważny?</vt:lpstr>
      <vt:lpstr>Jak działa IoT?</vt:lpstr>
      <vt:lpstr>Jakie urządzenia tworzą IoT</vt:lpstr>
      <vt:lpstr>Pierwsze urządzenie IoT</vt:lpstr>
      <vt:lpstr>IoT w liczbach</vt:lpstr>
      <vt:lpstr>IoT a rewolucja technologiczna</vt:lpstr>
      <vt:lpstr>IoT w medycynie</vt:lpstr>
      <vt:lpstr>IoT w życiu codziennym</vt:lpstr>
      <vt:lpstr>IoT w miastach przyszłości</vt:lpstr>
      <vt:lpstr>IoT w przemyśle</vt:lpstr>
      <vt:lpstr>IoT w przemyśle gazowym i energetyce</vt:lpstr>
      <vt:lpstr>IoT i bezpieczeństwo</vt:lpstr>
      <vt:lpstr>Wady i wyzwania IoT</vt:lpstr>
      <vt:lpstr>Przyszłość IoT</vt:lpstr>
      <vt:lpstr>Podsumowanie</vt:lpstr>
      <vt:lpstr>Pytania utrwalające</vt:lpstr>
      <vt:lpstr>Jakie korzyści płyną z zastosowania IoT w codziennym życiu?</vt:lpstr>
      <vt:lpstr>W jaki sposób IoT może wpłynąć na sektor medyczny? Podaj przykład zastosowania.</vt:lpstr>
      <vt:lpstr>Zadanie z LLM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Łukasz Kozarski</dc:creator>
  <cp:lastModifiedBy>Łukasz Kozarski</cp:lastModifiedBy>
  <cp:revision>20</cp:revision>
  <dcterms:created xsi:type="dcterms:W3CDTF">2024-10-17T20:41:50Z</dcterms:created>
  <dcterms:modified xsi:type="dcterms:W3CDTF">2024-12-19T13:42:47Z</dcterms:modified>
</cp:coreProperties>
</file>