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5F6E-C1C5-41BD-B4B9-79FA99E8CD6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9916-0736-4DBD-A51F-FF5FAFE3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2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</a:t>
            </a:r>
            <a:r>
              <a:rPr lang="en-US" dirty="0" err="1"/>
              <a:t>NibNib</a:t>
            </a:r>
            <a:r>
              <a:rPr lang="en-US" dirty="0"/>
              <a:t>. What is it? What is it used for? Reference web page recipe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Details. Reason for dark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I like the home screen? Discuss widgets and header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of header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app to get to a recipe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recipe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future of </a:t>
            </a:r>
            <a:r>
              <a:rPr lang="en-US" dirty="0" err="1"/>
              <a:t>NibNib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916-0736-4DBD-A51F-FF5FAFE3A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3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6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2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6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6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9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B61C-8C8E-4A7E-A13D-0524765C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  <a:latin typeface="Bahnschrift Light Condensed" panose="020B0502040204020203" pitchFamily="34" charset="0"/>
                <a:cs typeface="Aharoni" panose="02010803020104030203" pitchFamily="2" charset="-79"/>
              </a:rPr>
              <a:t>NibNib</a:t>
            </a:r>
            <a:br>
              <a:rPr lang="en-US" sz="7200" dirty="0">
                <a:solidFill>
                  <a:schemeClr val="bg1"/>
                </a:solidFill>
                <a:latin typeface="Bahnschrift Light Condensed" panose="020B0502040204020203" pitchFamily="34" charset="0"/>
                <a:cs typeface="Aharoni" panose="02010803020104030203" pitchFamily="2" charset="-79"/>
              </a:rPr>
            </a:br>
            <a:endParaRPr lang="en-US" sz="7200" dirty="0">
              <a:solidFill>
                <a:schemeClr val="bg1"/>
              </a:solidFill>
              <a:latin typeface="Bahnschrift Light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B5A47-4E9F-45C0-91FF-F1BEDA7CB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Bahnschrift Light Condensed" panose="020B0502040204020203" pitchFamily="34" charset="0"/>
              </a:rPr>
              <a:t>By Michael Canoles</a:t>
            </a:r>
          </a:p>
        </p:txBody>
      </p:sp>
      <p:pic>
        <p:nvPicPr>
          <p:cNvPr id="4" name="Picture 3" descr="Eight kinds of pasta on a wooden ladle">
            <a:extLst>
              <a:ext uri="{FF2B5EF4-FFF2-40B4-BE49-F238E27FC236}">
                <a16:creationId xmlns:a16="http://schemas.microsoft.com/office/drawing/2014/main" id="{7B3F929B-C87F-4968-9D6B-D0762844E1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224" r="17223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7F0EE-5286-47D2-B4A3-1E841AD6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Bahnschrift Light Condensed" panose="020B0502040204020203" pitchFamily="34" charset="0"/>
              </a:rPr>
              <a:t>What is NibNib?</a:t>
            </a:r>
            <a:r>
              <a:rPr lang="en-US" sz="4800"/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Chef">
            <a:extLst>
              <a:ext uri="{FF2B5EF4-FFF2-40B4-BE49-F238E27FC236}">
                <a16:creationId xmlns:a16="http://schemas.microsoft.com/office/drawing/2014/main" id="{FB2EB3CF-C743-4448-813A-AF878727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F31E-9AC7-421C-8693-20F080A5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1800">
                <a:latin typeface="Bahnschrift Light Condensed" panose="020B0502040204020203" pitchFamily="34" charset="0"/>
              </a:rPr>
              <a:t>NibNib is a recipe app that is made to be quick, simple, and allow you to find new recipes fast.</a:t>
            </a:r>
          </a:p>
          <a:p>
            <a:r>
              <a:rPr lang="en-US" sz="1800">
                <a:latin typeface="Bahnschrift Light Condensed" panose="020B0502040204020203" pitchFamily="34" charset="0"/>
              </a:rPr>
              <a:t>With NibNib you will not have to read and sift through pages of a backstory to find a recipe. </a:t>
            </a: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684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04BFD-0726-43B2-9B61-D32857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Login Screen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E6CF7-8F12-40B6-A7A1-E3FC07C8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103" y="3096039"/>
            <a:ext cx="5908007" cy="2888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Light Condensed" panose="020B0502040204020203" pitchFamily="34" charset="0"/>
              </a:rPr>
              <a:t>Allows the user to login using Username and Password or they can create an account.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Light Condensed" panose="020B0502040204020203" pitchFamily="34" charset="0"/>
              </a:rPr>
              <a:t>App is defaulted to a dark mode appearance to make the images of the food stand out.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EFA14-6298-43D0-89C2-4A155C08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89" y="809029"/>
            <a:ext cx="2577256" cy="560273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260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010FE-360C-49BB-A91B-F69AF6DA9D42}"/>
              </a:ext>
            </a:extLst>
          </p:cNvPr>
          <p:cNvSpPr txBox="1"/>
          <p:nvPr/>
        </p:nvSpPr>
        <p:spPr>
          <a:xfrm>
            <a:off x="838200" y="1336390"/>
            <a:ext cx="6155988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Home Screen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9A7A68-8A5F-4F4D-9E21-CCC3E5202720}"/>
              </a:ext>
            </a:extLst>
          </p:cNvPr>
          <p:cNvSpPr txBox="1"/>
          <p:nvPr/>
        </p:nvSpPr>
        <p:spPr>
          <a:xfrm>
            <a:off x="803776" y="2829330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Home screen features vibrant pictures of finished recipes.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Displayed on a dark background to make the images pop.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Tile style widgets makes recipes and categories easy to access.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Header bar contains selectable tabs for Notifications, Sharing, and Search.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6AED1-DDD4-472F-B5F0-3A34FCD0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182" y="207578"/>
            <a:ext cx="3055370" cy="6642109"/>
          </a:xfrm>
          <a:prstGeom prst="rect">
            <a:avLst/>
          </a:prstGeom>
        </p:spPr>
      </p:pic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1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6720-0B04-4410-A5E0-F7EB81A2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8F463-8333-40CB-8177-F5264BB5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17" y="213873"/>
            <a:ext cx="2908217" cy="6288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F2EAD-DCE4-4D8B-B725-0DD1BCCB2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297" y="213874"/>
            <a:ext cx="2899138" cy="627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4A68C-4E5A-4FFD-B897-D0A8C2A7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698" y="213873"/>
            <a:ext cx="2883302" cy="628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0945F8-0AB9-436C-B0A5-AA8424B8201B}"/>
              </a:ext>
            </a:extLst>
          </p:cNvPr>
          <p:cNvSpPr txBox="1"/>
          <p:nvPr/>
        </p:nvSpPr>
        <p:spPr>
          <a:xfrm>
            <a:off x="905069" y="1483567"/>
            <a:ext cx="211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623221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ACF-365C-4512-973F-7197C614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6EEA-A59D-42F6-A995-5782B0E6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03" y="279919"/>
            <a:ext cx="2758503" cy="6027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2612-F2F6-4314-BA64-511738E1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693" y="279919"/>
            <a:ext cx="2783050" cy="6027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ADF2B-5B5D-4CF5-8972-326917B0AABF}"/>
              </a:ext>
            </a:extLst>
          </p:cNvPr>
          <p:cNvSpPr txBox="1"/>
          <p:nvPr/>
        </p:nvSpPr>
        <p:spPr>
          <a:xfrm>
            <a:off x="838200" y="1240971"/>
            <a:ext cx="3369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Easy Navigation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Home/Back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Focus on what is important</a:t>
            </a:r>
          </a:p>
        </p:txBody>
      </p:sp>
    </p:spTree>
    <p:extLst>
      <p:ext uri="{BB962C8B-B14F-4D97-AF65-F5344CB8AC3E}">
        <p14:creationId xmlns:p14="http://schemas.microsoft.com/office/powerpoint/2010/main" val="1907670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A8D7-853E-41A7-9772-863DB3A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6192" cy="1325563"/>
          </a:xfrm>
        </p:spPr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Recipe 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3CDA0-7064-444C-BF38-173804A5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619" y="121875"/>
            <a:ext cx="3012616" cy="660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CB93D-90F1-4E6D-97B6-3EEEC8F5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075" y="125964"/>
            <a:ext cx="3068779" cy="6606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4016E7-5222-414E-B0BD-A2FBCFCC5557}"/>
              </a:ext>
            </a:extLst>
          </p:cNvPr>
          <p:cNvSpPr txBox="1"/>
          <p:nvPr/>
        </p:nvSpPr>
        <p:spPr>
          <a:xfrm>
            <a:off x="1174459" y="1384183"/>
            <a:ext cx="4244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Accessing a recipe gives you ingredients and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There is the option to favorite the recipe.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There is a tips section that is clickable that allows the user to review tips for the recipe.</a:t>
            </a:r>
          </a:p>
        </p:txBody>
      </p:sp>
    </p:spTree>
    <p:extLst>
      <p:ext uri="{BB962C8B-B14F-4D97-AF65-F5344CB8AC3E}">
        <p14:creationId xmlns:p14="http://schemas.microsoft.com/office/powerpoint/2010/main" val="22167088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Herbs on bundles on a wood table">
            <a:extLst>
              <a:ext uri="{FF2B5EF4-FFF2-40B4-BE49-F238E27FC236}">
                <a16:creationId xmlns:a16="http://schemas.microsoft.com/office/drawing/2014/main" id="{B641310C-4D21-48D5-A6FF-FBC86A60C9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8A2858-EC45-4FA8-9038-3D34BB4C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  <a:latin typeface="Bahnschrift Light Condensed" panose="020B0502040204020203" pitchFamily="34" charset="0"/>
              </a:rPr>
              <a:t>What is next?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A65F-92A4-4BC9-8C08-4AD9AFBE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After deployment there will be recipes added to each category.</a:t>
            </a:r>
          </a:p>
          <a:p>
            <a:endParaRPr lang="en-US" sz="1800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In the future, there will be a how-to video section added.</a:t>
            </a:r>
          </a:p>
        </p:txBody>
      </p:sp>
    </p:spTree>
    <p:extLst>
      <p:ext uri="{BB962C8B-B14F-4D97-AF65-F5344CB8AC3E}">
        <p14:creationId xmlns:p14="http://schemas.microsoft.com/office/powerpoint/2010/main" val="217775915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284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Calibri</vt:lpstr>
      <vt:lpstr>Univers</vt:lpstr>
      <vt:lpstr>GradientVTI</vt:lpstr>
      <vt:lpstr>NibNib </vt:lpstr>
      <vt:lpstr>What is NibNib? </vt:lpstr>
      <vt:lpstr>Login Screen</vt:lpstr>
      <vt:lpstr>PowerPoint Presentation</vt:lpstr>
      <vt:lpstr>Features</vt:lpstr>
      <vt:lpstr>Functionality</vt:lpstr>
      <vt:lpstr>Recipe Access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NibNib </dc:title>
  <dc:creator>Michael Canoles</dc:creator>
  <cp:lastModifiedBy>Michael Canoles</cp:lastModifiedBy>
  <cp:revision>7</cp:revision>
  <dcterms:created xsi:type="dcterms:W3CDTF">2021-07-19T18:25:18Z</dcterms:created>
  <dcterms:modified xsi:type="dcterms:W3CDTF">2021-07-21T00:28:18Z</dcterms:modified>
</cp:coreProperties>
</file>