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6271C-0643-4DC0-B3B0-563C16824EDD}" v="1537" dt="2022-06-08T19:24:06.995"/>
    <p1510:client id="{B1BB9BF5-972E-4A3B-AD43-D1B785DBFA5C}" v="1462" dt="2022-06-08T16:06:14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 ÖNEN" userId="S::canonen@ogr.trakya.edu.tr::446c9add-2f3d-4725-8023-4191a034383e" providerId="AD" clId="Web-{B1BB9BF5-972E-4A3B-AD43-D1B785DBFA5C}"/>
    <pc:docChg chg="addSld modSld addMainMaster delMainMaster">
      <pc:chgData name="CAN ÖNEN" userId="S::canonen@ogr.trakya.edu.tr::446c9add-2f3d-4725-8023-4191a034383e" providerId="AD" clId="Web-{B1BB9BF5-972E-4A3B-AD43-D1B785DBFA5C}" dt="2022-06-08T16:06:14.990" v="818" actId="1076"/>
      <pc:docMkLst>
        <pc:docMk/>
      </pc:docMkLst>
      <pc:sldChg chg="addSp delSp modSp mod modClrScheme chgLayout">
        <pc:chgData name="CAN ÖNEN" userId="S::canonen@ogr.trakya.edu.tr::446c9add-2f3d-4725-8023-4191a034383e" providerId="AD" clId="Web-{B1BB9BF5-972E-4A3B-AD43-D1B785DBFA5C}" dt="2022-06-08T16:05:56.067" v="812" actId="20577"/>
        <pc:sldMkLst>
          <pc:docMk/>
          <pc:sldMk cId="1674425800" sldId="256"/>
        </pc:sldMkLst>
        <pc:spChg chg="del mod ord">
          <ac:chgData name="CAN ÖNEN" userId="S::canonen@ogr.trakya.edu.tr::446c9add-2f3d-4725-8023-4191a034383e" providerId="AD" clId="Web-{B1BB9BF5-972E-4A3B-AD43-D1B785DBFA5C}" dt="2022-06-08T14:57:28.592" v="4"/>
          <ac:spMkLst>
            <pc:docMk/>
            <pc:sldMk cId="1674425800" sldId="256"/>
            <ac:spMk id="2" creationId="{00000000-0000-0000-0000-000000000000}"/>
          </ac:spMkLst>
        </pc:spChg>
        <pc:spChg chg="del mod ord">
          <ac:chgData name="CAN ÖNEN" userId="S::canonen@ogr.trakya.edu.tr::446c9add-2f3d-4725-8023-4191a034383e" providerId="AD" clId="Web-{B1BB9BF5-972E-4A3B-AD43-D1B785DBFA5C}" dt="2022-06-08T14:57:46.952" v="5"/>
          <ac:spMkLst>
            <pc:docMk/>
            <pc:sldMk cId="1674425800" sldId="256"/>
            <ac:spMk id="3" creationId="{00000000-0000-0000-0000-000000000000}"/>
          </ac:spMkLst>
        </pc:spChg>
        <pc:spChg chg="add del mod">
          <ac:chgData name="CAN ÖNEN" userId="S::canonen@ogr.trakya.edu.tr::446c9add-2f3d-4725-8023-4191a034383e" providerId="AD" clId="Web-{B1BB9BF5-972E-4A3B-AD43-D1B785DBFA5C}" dt="2022-06-08T14:59:17.192" v="32"/>
          <ac:spMkLst>
            <pc:docMk/>
            <pc:sldMk cId="1674425800" sldId="256"/>
            <ac:spMk id="4" creationId="{1A329745-5B01-906D-690D-8B6099F37720}"/>
          </ac:spMkLst>
        </pc:spChg>
        <pc:spChg chg="add mod">
          <ac:chgData name="CAN ÖNEN" userId="S::canonen@ogr.trakya.edu.tr::446c9add-2f3d-4725-8023-4191a034383e" providerId="AD" clId="Web-{B1BB9BF5-972E-4A3B-AD43-D1B785DBFA5C}" dt="2022-06-08T16:05:56.067" v="812" actId="20577"/>
          <ac:spMkLst>
            <pc:docMk/>
            <pc:sldMk cId="1674425800" sldId="256"/>
            <ac:spMk id="5" creationId="{615A2B47-CD8A-F86C-046D-381BA45DD350}"/>
          </ac:spMkLst>
        </pc:spChg>
      </pc:sldChg>
      <pc:sldChg chg="addSp modSp new">
        <pc:chgData name="CAN ÖNEN" userId="S::canonen@ogr.trakya.edu.tr::446c9add-2f3d-4725-8023-4191a034383e" providerId="AD" clId="Web-{B1BB9BF5-972E-4A3B-AD43-D1B785DBFA5C}" dt="2022-06-08T16:06:14.990" v="818" actId="1076"/>
        <pc:sldMkLst>
          <pc:docMk/>
          <pc:sldMk cId="794383041" sldId="257"/>
        </pc:sldMkLst>
        <pc:spChg chg="add mod">
          <ac:chgData name="CAN ÖNEN" userId="S::canonen@ogr.trakya.edu.tr::446c9add-2f3d-4725-8023-4191a034383e" providerId="AD" clId="Web-{B1BB9BF5-972E-4A3B-AD43-D1B785DBFA5C}" dt="2022-06-08T16:05:44.269" v="811" actId="1076"/>
          <ac:spMkLst>
            <pc:docMk/>
            <pc:sldMk cId="794383041" sldId="257"/>
            <ac:spMk id="2" creationId="{DB18090F-8A63-AB25-BE97-63877840881D}"/>
          </ac:spMkLst>
        </pc:spChg>
        <pc:spChg chg="add mod">
          <ac:chgData name="CAN ÖNEN" userId="S::canonen@ogr.trakya.edu.tr::446c9add-2f3d-4725-8023-4191a034383e" providerId="AD" clId="Web-{B1BB9BF5-972E-4A3B-AD43-D1B785DBFA5C}" dt="2022-06-08T16:05:13.861" v="808" actId="20577"/>
          <ac:spMkLst>
            <pc:docMk/>
            <pc:sldMk cId="794383041" sldId="257"/>
            <ac:spMk id="3" creationId="{D62A0A9C-E1AF-731C-B233-2BF858F63AAC}"/>
          </ac:spMkLst>
        </pc:spChg>
        <pc:spChg chg="add mod">
          <ac:chgData name="CAN ÖNEN" userId="S::canonen@ogr.trakya.edu.tr::446c9add-2f3d-4725-8023-4191a034383e" providerId="AD" clId="Web-{B1BB9BF5-972E-4A3B-AD43-D1B785DBFA5C}" dt="2022-06-08T16:06:11.177" v="817" actId="1076"/>
          <ac:spMkLst>
            <pc:docMk/>
            <pc:sldMk cId="794383041" sldId="257"/>
            <ac:spMk id="4" creationId="{FFFC2E0A-3886-7414-56D8-9E07A23BA8BA}"/>
          </ac:spMkLst>
        </pc:spChg>
        <pc:spChg chg="add mod">
          <ac:chgData name="CAN ÖNEN" userId="S::canonen@ogr.trakya.edu.tr::446c9add-2f3d-4725-8023-4191a034383e" providerId="AD" clId="Web-{B1BB9BF5-972E-4A3B-AD43-D1B785DBFA5C}" dt="2022-06-08T16:06:14.990" v="818" actId="1076"/>
          <ac:spMkLst>
            <pc:docMk/>
            <pc:sldMk cId="794383041" sldId="257"/>
            <ac:spMk id="5" creationId="{964898DF-EAD3-ECA4-00C4-634499D33B79}"/>
          </ac:spMkLst>
        </pc:spChg>
      </pc:sldChg>
      <pc:sldMasterChg chg="del delSldLayout">
        <pc:chgData name="CAN ÖNEN" userId="S::canonen@ogr.trakya.edu.tr::446c9add-2f3d-4725-8023-4191a034383e" providerId="AD" clId="Web-{B1BB9BF5-972E-4A3B-AD43-D1B785DBFA5C}" dt="2022-06-08T14:51:46.617" v="0"/>
        <pc:sldMasterMkLst>
          <pc:docMk/>
          <pc:sldMasterMk cId="3712468873" sldId="2147483648"/>
        </pc:sldMasterMkLst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CAN ÖNEN" userId="S::canonen@ogr.trakya.edu.tr::446c9add-2f3d-4725-8023-4191a034383e" providerId="AD" clId="Web-{B1BB9BF5-972E-4A3B-AD43-D1B785DBFA5C}" dt="2022-06-08T14:51:46.617" v="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CAN ÖNEN" userId="S::canonen@ogr.trakya.edu.tr::446c9add-2f3d-4725-8023-4191a034383e" providerId="AD" clId="Web-{B1BB9BF5-972E-4A3B-AD43-D1B785DBFA5C}" dt="2022-06-08T14:52:19.698" v="1"/>
        <pc:sldMasterMkLst>
          <pc:docMk/>
          <pc:sldMasterMk cId="2364636842" sldId="2147483660"/>
        </pc:sldMasterMkLst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623291795" sldId="2147483661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3205863055" sldId="2147483662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2022838531" sldId="2147483663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3758455999" sldId="2147483664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4268883089" sldId="2147483665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551594827" sldId="2147483666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4086875524" sldId="2147483667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69581167" sldId="2147483668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2524826424" sldId="2147483669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1756121275" sldId="2147483670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445913077" sldId="2147483671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2303574927" sldId="2147483672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2834346254" sldId="2147483673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1886840088" sldId="2147483674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493880584" sldId="2147483675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4253163641" sldId="2147483676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19.698" v="1"/>
          <pc:sldLayoutMkLst>
            <pc:docMk/>
            <pc:sldMasterMk cId="2364636842" sldId="2147483660"/>
            <pc:sldLayoutMk cId="873521788" sldId="2147483677"/>
          </pc:sldLayoutMkLst>
        </pc:sldLayoutChg>
      </pc:sldMasterChg>
      <pc:sldMasterChg chg="add del addSldLayout delSldLayout modSldLayout">
        <pc:chgData name="CAN ÖNEN" userId="S::canonen@ogr.trakya.edu.tr::446c9add-2f3d-4725-8023-4191a034383e" providerId="AD" clId="Web-{B1BB9BF5-972E-4A3B-AD43-D1B785DBFA5C}" dt="2022-06-08T14:52:27.245" v="2"/>
        <pc:sldMasterMkLst>
          <pc:docMk/>
          <pc:sldMasterMk cId="1421122107" sldId="2147483678"/>
        </pc:sldMasterMkLst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3084182745" sldId="2147483679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2732789805" sldId="2147483680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2865670516" sldId="2147483681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3087338623" sldId="2147483682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4248672298" sldId="2147483683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186434974" sldId="2147483684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30976455" sldId="2147483685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109473045" sldId="2147483686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889803822" sldId="2147483687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380139498" sldId="2147483688"/>
          </pc:sldLayoutMkLst>
        </pc:sldLayoutChg>
        <pc:sldLayoutChg chg="add del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1421122107" sldId="2147483678"/>
            <pc:sldLayoutMk cId="2560905581" sldId="2147483689"/>
          </pc:sldLayoutMkLst>
        </pc:sldLayoutChg>
      </pc:sldMasterChg>
      <pc:sldMasterChg chg="add addSldLayout modSldLayout">
        <pc:chgData name="CAN ÖNEN" userId="S::canonen@ogr.trakya.edu.tr::446c9add-2f3d-4725-8023-4191a034383e" providerId="AD" clId="Web-{B1BB9BF5-972E-4A3B-AD43-D1B785DBFA5C}" dt="2022-06-08T14:52:27.245" v="2"/>
        <pc:sldMasterMkLst>
          <pc:docMk/>
          <pc:sldMasterMk cId="3435268237" sldId="2147483690"/>
        </pc:sldMasterMkLst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3384102787" sldId="2147483691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3223095348" sldId="2147483692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043795589" sldId="2147483693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2542858429" sldId="2147483694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270152889" sldId="2147483695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3152942800" sldId="2147483696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719887162" sldId="2147483697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882864471" sldId="2147483698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595563465" sldId="2147483699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482814789" sldId="2147483700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134921831" sldId="2147483701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2440901289" sldId="2147483702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2960140191" sldId="2147483703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2394178540" sldId="2147483704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3245184494" sldId="2147483705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1354302627" sldId="2147483706"/>
          </pc:sldLayoutMkLst>
        </pc:sldLayoutChg>
        <pc:sldLayoutChg chg="add mod replId">
          <pc:chgData name="CAN ÖNEN" userId="S::canonen@ogr.trakya.edu.tr::446c9add-2f3d-4725-8023-4191a034383e" providerId="AD" clId="Web-{B1BB9BF5-972E-4A3B-AD43-D1B785DBFA5C}" dt="2022-06-08T14:52:27.245" v="2"/>
          <pc:sldLayoutMkLst>
            <pc:docMk/>
            <pc:sldMasterMk cId="3435268237" sldId="2147483690"/>
            <pc:sldLayoutMk cId="301116067" sldId="2147483707"/>
          </pc:sldLayoutMkLst>
        </pc:sldLayoutChg>
      </pc:sldMasterChg>
    </pc:docChg>
  </pc:docChgLst>
  <pc:docChgLst>
    <pc:chgData name="CAN ÖNEN" userId="S::canonen@ogr.trakya.edu.tr::446c9add-2f3d-4725-8023-4191a034383e" providerId="AD" clId="Web-{47B6271C-0643-4DC0-B3B0-563C16824EDD}"/>
    <pc:docChg chg="addSld modSld">
      <pc:chgData name="CAN ÖNEN" userId="S::canonen@ogr.trakya.edu.tr::446c9add-2f3d-4725-8023-4191a034383e" providerId="AD" clId="Web-{47B6271C-0643-4DC0-B3B0-563C16824EDD}" dt="2022-06-08T19:24:06.995" v="875" actId="1076"/>
      <pc:docMkLst>
        <pc:docMk/>
      </pc:docMkLst>
      <pc:sldChg chg="addSp modSp new">
        <pc:chgData name="CAN ÖNEN" userId="S::canonen@ogr.trakya.edu.tr::446c9add-2f3d-4725-8023-4191a034383e" providerId="AD" clId="Web-{47B6271C-0643-4DC0-B3B0-563C16824EDD}" dt="2022-06-08T18:28:45.270" v="177" actId="20577"/>
        <pc:sldMkLst>
          <pc:docMk/>
          <pc:sldMk cId="3905101154" sldId="258"/>
        </pc:sldMkLst>
        <pc:spChg chg="add mod">
          <ac:chgData name="CAN ÖNEN" userId="S::canonen@ogr.trakya.edu.tr::446c9add-2f3d-4725-8023-4191a034383e" providerId="AD" clId="Web-{47B6271C-0643-4DC0-B3B0-563C16824EDD}" dt="2022-06-08T18:28:45.270" v="177" actId="20577"/>
          <ac:spMkLst>
            <pc:docMk/>
            <pc:sldMk cId="3905101154" sldId="258"/>
            <ac:spMk id="3" creationId="{BEA370A5-E8A2-B89C-55CC-5FB4833AE525}"/>
          </ac:spMkLst>
        </pc:spChg>
        <pc:picChg chg="add mod">
          <ac:chgData name="CAN ÖNEN" userId="S::canonen@ogr.trakya.edu.tr::446c9add-2f3d-4725-8023-4191a034383e" providerId="AD" clId="Web-{47B6271C-0643-4DC0-B3B0-563C16824EDD}" dt="2022-06-08T18:25:16.264" v="6" actId="1076"/>
          <ac:picMkLst>
            <pc:docMk/>
            <pc:sldMk cId="3905101154" sldId="258"/>
            <ac:picMk id="2" creationId="{B98D4B2F-8580-04D9-6416-4919079F0621}"/>
          </ac:picMkLst>
        </pc:picChg>
      </pc:sldChg>
      <pc:sldChg chg="addSp delSp modSp new">
        <pc:chgData name="CAN ÖNEN" userId="S::canonen@ogr.trakya.edu.tr::446c9add-2f3d-4725-8023-4191a034383e" providerId="AD" clId="Web-{47B6271C-0643-4DC0-B3B0-563C16824EDD}" dt="2022-06-08T18:36:45.315" v="359" actId="1076"/>
        <pc:sldMkLst>
          <pc:docMk/>
          <pc:sldMk cId="4005187793" sldId="259"/>
        </pc:sldMkLst>
        <pc:spChg chg="add mod">
          <ac:chgData name="CAN ÖNEN" userId="S::canonen@ogr.trakya.edu.tr::446c9add-2f3d-4725-8023-4191a034383e" providerId="AD" clId="Web-{47B6271C-0643-4DC0-B3B0-563C16824EDD}" dt="2022-06-08T18:36:45.315" v="359" actId="1076"/>
          <ac:spMkLst>
            <pc:docMk/>
            <pc:sldMk cId="4005187793" sldId="259"/>
            <ac:spMk id="4" creationId="{0E1BE4AE-7640-41B8-84E8-488F8DC96F42}"/>
          </ac:spMkLst>
        </pc:spChg>
        <pc:picChg chg="add del mod">
          <ac:chgData name="CAN ÖNEN" userId="S::canonen@ogr.trakya.edu.tr::446c9add-2f3d-4725-8023-4191a034383e" providerId="AD" clId="Web-{47B6271C-0643-4DC0-B3B0-563C16824EDD}" dt="2022-06-08T18:31:22.930" v="192"/>
          <ac:picMkLst>
            <pc:docMk/>
            <pc:sldMk cId="4005187793" sldId="259"/>
            <ac:picMk id="2" creationId="{9C9F8515-D7B2-0C77-8573-8E5A5EFDEBB2}"/>
          </ac:picMkLst>
        </pc:picChg>
        <pc:picChg chg="add mod">
          <ac:chgData name="CAN ÖNEN" userId="S::canonen@ogr.trakya.edu.tr::446c9add-2f3d-4725-8023-4191a034383e" providerId="AD" clId="Web-{47B6271C-0643-4DC0-B3B0-563C16824EDD}" dt="2022-06-08T18:36:40.111" v="358" actId="1076"/>
          <ac:picMkLst>
            <pc:docMk/>
            <pc:sldMk cId="4005187793" sldId="259"/>
            <ac:picMk id="3" creationId="{BDF8F308-8B48-9A4C-734B-CCB9BDC42723}"/>
          </ac:picMkLst>
        </pc:picChg>
      </pc:sldChg>
      <pc:sldChg chg="addSp delSp modSp new">
        <pc:chgData name="CAN ÖNEN" userId="S::canonen@ogr.trakya.edu.tr::446c9add-2f3d-4725-8023-4191a034383e" providerId="AD" clId="Web-{47B6271C-0643-4DC0-B3B0-563C16824EDD}" dt="2022-06-08T18:42:27.640" v="374" actId="14100"/>
        <pc:sldMkLst>
          <pc:docMk/>
          <pc:sldMk cId="4178811104" sldId="260"/>
        </pc:sldMkLst>
        <pc:picChg chg="add del mod">
          <ac:chgData name="CAN ÖNEN" userId="S::canonen@ogr.trakya.edu.tr::446c9add-2f3d-4725-8023-4191a034383e" providerId="AD" clId="Web-{47B6271C-0643-4DC0-B3B0-563C16824EDD}" dt="2022-06-08T18:41:51.358" v="368"/>
          <ac:picMkLst>
            <pc:docMk/>
            <pc:sldMk cId="4178811104" sldId="260"/>
            <ac:picMk id="2" creationId="{D45D5C8B-8B2A-33AB-C306-E832E3C48034}"/>
          </ac:picMkLst>
        </pc:picChg>
        <pc:picChg chg="add mod">
          <ac:chgData name="CAN ÖNEN" userId="S::canonen@ogr.trakya.edu.tr::446c9add-2f3d-4725-8023-4191a034383e" providerId="AD" clId="Web-{47B6271C-0643-4DC0-B3B0-563C16824EDD}" dt="2022-06-08T18:42:27.640" v="374" actId="14100"/>
          <ac:picMkLst>
            <pc:docMk/>
            <pc:sldMk cId="4178811104" sldId="260"/>
            <ac:picMk id="3" creationId="{47D88489-3C57-3721-11A9-A7C10ECCBFB0}"/>
          </ac:picMkLst>
        </pc:picChg>
      </pc:sldChg>
      <pc:sldChg chg="addSp modSp new">
        <pc:chgData name="CAN ÖNEN" userId="S::canonen@ogr.trakya.edu.tr::446c9add-2f3d-4725-8023-4191a034383e" providerId="AD" clId="Web-{47B6271C-0643-4DC0-B3B0-563C16824EDD}" dt="2022-06-08T18:56:09.384" v="595" actId="1076"/>
        <pc:sldMkLst>
          <pc:docMk/>
          <pc:sldMk cId="723620894" sldId="261"/>
        </pc:sldMkLst>
        <pc:spChg chg="add mod">
          <ac:chgData name="CAN ÖNEN" userId="S::canonen@ogr.trakya.edu.tr::446c9add-2f3d-4725-8023-4191a034383e" providerId="AD" clId="Web-{47B6271C-0643-4DC0-B3B0-563C16824EDD}" dt="2022-06-08T18:50:55.781" v="575" actId="20577"/>
          <ac:spMkLst>
            <pc:docMk/>
            <pc:sldMk cId="723620894" sldId="261"/>
            <ac:spMk id="2" creationId="{A75629B3-CA72-CF9D-B874-329C72022A39}"/>
          </ac:spMkLst>
        </pc:spChg>
        <pc:picChg chg="add mod">
          <ac:chgData name="CAN ÖNEN" userId="S::canonen@ogr.trakya.edu.tr::446c9add-2f3d-4725-8023-4191a034383e" providerId="AD" clId="Web-{47B6271C-0643-4DC0-B3B0-563C16824EDD}" dt="2022-06-08T18:56:09.384" v="595" actId="1076"/>
          <ac:picMkLst>
            <pc:docMk/>
            <pc:sldMk cId="723620894" sldId="261"/>
            <ac:picMk id="3" creationId="{A340C24A-E796-DDFC-E71B-0CCA859A1659}"/>
          </ac:picMkLst>
        </pc:picChg>
        <pc:picChg chg="add mod">
          <ac:chgData name="CAN ÖNEN" userId="S::canonen@ogr.trakya.edu.tr::446c9add-2f3d-4725-8023-4191a034383e" providerId="AD" clId="Web-{47B6271C-0643-4DC0-B3B0-563C16824EDD}" dt="2022-06-08T18:56:05.571" v="594" actId="1076"/>
          <ac:picMkLst>
            <pc:docMk/>
            <pc:sldMk cId="723620894" sldId="261"/>
            <ac:picMk id="4" creationId="{483E946A-8F71-B89E-8D51-54C3DCEA6F86}"/>
          </ac:picMkLst>
        </pc:picChg>
      </pc:sldChg>
      <pc:sldChg chg="addSp modSp new">
        <pc:chgData name="CAN ÖNEN" userId="S::canonen@ogr.trakya.edu.tr::446c9add-2f3d-4725-8023-4191a034383e" providerId="AD" clId="Web-{47B6271C-0643-4DC0-B3B0-563C16824EDD}" dt="2022-06-08T19:08:38.827" v="808" actId="1076"/>
        <pc:sldMkLst>
          <pc:docMk/>
          <pc:sldMk cId="4130900709" sldId="262"/>
        </pc:sldMkLst>
        <pc:spChg chg="add mod">
          <ac:chgData name="CAN ÖNEN" userId="S::canonen@ogr.trakya.edu.tr::446c9add-2f3d-4725-8023-4191a034383e" providerId="AD" clId="Web-{47B6271C-0643-4DC0-B3B0-563C16824EDD}" dt="2022-06-08T19:08:38.827" v="808" actId="1076"/>
          <ac:spMkLst>
            <pc:docMk/>
            <pc:sldMk cId="4130900709" sldId="262"/>
            <ac:spMk id="3" creationId="{FC1F620A-E56F-FD16-4D64-A3073272CA26}"/>
          </ac:spMkLst>
        </pc:spChg>
        <pc:picChg chg="add mod">
          <ac:chgData name="CAN ÖNEN" userId="S::canonen@ogr.trakya.edu.tr::446c9add-2f3d-4725-8023-4191a034383e" providerId="AD" clId="Web-{47B6271C-0643-4DC0-B3B0-563C16824EDD}" dt="2022-06-08T19:03:14.693" v="608" actId="14100"/>
          <ac:picMkLst>
            <pc:docMk/>
            <pc:sldMk cId="4130900709" sldId="262"/>
            <ac:picMk id="2" creationId="{1B4E559E-4877-4D71-60A2-6F90B75C9F14}"/>
          </ac:picMkLst>
        </pc:picChg>
      </pc:sldChg>
      <pc:sldChg chg="addSp modSp new">
        <pc:chgData name="CAN ÖNEN" userId="S::canonen@ogr.trakya.edu.tr::446c9add-2f3d-4725-8023-4191a034383e" providerId="AD" clId="Web-{47B6271C-0643-4DC0-B3B0-563C16824EDD}" dt="2022-06-08T19:13:11.367" v="843" actId="1076"/>
        <pc:sldMkLst>
          <pc:docMk/>
          <pc:sldMk cId="2514372692" sldId="263"/>
        </pc:sldMkLst>
        <pc:picChg chg="add mod">
          <ac:chgData name="CAN ÖNEN" userId="S::canonen@ogr.trakya.edu.tr::446c9add-2f3d-4725-8023-4191a034383e" providerId="AD" clId="Web-{47B6271C-0643-4DC0-B3B0-563C16824EDD}" dt="2022-06-08T19:13:11.367" v="843" actId="1076"/>
          <ac:picMkLst>
            <pc:docMk/>
            <pc:sldMk cId="2514372692" sldId="263"/>
            <ac:picMk id="2" creationId="{9C217954-9C9D-55E8-9758-9F9AC481E4BE}"/>
          </ac:picMkLst>
        </pc:picChg>
      </pc:sldChg>
      <pc:sldChg chg="addSp modSp new">
        <pc:chgData name="CAN ÖNEN" userId="S::canonen@ogr.trakya.edu.tr::446c9add-2f3d-4725-8023-4191a034383e" providerId="AD" clId="Web-{47B6271C-0643-4DC0-B3B0-563C16824EDD}" dt="2022-06-08T19:18:22.641" v="854" actId="1076"/>
        <pc:sldMkLst>
          <pc:docMk/>
          <pc:sldMk cId="37267006" sldId="264"/>
        </pc:sldMkLst>
        <pc:picChg chg="add mod">
          <ac:chgData name="CAN ÖNEN" userId="S::canonen@ogr.trakya.edu.tr::446c9add-2f3d-4725-8023-4191a034383e" providerId="AD" clId="Web-{47B6271C-0643-4DC0-B3B0-563C16824EDD}" dt="2022-06-08T19:18:22.641" v="854" actId="1076"/>
          <ac:picMkLst>
            <pc:docMk/>
            <pc:sldMk cId="37267006" sldId="264"/>
            <ac:picMk id="2" creationId="{8406F506-5798-F2CE-B18A-0B740F337C53}"/>
          </ac:picMkLst>
        </pc:picChg>
      </pc:sldChg>
      <pc:sldChg chg="addSp delSp modSp new">
        <pc:chgData name="CAN ÖNEN" userId="S::canonen@ogr.trakya.edu.tr::446c9add-2f3d-4725-8023-4191a034383e" providerId="AD" clId="Web-{47B6271C-0643-4DC0-B3B0-563C16824EDD}" dt="2022-06-08T19:24:06.995" v="875" actId="1076"/>
        <pc:sldMkLst>
          <pc:docMk/>
          <pc:sldMk cId="2791581902" sldId="265"/>
        </pc:sldMkLst>
        <pc:picChg chg="add del mod">
          <ac:chgData name="CAN ÖNEN" userId="S::canonen@ogr.trakya.edu.tr::446c9add-2f3d-4725-8023-4191a034383e" providerId="AD" clId="Web-{47B6271C-0643-4DC0-B3B0-563C16824EDD}" dt="2022-06-08T19:22:55.399" v="862"/>
          <ac:picMkLst>
            <pc:docMk/>
            <pc:sldMk cId="2791581902" sldId="265"/>
            <ac:picMk id="2" creationId="{C68BF18E-6F79-A2DF-558D-75B66340FAC8}"/>
          </ac:picMkLst>
        </pc:picChg>
        <pc:picChg chg="add mod">
          <ac:chgData name="CAN ÖNEN" userId="S::canonen@ogr.trakya.edu.tr::446c9add-2f3d-4725-8023-4191a034383e" providerId="AD" clId="Web-{47B6271C-0643-4DC0-B3B0-563C16824EDD}" dt="2022-06-08T19:24:06.995" v="875" actId="1076"/>
          <ac:picMkLst>
            <pc:docMk/>
            <pc:sldMk cId="2791581902" sldId="265"/>
            <ac:picMk id="3" creationId="{D5044A78-19C9-A6E6-4450-9185F94336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7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8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0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5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5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4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15A2B47-CD8A-F86C-046D-381BA45DD350}"/>
              </a:ext>
            </a:extLst>
          </p:cNvPr>
          <p:cNvSpPr txBox="1"/>
          <p:nvPr/>
        </p:nvSpPr>
        <p:spPr>
          <a:xfrm>
            <a:off x="3386407" y="539691"/>
            <a:ext cx="882482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7500" b="1" dirty="0">
                <a:latin typeface="Bahnschrift"/>
              </a:rPr>
              <a:t>Öğrenci Ders</a:t>
            </a:r>
            <a:endParaRPr lang="tr-TR" sz="7500" dirty="0">
              <a:latin typeface="Corbel" panose="020B0503020204020204"/>
            </a:endParaRPr>
          </a:p>
          <a:p>
            <a:r>
              <a:rPr lang="tr-TR" sz="7500" b="1" dirty="0">
                <a:latin typeface="Bahnschrift"/>
              </a:rPr>
              <a:t>    Kayıt Sistemi</a:t>
            </a:r>
            <a:endParaRPr lang="tr-TR" sz="7500" dirty="0"/>
          </a:p>
          <a:p>
            <a:endParaRPr lang="tr-TR" sz="2400" b="1" dirty="0">
              <a:latin typeface="Bahnschrift"/>
            </a:endParaRPr>
          </a:p>
          <a:p>
            <a:r>
              <a:rPr lang="tr-TR" sz="2400" b="1" dirty="0">
                <a:latin typeface="Bahnschrift"/>
              </a:rPr>
              <a:t>      </a:t>
            </a:r>
          </a:p>
          <a:p>
            <a:r>
              <a:rPr lang="tr-TR" sz="2400" b="1" dirty="0">
                <a:latin typeface="Bahnschrift"/>
              </a:rPr>
              <a:t>         </a:t>
            </a:r>
            <a:endParaRPr lang="tr-TR" dirty="0">
              <a:latin typeface="Corbel" panose="020B0503020204020204"/>
            </a:endParaRPr>
          </a:p>
          <a:p>
            <a:r>
              <a:rPr lang="tr-TR" sz="2400" b="1" dirty="0">
                <a:latin typeface="Bahnschrift"/>
              </a:rPr>
              <a:t>-Web tabanlı programlama dersi-</a:t>
            </a:r>
            <a:endParaRPr lang="tr-TR" dirty="0"/>
          </a:p>
          <a:p>
            <a:r>
              <a:rPr lang="tr-TR" sz="2400" b="1" dirty="0">
                <a:latin typeface="Bahnschrift"/>
              </a:rPr>
              <a:t>               -Final projesi-</a:t>
            </a:r>
          </a:p>
          <a:p>
            <a:r>
              <a:rPr lang="tr-TR" sz="9000" b="1" dirty="0">
                <a:latin typeface="Bahnschrift"/>
              </a:rPr>
              <a:t>              </a:t>
            </a:r>
            <a:r>
              <a:rPr lang="tr-TR" sz="3200" b="1" dirty="0">
                <a:latin typeface="Bahnschrift"/>
              </a:rPr>
              <a:t>                 Can Önen</a:t>
            </a:r>
          </a:p>
          <a:p>
            <a:r>
              <a:rPr lang="tr-TR" sz="3200" b="1" dirty="0">
                <a:latin typeface="Bahnschrift"/>
              </a:rPr>
              <a:t>                                                         1191602016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D5044A78-19C9-A6E6-4450-9185F943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8" y="349560"/>
            <a:ext cx="10765764" cy="62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B18090F-8A63-AB25-BE97-63877840881D}"/>
              </a:ext>
            </a:extLst>
          </p:cNvPr>
          <p:cNvSpPr txBox="1"/>
          <p:nvPr/>
        </p:nvSpPr>
        <p:spPr>
          <a:xfrm>
            <a:off x="3358551" y="152400"/>
            <a:ext cx="7070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u="sng" dirty="0">
                <a:latin typeface="Georgia Pro"/>
              </a:rPr>
              <a:t>PROJENİN AMACI</a:t>
            </a:r>
            <a:r>
              <a:rPr lang="tr-TR" sz="4800" dirty="0">
                <a:latin typeface="Georgia Pro"/>
              </a:rPr>
              <a:t> 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2A0A9C-E1AF-731C-B233-2BF858F63AAC}"/>
              </a:ext>
            </a:extLst>
          </p:cNvPr>
          <p:cNvSpPr txBox="1"/>
          <p:nvPr/>
        </p:nvSpPr>
        <p:spPr>
          <a:xfrm>
            <a:off x="2092446" y="1071651"/>
            <a:ext cx="86810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>
                <a:latin typeface="Century Schoolbook"/>
                <a:cs typeface="Calibri"/>
              </a:rPr>
              <a:t>   Bu proje öğrencilerin sisteme kendi numara ve şifreleriyle</a:t>
            </a:r>
            <a:endParaRPr lang="tr-TR" sz="2400" b="1" dirty="0">
              <a:latin typeface="Corbel" panose="020B0503020204020204"/>
              <a:cs typeface="Calibri"/>
            </a:endParaRPr>
          </a:p>
          <a:p>
            <a:endParaRPr lang="tr-TR" sz="2400" b="1" dirty="0">
              <a:latin typeface="Century Schoolbook"/>
              <a:cs typeface="Calibri"/>
            </a:endParaRPr>
          </a:p>
          <a:p>
            <a:r>
              <a:rPr lang="tr-TR" sz="2400" b="1" dirty="0">
                <a:latin typeface="Century Schoolbook"/>
                <a:cs typeface="Calibri"/>
              </a:rPr>
              <a:t> girip ilgili dersleri seçmesine olanak sağlar.</a:t>
            </a:r>
            <a:endParaRPr lang="tr-TR" sz="24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FFC2E0A-3886-7414-56D8-9E07A23BA8BA}"/>
              </a:ext>
            </a:extLst>
          </p:cNvPr>
          <p:cNvSpPr txBox="1"/>
          <p:nvPr/>
        </p:nvSpPr>
        <p:spPr>
          <a:xfrm>
            <a:off x="4118754" y="2565997"/>
            <a:ext cx="39508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b="1" u="sng" dirty="0"/>
              <a:t>Projeden beklenenler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4898DF-EAD3-ECA4-00C4-634499D33B79}"/>
              </a:ext>
            </a:extLst>
          </p:cNvPr>
          <p:cNvSpPr txBox="1"/>
          <p:nvPr/>
        </p:nvSpPr>
        <p:spPr>
          <a:xfrm>
            <a:off x="2812212" y="3301042"/>
            <a:ext cx="68695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/>
              <a:t>-   Öğrenci sisteme kendi parolasıyla girebilmeli</a:t>
            </a:r>
          </a:p>
          <a:p>
            <a:endParaRPr lang="tr-TR" sz="2400" b="1" dirty="0"/>
          </a:p>
          <a:p>
            <a:r>
              <a:rPr lang="tr-TR" sz="2400" b="1" dirty="0"/>
              <a:t>-   Profil bilgilerini görebilmeli</a:t>
            </a:r>
          </a:p>
          <a:p>
            <a:endParaRPr lang="tr-TR" sz="2400" b="1" dirty="0"/>
          </a:p>
          <a:p>
            <a:r>
              <a:rPr lang="tr-TR" sz="2400" b="1" dirty="0"/>
              <a:t>-   Alabileceği dersleri görebilmeli</a:t>
            </a:r>
          </a:p>
          <a:p>
            <a:endParaRPr lang="tr-TR" sz="2400" b="1" dirty="0"/>
          </a:p>
          <a:p>
            <a:r>
              <a:rPr lang="tr-TR" sz="2400" b="1" dirty="0"/>
              <a:t>-   Ve bu dersleri seçebilmeli</a:t>
            </a:r>
          </a:p>
          <a:p>
            <a:endParaRPr lang="tr-TR" sz="2400" b="1" dirty="0"/>
          </a:p>
          <a:p>
            <a:r>
              <a:rPr lang="tr-TR" sz="2400" b="1" dirty="0"/>
              <a:t>-   Seçimlerini kayıt edebilmeli</a:t>
            </a:r>
          </a:p>
        </p:txBody>
      </p:sp>
    </p:spTree>
    <p:extLst>
      <p:ext uri="{BB962C8B-B14F-4D97-AF65-F5344CB8AC3E}">
        <p14:creationId xmlns:p14="http://schemas.microsoft.com/office/powerpoint/2010/main" val="7943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B98D4B2F-8580-04D9-6416-4919079F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" y="293699"/>
            <a:ext cx="6639463" cy="605494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EA370A5-E8A2-B89C-55CC-5FB4833AE525}"/>
              </a:ext>
            </a:extLst>
          </p:cNvPr>
          <p:cNvSpPr txBox="1"/>
          <p:nvPr/>
        </p:nvSpPr>
        <p:spPr>
          <a:xfrm>
            <a:off x="7326702" y="1604513"/>
            <a:ext cx="445410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/>
              <a:t>Login ekranı yandaki gibidir.</a:t>
            </a:r>
          </a:p>
          <a:p>
            <a:endParaRPr lang="tr-TR" sz="2400" b="1" dirty="0"/>
          </a:p>
          <a:p>
            <a:r>
              <a:rPr lang="tr-TR" sz="2400" b="1" dirty="0"/>
              <a:t>Bu ekranda kullanıcı hesabı doğru girerse sisteme girebilir , yanlış girerse</a:t>
            </a:r>
          </a:p>
          <a:p>
            <a:r>
              <a:rPr lang="tr-TR" sz="2400" b="1" dirty="0"/>
              <a:t>Kullanıcı hatası veya parola hatası verir.</a:t>
            </a:r>
          </a:p>
        </p:txBody>
      </p:sp>
    </p:spTree>
    <p:extLst>
      <p:ext uri="{BB962C8B-B14F-4D97-AF65-F5344CB8AC3E}">
        <p14:creationId xmlns:p14="http://schemas.microsoft.com/office/powerpoint/2010/main" val="39051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DF8F308-8B48-9A4C-734B-CCB9BDC4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1" y="102865"/>
            <a:ext cx="11815314" cy="508513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E1BE4AE-7640-41B8-84E8-488F8DC96F42}"/>
              </a:ext>
            </a:extLst>
          </p:cNvPr>
          <p:cNvSpPr txBox="1"/>
          <p:nvPr/>
        </p:nvSpPr>
        <p:spPr>
          <a:xfrm>
            <a:off x="2366513" y="5428890"/>
            <a:ext cx="82353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/>
              <a:t>Öğrenci bilgileri </a:t>
            </a:r>
            <a:r>
              <a:rPr lang="tr-TR" sz="2400" b="1" dirty="0" err="1"/>
              <a:t>students</a:t>
            </a:r>
            <a:r>
              <a:rPr lang="tr-TR" sz="2400" b="1" dirty="0"/>
              <a:t> adındaki liste de tutulur, sisteme girmeyi sağlayan </a:t>
            </a:r>
            <a:r>
              <a:rPr lang="tr-TR" sz="2400" b="1" dirty="0" err="1"/>
              <a:t>Validation</a:t>
            </a:r>
            <a:r>
              <a:rPr lang="tr-TR" sz="2400" b="1" dirty="0"/>
              <a:t> </a:t>
            </a:r>
            <a:r>
              <a:rPr lang="tr-TR" sz="2400" b="1" dirty="0" err="1"/>
              <a:t>componenti</a:t>
            </a:r>
            <a:r>
              <a:rPr lang="tr-TR" sz="2400" b="1" dirty="0"/>
              <a:t>  burada çağırılır.</a:t>
            </a:r>
          </a:p>
        </p:txBody>
      </p:sp>
    </p:spTree>
    <p:extLst>
      <p:ext uri="{BB962C8B-B14F-4D97-AF65-F5344CB8AC3E}">
        <p14:creationId xmlns:p14="http://schemas.microsoft.com/office/powerpoint/2010/main" val="40051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7D88489-3C57-3721-11A9-A7C10ECC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218"/>
            <a:ext cx="12030973" cy="67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75629B3-CA72-CF9D-B874-329C72022A39}"/>
              </a:ext>
            </a:extLst>
          </p:cNvPr>
          <p:cNvSpPr txBox="1"/>
          <p:nvPr/>
        </p:nvSpPr>
        <p:spPr>
          <a:xfrm>
            <a:off x="1949570" y="353683"/>
            <a:ext cx="93567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dirty="0" err="1"/>
              <a:t>Use</a:t>
            </a:r>
            <a:r>
              <a:rPr lang="tr-TR" sz="2000" b="1" dirty="0"/>
              <a:t> </a:t>
            </a:r>
            <a:r>
              <a:rPr lang="tr-TR" sz="2000" b="1" dirty="0" err="1"/>
              <a:t>State</a:t>
            </a:r>
            <a:r>
              <a:rPr lang="tr-TR" sz="2000" b="1" dirty="0"/>
              <a:t> ile </a:t>
            </a:r>
            <a:r>
              <a:rPr lang="tr-TR" sz="2000" b="1" dirty="0" err="1"/>
              <a:t>isLogin</a:t>
            </a:r>
            <a:r>
              <a:rPr lang="tr-TR" sz="2000" b="1" dirty="0"/>
              <a:t> değişkeni , giriş yapıldığında </a:t>
            </a:r>
            <a:r>
              <a:rPr lang="tr-TR" sz="2000" b="1" dirty="0" err="1"/>
              <a:t>isLogin</a:t>
            </a:r>
            <a:r>
              <a:rPr lang="tr-TR" sz="2000" b="1" dirty="0"/>
              <a:t> değişkeni True olur.</a:t>
            </a:r>
          </a:p>
          <a:p>
            <a:r>
              <a:rPr lang="tr-TR" sz="2000" b="1" dirty="0"/>
              <a:t>Bu sayede </a:t>
            </a:r>
            <a:r>
              <a:rPr lang="tr-TR" sz="2000" b="1" dirty="0" err="1"/>
              <a:t>Userinterface</a:t>
            </a:r>
            <a:r>
              <a:rPr lang="tr-TR" sz="2000" b="1" dirty="0"/>
              <a:t> </a:t>
            </a:r>
            <a:r>
              <a:rPr lang="tr-TR" sz="2000" b="1" dirty="0" err="1"/>
              <a:t>component</a:t>
            </a:r>
            <a:r>
              <a:rPr lang="tr-TR" sz="2000" b="1" dirty="0"/>
              <a:t> çağrılır ve sisteme giriş yapılır.</a:t>
            </a: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A340C24A-E796-DDFC-E71B-0CCA859A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12" y="1670544"/>
            <a:ext cx="8105954" cy="857100"/>
          </a:xfrm>
          <a:prstGeom prst="rect">
            <a:avLst/>
          </a:prstGeom>
        </p:spPr>
      </p:pic>
      <p:pic>
        <p:nvPicPr>
          <p:cNvPr id="4" name="Resim 4">
            <a:extLst>
              <a:ext uri="{FF2B5EF4-FFF2-40B4-BE49-F238E27FC236}">
                <a16:creationId xmlns:a16="http://schemas.microsoft.com/office/drawing/2014/main" id="{483E946A-8F71-B89E-8D51-54C3DCEA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11" y="3703318"/>
            <a:ext cx="8249727" cy="10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1B4E559E-4877-4D71-60A2-6F90B75C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" y="5753"/>
            <a:ext cx="5370136" cy="684649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C1F620A-E56F-FD16-4D64-A3073272CA26}"/>
              </a:ext>
            </a:extLst>
          </p:cNvPr>
          <p:cNvSpPr txBox="1"/>
          <p:nvPr/>
        </p:nvSpPr>
        <p:spPr>
          <a:xfrm>
            <a:off x="6090249" y="1043796"/>
            <a:ext cx="56330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dirty="0"/>
              <a:t>User </a:t>
            </a:r>
            <a:r>
              <a:rPr lang="tr-TR" sz="2400" b="1" dirty="0" err="1"/>
              <a:t>interface</a:t>
            </a:r>
            <a:r>
              <a:rPr lang="tr-TR" sz="2400" b="1" dirty="0"/>
              <a:t> resimdeki gibidir.</a:t>
            </a:r>
            <a:endParaRPr lang="tr-TR" dirty="0"/>
          </a:p>
          <a:p>
            <a:endParaRPr lang="tr-TR" sz="2400" b="1" dirty="0"/>
          </a:p>
          <a:p>
            <a:r>
              <a:rPr lang="tr-TR" sz="2400" b="1" dirty="0"/>
              <a:t> Öğrencinin numarası,</a:t>
            </a:r>
            <a:endParaRPr lang="tr-TR" dirty="0"/>
          </a:p>
          <a:p>
            <a:r>
              <a:rPr lang="tr-TR" sz="2400" b="1" dirty="0" err="1"/>
              <a:t>Ismi</a:t>
            </a:r>
            <a:r>
              <a:rPr lang="tr-TR" sz="2400" b="1" dirty="0"/>
              <a:t> ,</a:t>
            </a:r>
            <a:r>
              <a:rPr lang="tr-TR" sz="2400" b="1" dirty="0" err="1"/>
              <a:t>soyismi</a:t>
            </a:r>
            <a:r>
              <a:rPr lang="tr-TR" sz="2400" b="1" dirty="0"/>
              <a:t> ve bölümü gözükmektedir.</a:t>
            </a:r>
          </a:p>
          <a:p>
            <a:endParaRPr lang="tr-TR" sz="2400" b="1" dirty="0"/>
          </a:p>
          <a:p>
            <a:r>
              <a:rPr lang="tr-TR" sz="2400" b="1" dirty="0"/>
              <a:t>Ayrıca çıkış yaparak ana menüye dönebilir.</a:t>
            </a:r>
          </a:p>
          <a:p>
            <a:endParaRPr lang="tr-TR" sz="2400" b="1" dirty="0"/>
          </a:p>
          <a:p>
            <a:r>
              <a:rPr lang="tr-TR" sz="2400" b="1" dirty="0"/>
              <a:t>Ders kayıta basarak Kayıt sayfasına ulaşabilir.</a:t>
            </a:r>
          </a:p>
        </p:txBody>
      </p:sp>
    </p:spTree>
    <p:extLst>
      <p:ext uri="{BB962C8B-B14F-4D97-AF65-F5344CB8AC3E}">
        <p14:creationId xmlns:p14="http://schemas.microsoft.com/office/powerpoint/2010/main" val="41309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9C217954-9C9D-55E8-9758-9F9AC481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354611"/>
            <a:ext cx="11441502" cy="61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7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8406F506-5798-F2CE-B18A-0B740F33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2" y="426657"/>
            <a:ext cx="9903123" cy="62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Parallax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479</cp:revision>
  <dcterms:created xsi:type="dcterms:W3CDTF">2022-06-08T14:44:09Z</dcterms:created>
  <dcterms:modified xsi:type="dcterms:W3CDTF">2022-06-08T19:24:10Z</dcterms:modified>
</cp:coreProperties>
</file>