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4f1fe279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4f1fe279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4f1fe27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4f1fe27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4f1fe27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4f1fe27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4f1fe279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4f1fe279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4f1fe279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4f1fe279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4f1fe279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4f1fe279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bg>
      <p:bgPr>
        <a:solidFill>
          <a:srgbClr val="41B4C7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7;p2"/>
          <p:cNvCxnSpPr/>
          <p:nvPr/>
        </p:nvCxnSpPr>
        <p:spPr>
          <a:xfrm rot="10800000">
            <a:off x="420929" y="1776275"/>
            <a:ext cx="0" cy="2295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Google Shape;8;p2"/>
          <p:cNvSpPr txBox="1"/>
          <p:nvPr>
            <p:ph type="ctrTitle"/>
          </p:nvPr>
        </p:nvSpPr>
        <p:spPr>
          <a:xfrm>
            <a:off x="653356" y="1909270"/>
            <a:ext cx="6995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53356" y="2923802"/>
            <a:ext cx="77724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0" type="dt"/>
          </p:nvPr>
        </p:nvSpPr>
        <p:spPr>
          <a:xfrm>
            <a:off x="653356" y="458926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19524" l="21655" r="21654" t="13698"/>
          <a:stretch/>
        </p:blipFill>
        <p:spPr>
          <a:xfrm>
            <a:off x="6797614" y="225385"/>
            <a:ext cx="1972842" cy="164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8436" y="4407329"/>
            <a:ext cx="1692021" cy="52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1"/>
          <p:cNvCxnSpPr/>
          <p:nvPr/>
        </p:nvCxnSpPr>
        <p:spPr>
          <a:xfrm rot="10800000">
            <a:off x="587012" y="1339517"/>
            <a:ext cx="3900" cy="7065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1"/>
          <p:cNvSpPr txBox="1"/>
          <p:nvPr/>
        </p:nvSpPr>
        <p:spPr>
          <a:xfrm>
            <a:off x="685800" y="1370579"/>
            <a:ext cx="1658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41B4C7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2400">
              <a:solidFill>
                <a:srgbClr val="41B4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685801" y="2438306"/>
            <a:ext cx="2568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sz="15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sz="15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134225" y="4489183"/>
            <a:ext cx="1571625" cy="3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bg>
      <p:bgPr>
        <a:solidFill>
          <a:srgbClr val="5DC0C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1" name="Google Shape;61;p12"/>
          <p:cNvCxnSpPr/>
          <p:nvPr/>
        </p:nvCxnSpPr>
        <p:spPr>
          <a:xfrm rot="10800000">
            <a:off x="241384" y="209869"/>
            <a:ext cx="3900" cy="706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bg>
      <p:bgPr>
        <a:solidFill>
          <a:srgbClr val="5DC0C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 blanco">
  <p:cSld name="2_En blanc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1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 rot="10800000">
            <a:off x="241384" y="209869"/>
            <a:ext cx="3900" cy="7065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476129" y="4631123"/>
            <a:ext cx="1229720" cy="2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5DC0C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 rot="10800000">
            <a:off x="588148" y="1294819"/>
            <a:ext cx="0" cy="797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1370581"/>
            <a:ext cx="7772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5DC0C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23672" y="215505"/>
            <a:ext cx="8284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241384" y="209869"/>
            <a:ext cx="3900" cy="706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23673" y="1017974"/>
            <a:ext cx="82848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2E67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 Sans"/>
              <a:buChar char="□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rgbClr val="5DC0CF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8146" y="4554923"/>
            <a:ext cx="1362311" cy="42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bg>
      <p:bgPr>
        <a:solidFill>
          <a:srgbClr val="5DC0C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 rot="10800000">
            <a:off x="588148" y="1294819"/>
            <a:ext cx="0" cy="797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/>
        </p:nvSpPr>
        <p:spPr>
          <a:xfrm>
            <a:off x="685800" y="1370579"/>
            <a:ext cx="1658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685801" y="2438306"/>
            <a:ext cx="2568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http://fiware.org</a:t>
            </a:r>
            <a:endParaRPr b="0" sz="15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rPr>
              <a:t>Follow @FIWARE on Twitter</a:t>
            </a:r>
            <a:endParaRPr b="0" sz="1500">
              <a:solidFill>
                <a:srgbClr val="002E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8436" y="4407329"/>
            <a:ext cx="1692021" cy="52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685800" y="1952698"/>
            <a:ext cx="7772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685800" y="3079628"/>
            <a:ext cx="7772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685800" y="45929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0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6" name="Google Shape;36;p7"/>
          <p:cNvCxnSpPr/>
          <p:nvPr/>
        </p:nvCxnSpPr>
        <p:spPr>
          <a:xfrm rot="10800000">
            <a:off x="420929" y="1776275"/>
            <a:ext cx="0" cy="22950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16053" l="7561" r="37806" t="17506"/>
          <a:stretch/>
        </p:blipFill>
        <p:spPr>
          <a:xfrm>
            <a:off x="6797614" y="267087"/>
            <a:ext cx="1892035" cy="162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b="13284" l="4618" r="3614" t="16507"/>
          <a:stretch/>
        </p:blipFill>
        <p:spPr>
          <a:xfrm>
            <a:off x="7134225" y="4489183"/>
            <a:ext cx="1571625" cy="3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En blanco">
  <p:cSld name="5_En blanc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588148" y="1294819"/>
            <a:ext cx="0" cy="7971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ctrTitle"/>
          </p:nvPr>
        </p:nvSpPr>
        <p:spPr>
          <a:xfrm>
            <a:off x="685800" y="1370581"/>
            <a:ext cx="7772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476129" y="4631123"/>
            <a:ext cx="1229720" cy="2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100" u="none" cap="none" strike="noStrike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6" name="Google Shape;46;p9"/>
          <p:cNvCxnSpPr/>
          <p:nvPr/>
        </p:nvCxnSpPr>
        <p:spPr>
          <a:xfrm rot="10800000">
            <a:off x="241384" y="209869"/>
            <a:ext cx="3900" cy="706500"/>
          </a:xfrm>
          <a:prstGeom prst="straightConnector1">
            <a:avLst/>
          </a:prstGeom>
          <a:noFill/>
          <a:ln cap="flat" cmpd="sng" w="38100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23673" y="1017974"/>
            <a:ext cx="75561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1B4C7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erriweather Sans"/>
              <a:buChar char="□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476129" y="4631123"/>
            <a:ext cx="1229720" cy="2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n blanco">
  <p:cSld name="4_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055464" y="4767271"/>
            <a:ext cx="103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2E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13284" l="4618" r="3614" t="16507"/>
          <a:stretch/>
        </p:blipFill>
        <p:spPr>
          <a:xfrm>
            <a:off x="7476129" y="4631123"/>
            <a:ext cx="1229720" cy="293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iware-iotagent-json.readthedocs.io/en/latest/index.html" TargetMode="External"/><Relationship Id="rId4" Type="http://schemas.openxmlformats.org/officeDocument/2006/relationships/hyperlink" Target="https://fiware-iotagent-json.readthedocs.io/en/latest/usermanual.html#development-documentation" TargetMode="External"/><Relationship Id="rId5" Type="http://schemas.openxmlformats.org/officeDocument/2006/relationships/hyperlink" Target="https://fiware-tutorials.readthedocs.io/en/latest/iot-agent-json.html" TargetMode="External"/><Relationship Id="rId6" Type="http://schemas.openxmlformats.org/officeDocument/2006/relationships/hyperlink" Target="https://github.com/FIWARE/tutorials.Custom-IoT-Age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653356" y="1909270"/>
            <a:ext cx="6995400" cy="644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Agent for the ElfinCR interface</a:t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653356" y="2923802"/>
            <a:ext cx="7772400" cy="690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3010325" y="3040250"/>
            <a:ext cx="1844100" cy="19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189750" y="4156650"/>
            <a:ext cx="14253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189750" y="3252450"/>
            <a:ext cx="14253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483750" y="3678200"/>
            <a:ext cx="837300" cy="1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V5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3483750" y="3297200"/>
            <a:ext cx="837300" cy="1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ElfinCR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3010200" y="1186200"/>
            <a:ext cx="1844100" cy="15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Agent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090100" y="2493575"/>
            <a:ext cx="1664700" cy="1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Southport</a:t>
            </a:r>
            <a:endParaRPr sz="1200"/>
          </a:p>
        </p:txBody>
      </p:sp>
      <p:sp>
        <p:nvSpPr>
          <p:cNvPr id="95" name="Google Shape;95;p18"/>
          <p:cNvSpPr/>
          <p:nvPr/>
        </p:nvSpPr>
        <p:spPr>
          <a:xfrm>
            <a:off x="3090100" y="1589375"/>
            <a:ext cx="1704600" cy="1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North (NGSI port)</a:t>
            </a:r>
            <a:endParaRPr sz="1200"/>
          </a:p>
        </p:txBody>
      </p:sp>
      <p:cxnSp>
        <p:nvCxnSpPr>
          <p:cNvPr id="96" name="Google Shape;96;p18"/>
          <p:cNvCxnSpPr>
            <a:stCxn id="87" idx="0"/>
            <a:endCxn id="93" idx="2"/>
          </p:cNvCxnSpPr>
          <p:nvPr/>
        </p:nvCxnSpPr>
        <p:spPr>
          <a:xfrm rot="10800000">
            <a:off x="3932375" y="2731250"/>
            <a:ext cx="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417200" y="1186200"/>
            <a:ext cx="1844100" cy="15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OCB</a:t>
            </a:r>
            <a:endParaRPr/>
          </a:p>
        </p:txBody>
      </p:sp>
      <p:cxnSp>
        <p:nvCxnSpPr>
          <p:cNvPr id="98" name="Google Shape;98;p18"/>
          <p:cNvCxnSpPr>
            <a:stCxn id="97" idx="3"/>
            <a:endCxn id="93" idx="1"/>
          </p:cNvCxnSpPr>
          <p:nvPr/>
        </p:nvCxnSpPr>
        <p:spPr>
          <a:xfrm>
            <a:off x="2261300" y="1958700"/>
            <a:ext cx="74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3010325" y="3040250"/>
            <a:ext cx="1844100" cy="19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3189750" y="4156650"/>
            <a:ext cx="1425300" cy="6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483750" y="3678200"/>
            <a:ext cx="837300" cy="1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V5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3483750" y="3297200"/>
            <a:ext cx="837300" cy="1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ElfinCR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010200" y="1186200"/>
            <a:ext cx="1844100" cy="15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Agent</a:t>
            </a:r>
            <a:endParaRPr/>
          </a:p>
        </p:txBody>
      </p:sp>
      <p:cxnSp>
        <p:nvCxnSpPr>
          <p:cNvPr id="109" name="Google Shape;109;p19"/>
          <p:cNvCxnSpPr>
            <a:stCxn id="103" idx="0"/>
            <a:endCxn id="108" idx="2"/>
          </p:cNvCxnSpPr>
          <p:nvPr/>
        </p:nvCxnSpPr>
        <p:spPr>
          <a:xfrm rot="10800000">
            <a:off x="3932375" y="2731250"/>
            <a:ext cx="0" cy="30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0" name="Google Shape;110;p19"/>
          <p:cNvSpPr/>
          <p:nvPr/>
        </p:nvSpPr>
        <p:spPr>
          <a:xfrm>
            <a:off x="417200" y="1186200"/>
            <a:ext cx="1844100" cy="15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OCB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2256329" y="1653900"/>
            <a:ext cx="7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" name="Google Shape;112;p19"/>
          <p:cNvSpPr txBox="1"/>
          <p:nvPr/>
        </p:nvSpPr>
        <p:spPr>
          <a:xfrm>
            <a:off x="4854425" y="3040250"/>
            <a:ext cx="27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“DataSheet”:{...}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854425" y="2354450"/>
            <a:ext cx="27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“DataSheet”:{...}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4894301" y="1744850"/>
            <a:ext cx="40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{Id, Type, </a:t>
            </a:r>
            <a:r>
              <a:rPr lang="en"/>
              <a:t>“DataSheet”:{...}, “Actual_TCP_Pos”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050200" y="2480350"/>
            <a:ext cx="882300" cy="2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tcp/ip server</a:t>
            </a:r>
            <a:endParaRPr sz="1000"/>
          </a:p>
        </p:txBody>
      </p:sp>
      <p:sp>
        <p:nvSpPr>
          <p:cNvPr id="116" name="Google Shape;116;p19"/>
          <p:cNvSpPr/>
          <p:nvPr/>
        </p:nvSpPr>
        <p:spPr>
          <a:xfrm>
            <a:off x="3917325" y="2480350"/>
            <a:ext cx="882300" cy="2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tcp/ip client</a:t>
            </a:r>
            <a:endParaRPr sz="1000"/>
          </a:p>
        </p:txBody>
      </p:sp>
      <p:sp>
        <p:nvSpPr>
          <p:cNvPr id="117" name="Google Shape;117;p19"/>
          <p:cNvSpPr txBox="1"/>
          <p:nvPr/>
        </p:nvSpPr>
        <p:spPr>
          <a:xfrm>
            <a:off x="3917325" y="2221972"/>
            <a:ext cx="505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DataSheet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3050200" y="2226500"/>
            <a:ext cx="8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Cmd</a:t>
            </a:r>
            <a:endParaRPr sz="1100"/>
          </a:p>
        </p:txBody>
      </p:sp>
      <p:sp>
        <p:nvSpPr>
          <p:cNvPr id="119" name="Google Shape;119;p19"/>
          <p:cNvSpPr/>
          <p:nvPr/>
        </p:nvSpPr>
        <p:spPr>
          <a:xfrm>
            <a:off x="3040250" y="2063375"/>
            <a:ext cx="1759500" cy="2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 Preparation</a:t>
            </a:r>
            <a:endParaRPr sz="1000"/>
          </a:p>
        </p:txBody>
      </p:sp>
      <p:sp>
        <p:nvSpPr>
          <p:cNvPr id="120" name="Google Shape;120;p19"/>
          <p:cNvSpPr/>
          <p:nvPr/>
        </p:nvSpPr>
        <p:spPr>
          <a:xfrm>
            <a:off x="3052554" y="1528336"/>
            <a:ext cx="1759500" cy="24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NGSI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2135976" y="3339122"/>
            <a:ext cx="112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t’’ (</a:t>
            </a:r>
            <a:r>
              <a:rPr lang="en" sz="900"/>
              <a:t>t’ </a:t>
            </a:r>
            <a:r>
              <a:rPr lang="en" sz="900"/>
              <a:t>+ Texec)</a:t>
            </a:r>
            <a:endParaRPr sz="900"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 (OCB → IoT Agent → Robot)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575" y="1226925"/>
            <a:ext cx="4799925" cy="32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478425" y="18026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Id:R1</a:t>
            </a:r>
            <a:endParaRPr sz="1000"/>
          </a:p>
        </p:txBody>
      </p:sp>
      <p:sp>
        <p:nvSpPr>
          <p:cNvPr id="129" name="Google Shape;129;p20"/>
          <p:cNvSpPr/>
          <p:nvPr/>
        </p:nvSpPr>
        <p:spPr>
          <a:xfrm>
            <a:off x="478425" y="222415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Type: ElfinCR</a:t>
            </a:r>
            <a:endParaRPr sz="1000"/>
          </a:p>
        </p:txBody>
      </p:sp>
      <p:sp>
        <p:nvSpPr>
          <p:cNvPr id="130" name="Google Shape;130;p20"/>
          <p:cNvSpPr/>
          <p:nvPr/>
        </p:nvSpPr>
        <p:spPr>
          <a:xfrm>
            <a:off x="478425" y="26457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“elfinCmd”</a:t>
            </a:r>
            <a:endParaRPr sz="1000"/>
          </a:p>
        </p:txBody>
      </p:sp>
      <p:sp>
        <p:nvSpPr>
          <p:cNvPr id="131" name="Google Shape;131;p20"/>
          <p:cNvSpPr txBox="1"/>
          <p:nvPr/>
        </p:nvSpPr>
        <p:spPr>
          <a:xfrm>
            <a:off x="408700" y="1186200"/>
            <a:ext cx="48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Agent Framework → Commands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478425" y="30267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“elfinCmd_info”</a:t>
            </a:r>
            <a:endParaRPr sz="1000"/>
          </a:p>
        </p:txBody>
      </p:sp>
      <p:sp>
        <p:nvSpPr>
          <p:cNvPr id="133" name="Google Shape;133;p20"/>
          <p:cNvSpPr/>
          <p:nvPr/>
        </p:nvSpPr>
        <p:spPr>
          <a:xfrm>
            <a:off x="478425" y="34077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“elfinCmd_status”</a:t>
            </a:r>
            <a:endParaRPr sz="1000"/>
          </a:p>
        </p:txBody>
      </p:sp>
      <p:sp>
        <p:nvSpPr>
          <p:cNvPr id="134" name="Google Shape;134;p20"/>
          <p:cNvSpPr txBox="1"/>
          <p:nvPr/>
        </p:nvSpPr>
        <p:spPr>
          <a:xfrm>
            <a:off x="478425" y="3829250"/>
            <a:ext cx="159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OCB - NGSI Entity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135975" y="3026700"/>
            <a:ext cx="13029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“SetBoxCO,OK,;”</a:t>
            </a:r>
            <a:endParaRPr sz="1000"/>
          </a:p>
        </p:txBody>
      </p:sp>
      <p:sp>
        <p:nvSpPr>
          <p:cNvPr id="136" name="Google Shape;136;p20"/>
          <p:cNvSpPr/>
          <p:nvPr/>
        </p:nvSpPr>
        <p:spPr>
          <a:xfrm>
            <a:off x="2561775" y="1754375"/>
            <a:ext cx="8109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cxnSp>
        <p:nvCxnSpPr>
          <p:cNvPr id="137" name="Google Shape;137;p20"/>
          <p:cNvCxnSpPr>
            <a:stCxn id="136" idx="2"/>
            <a:endCxn id="138" idx="0"/>
          </p:cNvCxnSpPr>
          <p:nvPr/>
        </p:nvCxnSpPr>
        <p:spPr>
          <a:xfrm flipH="1">
            <a:off x="2787525" y="2154575"/>
            <a:ext cx="1797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/>
          <p:nvPr/>
        </p:nvSpPr>
        <p:spPr>
          <a:xfrm>
            <a:off x="2870750" y="4476325"/>
            <a:ext cx="8109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870750" y="3830250"/>
            <a:ext cx="810900" cy="400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IOTA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2135975" y="2645700"/>
            <a:ext cx="13029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2E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“SetBoxCO,6,4,;”</a:t>
            </a:r>
            <a:endParaRPr sz="1000"/>
          </a:p>
        </p:txBody>
      </p:sp>
      <p:cxnSp>
        <p:nvCxnSpPr>
          <p:cNvPr id="141" name="Google Shape;141;p20"/>
          <p:cNvCxnSpPr>
            <a:stCxn id="138" idx="3"/>
            <a:endCxn id="140" idx="0"/>
          </p:cNvCxnSpPr>
          <p:nvPr/>
        </p:nvCxnSpPr>
        <p:spPr>
          <a:xfrm flipH="1">
            <a:off x="3276275" y="2820150"/>
            <a:ext cx="162600" cy="1010100"/>
          </a:xfrm>
          <a:prstGeom prst="curvedConnector4">
            <a:avLst>
              <a:gd fmla="val -146448" name="adj1"/>
              <a:gd fmla="val 5863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2135968" y="2380808"/>
            <a:ext cx="30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t’</a:t>
            </a:r>
            <a:endParaRPr sz="1100"/>
          </a:p>
        </p:txBody>
      </p:sp>
      <p:cxnSp>
        <p:nvCxnSpPr>
          <p:cNvPr id="143" name="Google Shape;143;p20"/>
          <p:cNvCxnSpPr>
            <a:stCxn id="140" idx="0"/>
            <a:endCxn id="135" idx="2"/>
          </p:cNvCxnSpPr>
          <p:nvPr/>
        </p:nvCxnSpPr>
        <p:spPr>
          <a:xfrm flipH="1" rot="5400000">
            <a:off x="2804450" y="3358500"/>
            <a:ext cx="454800" cy="4887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>
            <a:stCxn id="139" idx="0"/>
            <a:endCxn id="140" idx="2"/>
          </p:cNvCxnSpPr>
          <p:nvPr/>
        </p:nvCxnSpPr>
        <p:spPr>
          <a:xfrm rot="10800000">
            <a:off x="3276200" y="4230325"/>
            <a:ext cx="0" cy="246000"/>
          </a:xfrm>
          <a:prstGeom prst="straightConnector1">
            <a:avLst/>
          </a:prstGeom>
          <a:noFill/>
          <a:ln cap="flat" cmpd="sng" w="9525">
            <a:solidFill>
              <a:srgbClr val="66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233025" y="1358425"/>
            <a:ext cx="381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Robot State D</a:t>
            </a:r>
            <a:r>
              <a:rPr lang="en" sz="1100"/>
              <a:t>atasheet is served using TCP/IP</a:t>
            </a:r>
            <a:endParaRPr sz="1100"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Operations </a:t>
            </a:r>
            <a:r>
              <a:rPr lang="en"/>
              <a:t>(Robot → IoT Agent → OCB)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605275" y="12748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Id:R1</a:t>
            </a:r>
            <a:endParaRPr sz="1000"/>
          </a:p>
        </p:txBody>
      </p:sp>
      <p:sp>
        <p:nvSpPr>
          <p:cNvPr id="152" name="Google Shape;152;p21"/>
          <p:cNvSpPr/>
          <p:nvPr/>
        </p:nvSpPr>
        <p:spPr>
          <a:xfrm>
            <a:off x="4605275" y="169635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Type: ElfinCR</a:t>
            </a:r>
            <a:endParaRPr sz="1000"/>
          </a:p>
        </p:txBody>
      </p:sp>
      <p:sp>
        <p:nvSpPr>
          <p:cNvPr id="153" name="Google Shape;153;p21"/>
          <p:cNvSpPr/>
          <p:nvPr/>
        </p:nvSpPr>
        <p:spPr>
          <a:xfrm>
            <a:off x="4605275" y="21179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“elfinCmd”*</a:t>
            </a:r>
            <a:endParaRPr sz="1000"/>
          </a:p>
        </p:txBody>
      </p:sp>
      <p:sp>
        <p:nvSpPr>
          <p:cNvPr id="154" name="Google Shape;154;p21"/>
          <p:cNvSpPr/>
          <p:nvPr/>
        </p:nvSpPr>
        <p:spPr>
          <a:xfrm>
            <a:off x="4605275" y="24989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</a:t>
            </a:r>
            <a:r>
              <a:rPr lang="en" sz="1000"/>
              <a:t>elfinCmd</a:t>
            </a:r>
            <a:r>
              <a:rPr lang="en" sz="1000"/>
              <a:t>_info”</a:t>
            </a:r>
            <a:endParaRPr sz="1000"/>
          </a:p>
        </p:txBody>
      </p:sp>
      <p:sp>
        <p:nvSpPr>
          <p:cNvPr id="155" name="Google Shape;155;p21"/>
          <p:cNvSpPr/>
          <p:nvPr/>
        </p:nvSpPr>
        <p:spPr>
          <a:xfrm>
            <a:off x="4605275" y="28799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</a:t>
            </a:r>
            <a:r>
              <a:rPr lang="en" sz="1000"/>
              <a:t>elfinCmd</a:t>
            </a:r>
            <a:r>
              <a:rPr lang="en" sz="1000"/>
              <a:t>_status”</a:t>
            </a:r>
            <a:endParaRPr sz="1000"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900" y="1265477"/>
            <a:ext cx="2247375" cy="318982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4605275" y="32609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“DataSheet”</a:t>
            </a:r>
            <a:endParaRPr sz="1000"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925" y="2768600"/>
            <a:ext cx="2009775" cy="133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1"/>
          <p:cNvSpPr/>
          <p:nvPr/>
        </p:nvSpPr>
        <p:spPr>
          <a:xfrm>
            <a:off x="4605275" y="40229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“Actual_PCS_TCP”</a:t>
            </a:r>
            <a:endParaRPr sz="1000"/>
          </a:p>
        </p:txBody>
      </p:sp>
      <p:sp>
        <p:nvSpPr>
          <p:cNvPr id="160" name="Google Shape;160;p21"/>
          <p:cNvSpPr/>
          <p:nvPr/>
        </p:nvSpPr>
        <p:spPr>
          <a:xfrm>
            <a:off x="4605275" y="3641900"/>
            <a:ext cx="1594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“PosAndVel”</a:t>
            </a:r>
            <a:endParaRPr sz="1000"/>
          </a:p>
        </p:txBody>
      </p:sp>
      <p:cxnSp>
        <p:nvCxnSpPr>
          <p:cNvPr id="161" name="Google Shape;161;p21"/>
          <p:cNvCxnSpPr>
            <a:stCxn id="158" idx="3"/>
            <a:endCxn id="157" idx="1"/>
          </p:cNvCxnSpPr>
          <p:nvPr/>
        </p:nvCxnSpPr>
        <p:spPr>
          <a:xfrm>
            <a:off x="4043700" y="3435350"/>
            <a:ext cx="56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endCxn id="160" idx="1"/>
          </p:cNvCxnSpPr>
          <p:nvPr/>
        </p:nvCxnSpPr>
        <p:spPr>
          <a:xfrm>
            <a:off x="2957975" y="3225350"/>
            <a:ext cx="1647300" cy="59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>
            <a:endCxn id="159" idx="1"/>
          </p:cNvCxnSpPr>
          <p:nvPr/>
        </p:nvCxnSpPr>
        <p:spPr>
          <a:xfrm>
            <a:off x="3237275" y="3634250"/>
            <a:ext cx="1368000" cy="56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036" y="1623700"/>
            <a:ext cx="3810666" cy="9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2033963" y="4102100"/>
            <a:ext cx="200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Message payload is a JSON object containing the robot state datasheet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423673" y="1017974"/>
            <a:ext cx="7556100" cy="369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IoT Agent for JSON</a:t>
            </a:r>
            <a:endParaRPr/>
          </a:p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https://fiware-iotagent-json.readthedocs.io/en/latest/index.html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Section on “how to develop” new agents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https://fiware-iotagent-json.readthedocs.io/en/latest/usermanual.html#development-documentation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IoT Agent for JSON - FIWARE Tutorial</a:t>
            </a:r>
            <a:endParaRPr/>
          </a:p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SzPts val="15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https://fiware-tutorials.readthedocs.io/en/latest/iot-agent-json.html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Custom IoT Agents - FIWARE Tutorial</a:t>
            </a:r>
            <a:endParaRPr/>
          </a:p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SzPts val="15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https://github.com/FIWARE/tutorials.Custom-IoT-Agent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23673" y="215505"/>
            <a:ext cx="7869600" cy="75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Points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423675" y="1017975"/>
            <a:ext cx="5347800" cy="369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Alberto envía a Francisco un escenario: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Objeto completo de Datasheet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Ejemplos de subestructuras que interesaría tener como atributo de primer nivel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Francisco trabajará en un ejemplo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Attrs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Lazy Attrs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