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988"/>
    <a:srgbClr val="355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14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6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65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1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1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72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67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6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9BA2-874A-46F2-94BF-7801E6F04E52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0013-2A9E-4BD4-AB6E-06416C51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90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2583" y="1929627"/>
            <a:ext cx="4820194" cy="2711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tângulo Arredondado 6"/>
          <p:cNvSpPr/>
          <p:nvPr/>
        </p:nvSpPr>
        <p:spPr>
          <a:xfrm>
            <a:off x="1149204" y="-3266"/>
            <a:ext cx="5087983" cy="5865223"/>
          </a:xfrm>
          <a:prstGeom prst="roundRect">
            <a:avLst>
              <a:gd name="adj" fmla="val 12529"/>
            </a:avLst>
          </a:prstGeom>
          <a:solidFill>
            <a:srgbClr val="355B1B">
              <a:alpha val="52157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 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+mj-lt"/>
              </a:rPr>
              <a:t>Com meus 14 anos comecei a me interessar por tecnologia, primeiro por jogos e depois por códigos. Com 15 anos ganhei minha primeira máquina e logo em seguida já comecei a estudar programação.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  <a:latin typeface="+mj-lt"/>
              </a:rPr>
              <a:t>•</a:t>
            </a:r>
            <a:endParaRPr lang="pt-BR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+mj-lt"/>
              </a:rPr>
              <a:t>Deixei de lado alguns outros objetivos para me focar em programação e colocar em prática tudo que havia estudado. 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  <a:latin typeface="+mj-lt"/>
              </a:rPr>
              <a:t>•</a:t>
            </a:r>
            <a:endParaRPr lang="pt-BR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+mj-lt"/>
              </a:rPr>
              <a:t>Hoje em dia trabalho como freelance de T.I já a alguns meses, com experiência em Front-End e Back-End </a:t>
            </a:r>
          </a:p>
          <a:p>
            <a:pPr algn="ctr"/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1701110" y="5891349"/>
            <a:ext cx="3984172" cy="3788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r>
              <a:rPr lang="pt-BR" b="1" dirty="0" smtClean="0">
                <a:solidFill>
                  <a:schemeClr val="tx1"/>
                </a:solidFill>
              </a:rPr>
              <a:t>FUTURA DESENVLVEDORA</a:t>
            </a:r>
            <a:endParaRPr lang="pt-BR" b="1" dirty="0"/>
          </a:p>
        </p:txBody>
      </p:sp>
      <p:sp>
        <p:nvSpPr>
          <p:cNvPr id="10" name="Retângulo Arredondado 9"/>
          <p:cNvSpPr/>
          <p:nvPr/>
        </p:nvSpPr>
        <p:spPr>
          <a:xfrm>
            <a:off x="6979920" y="-32658"/>
            <a:ext cx="5212080" cy="907868"/>
          </a:xfrm>
          <a:prstGeom prst="roundRect">
            <a:avLst/>
          </a:prstGeom>
          <a:solidFill>
            <a:srgbClr val="96A98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Vitória Canon</a:t>
            </a:r>
            <a:endParaRPr lang="pt-B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 flipV="1">
            <a:off x="705395" y="3284081"/>
            <a:ext cx="97318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658983" y="317957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387712" y="2945467"/>
            <a:ext cx="3100071" cy="338614"/>
          </a:xfrm>
        </p:spPr>
        <p:txBody>
          <a:bodyPr>
            <a:norm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Nasceu a curiosidade em tecnologia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966651" y="3453898"/>
            <a:ext cx="1384664" cy="274320"/>
          </a:xfrm>
          <a:prstGeom prst="roundRect">
            <a:avLst/>
          </a:prstGeom>
          <a:solidFill>
            <a:srgbClr val="96A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2017/2018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71803" r="-519" b="-5079"/>
          <a:stretch/>
        </p:blipFill>
        <p:spPr>
          <a:xfrm>
            <a:off x="2534194" y="5564571"/>
            <a:ext cx="6910252" cy="12934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Retângulo Arredondado 15"/>
          <p:cNvSpPr/>
          <p:nvPr/>
        </p:nvSpPr>
        <p:spPr>
          <a:xfrm>
            <a:off x="3461657" y="2772637"/>
            <a:ext cx="1423852" cy="345657"/>
          </a:xfrm>
          <a:prstGeom prst="roundRect">
            <a:avLst/>
          </a:prstGeom>
          <a:solidFill>
            <a:srgbClr val="96A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2019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4173583" y="3179578"/>
            <a:ext cx="0" cy="242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046911" y="3420441"/>
            <a:ext cx="225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Minha primeira máquina</a:t>
            </a:r>
            <a:endParaRPr lang="pt-BR" sz="1400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5708469" y="3414708"/>
            <a:ext cx="1423852" cy="345657"/>
          </a:xfrm>
          <a:prstGeom prst="roundRect">
            <a:avLst/>
          </a:prstGeom>
          <a:solidFill>
            <a:srgbClr val="96A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2020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6409509" y="3114774"/>
            <a:ext cx="0" cy="242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852160" y="2793535"/>
            <a:ext cx="178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Foco em T.I</a:t>
            </a:r>
            <a:endParaRPr lang="pt-BR" sz="14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7837535" y="2772637"/>
            <a:ext cx="1423852" cy="345657"/>
          </a:xfrm>
          <a:prstGeom prst="roundRect">
            <a:avLst/>
          </a:prstGeom>
          <a:solidFill>
            <a:srgbClr val="96A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2021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8514627" y="3172535"/>
            <a:ext cx="0" cy="242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8131629" y="3456908"/>
            <a:ext cx="17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Trabalho em Freelancer</a:t>
            </a:r>
            <a:endParaRPr lang="pt-BR" sz="1400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9921240" y="3462845"/>
            <a:ext cx="1423852" cy="345657"/>
          </a:xfrm>
          <a:prstGeom prst="roundRect">
            <a:avLst/>
          </a:prstGeom>
          <a:solidFill>
            <a:srgbClr val="96A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2022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10437223" y="3171701"/>
            <a:ext cx="0" cy="242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9668691" y="2631069"/>
            <a:ext cx="17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IOS – Instituto da Oportunidade Social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4632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386840" y="505391"/>
            <a:ext cx="9418320" cy="1045029"/>
          </a:xfrm>
          <a:prstGeom prst="roundRect">
            <a:avLst/>
          </a:prstGeom>
          <a:solidFill>
            <a:srgbClr val="96A9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latin typeface="+mj-lt"/>
              </a:rPr>
              <a:t> </a:t>
            </a:r>
            <a:r>
              <a:rPr lang="pt-BR" sz="4400" dirty="0" smtClean="0">
                <a:solidFill>
                  <a:schemeClr val="tx1"/>
                </a:solidFill>
                <a:latin typeface="+mj-lt"/>
              </a:rPr>
              <a:t>OBJETIVOS PROFISSIONAS</a:t>
            </a:r>
            <a:endParaRPr lang="pt-BR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794" y="3262540"/>
            <a:ext cx="9154887" cy="4157163"/>
          </a:xfrm>
        </p:spPr>
        <p:txBody>
          <a:bodyPr/>
          <a:lstStyle/>
          <a:p>
            <a:r>
              <a:rPr lang="pt-BR" dirty="0" smtClean="0"/>
              <a:t>Me formar em áreas da Tecnologia da Informação.</a:t>
            </a:r>
          </a:p>
          <a:p>
            <a:r>
              <a:rPr lang="pt-BR" dirty="0" smtClean="0"/>
              <a:t>Poder em fim trabalhar na área e ter reconhecimento nisso.</a:t>
            </a:r>
          </a:p>
          <a:p>
            <a:r>
              <a:rPr lang="pt-BR" dirty="0" smtClean="0"/>
              <a:t>Poder ensinar de uma maneira diferente tecnologia para outras pessoas.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4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Conhecer novas linguagens da programação.</a:t>
            </a:r>
          </a:p>
          <a:p>
            <a:endParaRPr lang="pt-BR" dirty="0"/>
          </a:p>
          <a:p>
            <a:r>
              <a:rPr lang="pt-BR" dirty="0" smtClean="0"/>
              <a:t>Ler livros dos estudos que tenho no momento</a:t>
            </a:r>
          </a:p>
          <a:p>
            <a:endParaRPr lang="pt-BR" dirty="0"/>
          </a:p>
          <a:p>
            <a:r>
              <a:rPr lang="pt-BR" dirty="0" smtClean="0"/>
              <a:t>Realizar projetos para portfólio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73091" y="3327854"/>
            <a:ext cx="5181600" cy="435133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Desenho digital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515600" cy="1325563"/>
          </a:xfrm>
          <a:prstGeom prst="roundRect">
            <a:avLst/>
          </a:prstGeom>
          <a:solidFill>
            <a:srgbClr val="96A9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+mj-lt"/>
              </a:rPr>
              <a:t>HOBBIES</a:t>
            </a:r>
            <a:endParaRPr lang="pt-BR" sz="4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76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168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HOBBIES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Vitória Canon</dc:title>
  <dc:creator>Setor de Eventos</dc:creator>
  <cp:lastModifiedBy>Setor de Eventos</cp:lastModifiedBy>
  <cp:revision>8</cp:revision>
  <dcterms:created xsi:type="dcterms:W3CDTF">2022-10-05T13:38:37Z</dcterms:created>
  <dcterms:modified xsi:type="dcterms:W3CDTF">2022-10-05T14:51:50Z</dcterms:modified>
</cp:coreProperties>
</file>