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B91"/>
    <a:srgbClr val="8C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7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7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3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2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1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4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11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B009-A2BF-4399-A61C-4D18024B659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4E26-4C2B-40F0-9518-4BCAB3996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8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Vitória Canon</a:t>
            </a:r>
            <a:br>
              <a:rPr lang="pt-BR" b="1" dirty="0" smtClean="0">
                <a:solidFill>
                  <a:schemeClr val="tx1"/>
                </a:solidFill>
              </a:rPr>
            </a:br>
            <a:r>
              <a:rPr lang="pt-BR" b="1" dirty="0" smtClean="0">
                <a:solidFill>
                  <a:schemeClr val="tx1"/>
                </a:solidFill>
              </a:rPr>
              <a:t>IOS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343628"/>
            <a:ext cx="9144000" cy="51437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 smtClean="0"/>
              <a:t>Porto Alegre, 04 de outubro de 2022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9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+mn-lt"/>
              </a:rPr>
              <a:t>Programação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+mn-lt"/>
              </a:rPr>
              <a:t>FullStack</a:t>
            </a:r>
            <a:endParaRPr lang="pt-BR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Espaço Reservado para Conteúdo 4" descr="html5_css3_javascript5 - Nosinmiubuntu | Ubuntu en concreto, GNU/Linux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6" y="2291676"/>
            <a:ext cx="5935708" cy="4814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702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326" y="0"/>
            <a:ext cx="10515600" cy="1337992"/>
          </a:xfrm>
          <a:solidFill>
            <a:srgbClr val="9BAB91"/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pt-BR" b="1" dirty="0" smtClean="0">
                <a:latin typeface="+mn-lt"/>
              </a:rPr>
              <a:t>Front-End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96292" y="2611164"/>
            <a:ext cx="5181600" cy="4351338"/>
          </a:xfrm>
        </p:spPr>
        <p:txBody>
          <a:bodyPr/>
          <a:lstStyle/>
          <a:p>
            <a:r>
              <a:rPr lang="pt-B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HTML5</a:t>
            </a:r>
          </a:p>
          <a:p>
            <a:pPr marL="0" indent="0">
              <a:buNone/>
            </a:pPr>
            <a:endParaRPr lang="pt-BR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pt-B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CSS3</a:t>
            </a:r>
          </a:p>
          <a:p>
            <a:endParaRPr lang="pt-BR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pt-B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pt-BR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" name="Espaço Reservado para Conteúdo 7" descr="Visual Studio Code - Wikipedia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17" y="2413453"/>
            <a:ext cx="3610504" cy="35954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68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Microsoft Sans Serif</vt:lpstr>
      <vt:lpstr>Tema do Office</vt:lpstr>
      <vt:lpstr>Vitória Canon IOS</vt:lpstr>
      <vt:lpstr>Programação FullStack</vt:lpstr>
      <vt:lpstr>Front-End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Canon</dc:title>
  <dc:creator>Setor de Eventos</dc:creator>
  <cp:lastModifiedBy>Setor de Eventos</cp:lastModifiedBy>
  <cp:revision>7</cp:revision>
  <dcterms:created xsi:type="dcterms:W3CDTF">2022-10-04T13:53:17Z</dcterms:created>
  <dcterms:modified xsi:type="dcterms:W3CDTF">2022-10-04T14:59:14Z</dcterms:modified>
</cp:coreProperties>
</file>